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705" r:id="rId2"/>
    <p:sldMasterId id="2147483708" r:id="rId3"/>
    <p:sldMasterId id="2147483739" r:id="rId4"/>
    <p:sldMasterId id="2147483742" r:id="rId5"/>
    <p:sldMasterId id="2147483745" r:id="rId6"/>
    <p:sldMasterId id="2147483748" r:id="rId7"/>
  </p:sldMasterIdLst>
  <p:notesMasterIdLst>
    <p:notesMasterId r:id="rId37"/>
  </p:notesMasterIdLst>
  <p:sldIdLst>
    <p:sldId id="256" r:id="rId8"/>
    <p:sldId id="320" r:id="rId9"/>
    <p:sldId id="261" r:id="rId10"/>
    <p:sldId id="321" r:id="rId11"/>
    <p:sldId id="322" r:id="rId12"/>
    <p:sldId id="323" r:id="rId13"/>
    <p:sldId id="324" r:id="rId14"/>
    <p:sldId id="325" r:id="rId15"/>
    <p:sldId id="301" r:id="rId16"/>
    <p:sldId id="326" r:id="rId17"/>
    <p:sldId id="327" r:id="rId18"/>
    <p:sldId id="331" r:id="rId19"/>
    <p:sldId id="342" r:id="rId20"/>
    <p:sldId id="329" r:id="rId21"/>
    <p:sldId id="336" r:id="rId22"/>
    <p:sldId id="330" r:id="rId23"/>
    <p:sldId id="343" r:id="rId24"/>
    <p:sldId id="332" r:id="rId25"/>
    <p:sldId id="333" r:id="rId26"/>
    <p:sldId id="334" r:id="rId27"/>
    <p:sldId id="344" r:id="rId28"/>
    <p:sldId id="335" r:id="rId29"/>
    <p:sldId id="337" r:id="rId30"/>
    <p:sldId id="338" r:id="rId31"/>
    <p:sldId id="339" r:id="rId32"/>
    <p:sldId id="345" r:id="rId33"/>
    <p:sldId id="340" r:id="rId34"/>
    <p:sldId id="341" r:id="rId35"/>
    <p:sldId id="319" r:id="rId36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38"/>
      <p:bold r:id="rId39"/>
      <p:italic r:id="rId40"/>
      <p:boldItalic r:id="rId41"/>
    </p:embeddedFont>
    <p:embeddedFont>
      <p:font typeface="Bebas Neue" panose="020B0606020202050201" pitchFamily="34" charset="77"/>
      <p:regular r:id="rId42"/>
    </p:embeddedFont>
    <p:embeddedFont>
      <p:font typeface="Constantia" panose="02030602050306030303" pitchFamily="18" charset="0"/>
      <p:regular r:id="rId43"/>
      <p:bold r:id="rId44"/>
      <p:italic r:id="rId45"/>
      <p:boldItalic r:id="rId46"/>
    </p:embeddedFont>
    <p:embeddedFont>
      <p:font typeface="Glory" pitchFamily="2" charset="77"/>
      <p:regular r:id="rId47"/>
      <p:bold r:id="rId48"/>
      <p:italic r:id="rId49"/>
      <p:boldItalic r:id="rId50"/>
    </p:embeddedFont>
    <p:embeddedFont>
      <p:font typeface="Nunito Light" panose="020F0302020204030204" pitchFamily="34" charset="0"/>
      <p:regular r:id="rId51"/>
      <p:italic r:id="rId52"/>
    </p:embeddedFont>
    <p:embeddedFont>
      <p:font typeface="Prata" pitchFamily="2" charset="77"/>
      <p:regular r:id="rId53"/>
    </p:embeddedFont>
    <p:embeddedFont>
      <p:font typeface="Proxima Nova" panose="02000506030000020004" pitchFamily="2" charset="0"/>
      <p:regular r:id="rId54"/>
      <p:bold r:id="rId55"/>
      <p:italic r:id="rId56"/>
      <p:boldItalic r:id="rId57"/>
    </p:embeddedFont>
    <p:embeddedFont>
      <p:font typeface="Proxima Nova Semibold" panose="02000506030000020004" pitchFamily="2" charset="0"/>
      <p:regular r:id="rId58"/>
      <p:bold r:id="rId59"/>
      <p:italic r:id="rId60"/>
      <p:boldItalic r:id="rId61"/>
    </p:embeddedFont>
    <p:embeddedFont>
      <p:font typeface="Raleway" pitchFamily="2" charset="77"/>
      <p:regular r:id="rId62"/>
      <p:bold r:id="rId63"/>
      <p:italic r:id="rId64"/>
      <p:boldItalic r:id="rId65"/>
    </p:embeddedFont>
    <p:embeddedFont>
      <p:font typeface="Rubik" pitchFamily="2" charset="-79"/>
      <p:regular r:id="rId66"/>
      <p:bold r:id="rId67"/>
      <p:italic r:id="rId68"/>
      <p:boldItalic r:id="rId69"/>
    </p:embeddedFont>
    <p:embeddedFont>
      <p:font typeface="Rubik SemiBold" pitchFamily="2" charset="-79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BE99B8-4E57-422C-B391-DCEC10D877EF}">
  <a:tblStyle styleId="{03BE99B8-4E57-422C-B391-DCEC10D87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 varScale="1">
        <p:scale>
          <a:sx n="131" d="100"/>
          <a:sy n="131" d="100"/>
        </p:scale>
        <p:origin x="184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4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77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14.fntdata"/><Relationship Id="rId72" Type="http://schemas.openxmlformats.org/officeDocument/2006/relationships/font" Target="fonts/font3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3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font" Target="fonts/font3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font" Target="fonts/font2.fntdata"/><Relationship Id="rId34" Type="http://schemas.openxmlformats.org/officeDocument/2006/relationships/slide" Target="slides/slide27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3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709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71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13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953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84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126a3be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126a3be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138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925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897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475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1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580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660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783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438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737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833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414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932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623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51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37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473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62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802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536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26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428875"/>
            <a:ext cx="4528800" cy="10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00" y="35745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" name="Google Shape;12;p2"/>
          <p:cNvGrpSpPr/>
          <p:nvPr/>
        </p:nvGrpSpPr>
        <p:grpSpPr>
          <a:xfrm>
            <a:off x="806400" y="0"/>
            <a:ext cx="8337600" cy="5143500"/>
            <a:chOff x="806400" y="0"/>
            <a:chExt cx="8337600" cy="5143500"/>
          </a:xfrm>
        </p:grpSpPr>
        <p:sp>
          <p:nvSpPr>
            <p:cNvPr id="13" name="Google Shape;13;p2"/>
            <p:cNvSpPr/>
            <p:nvPr/>
          </p:nvSpPr>
          <p:spPr>
            <a:xfrm>
              <a:off x="806400" y="0"/>
              <a:ext cx="18987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81800" y="4604100"/>
              <a:ext cx="11622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39200" y="3181350"/>
              <a:ext cx="304800" cy="196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733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3001275"/>
            <a:ext cx="6576000" cy="11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4" name="Google Shape;144;p11"/>
          <p:cNvSpPr txBox="1">
            <a:spLocks noGrp="1"/>
          </p:cNvSpPr>
          <p:nvPr>
            <p:ph type="subTitle" idx="1"/>
          </p:nvPr>
        </p:nvSpPr>
        <p:spPr>
          <a:xfrm>
            <a:off x="1284000" y="41069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6" name="Google Shape;146;p11"/>
          <p:cNvGrpSpPr/>
          <p:nvPr/>
        </p:nvGrpSpPr>
        <p:grpSpPr>
          <a:xfrm>
            <a:off x="0" y="0"/>
            <a:ext cx="9143875" cy="2228775"/>
            <a:chOff x="0" y="0"/>
            <a:chExt cx="9143875" cy="2228775"/>
          </a:xfrm>
        </p:grpSpPr>
        <p:sp>
          <p:nvSpPr>
            <p:cNvPr id="147" name="Google Shape;147;p11"/>
            <p:cNvSpPr/>
            <p:nvPr/>
          </p:nvSpPr>
          <p:spPr>
            <a:xfrm>
              <a:off x="0" y="1800"/>
              <a:ext cx="713100" cy="1398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0" y="830475"/>
              <a:ext cx="476400" cy="1398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8430775" y="0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39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093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"/>
          </p:nvPr>
        </p:nvSpPr>
        <p:spPr>
          <a:xfrm>
            <a:off x="713227" y="3039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2"/>
          </p:nvPr>
        </p:nvSpPr>
        <p:spPr>
          <a:xfrm>
            <a:off x="3415886" y="3039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3"/>
          </p:nvPr>
        </p:nvSpPr>
        <p:spPr>
          <a:xfrm>
            <a:off x="6118545" y="3039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7" y="1924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5" hasCustomPrompt="1"/>
          </p:nvPr>
        </p:nvSpPr>
        <p:spPr>
          <a:xfrm>
            <a:off x="3415890" y="1924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45" y="1924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7"/>
          </p:nvPr>
        </p:nvSpPr>
        <p:spPr>
          <a:xfrm>
            <a:off x="713227" y="2583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8"/>
          </p:nvPr>
        </p:nvSpPr>
        <p:spPr>
          <a:xfrm>
            <a:off x="3415890" y="2583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9"/>
          </p:nvPr>
        </p:nvSpPr>
        <p:spPr>
          <a:xfrm>
            <a:off x="6118545" y="2583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3" name="Google Shape;163;p13"/>
          <p:cNvGrpSpPr/>
          <p:nvPr/>
        </p:nvGrpSpPr>
        <p:grpSpPr>
          <a:xfrm>
            <a:off x="7572500" y="3581475"/>
            <a:ext cx="1931423" cy="1771686"/>
            <a:chOff x="7572500" y="3581475"/>
            <a:chExt cx="1931423" cy="1771686"/>
          </a:xfrm>
        </p:grpSpPr>
        <p:sp>
          <p:nvSpPr>
            <p:cNvPr id="164" name="Google Shape;164;p13"/>
            <p:cNvSpPr/>
            <p:nvPr/>
          </p:nvSpPr>
          <p:spPr>
            <a:xfrm flipH="1">
              <a:off x="8357023" y="3581475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 flipH="1">
              <a:off x="7572500" y="42062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66" name="Google Shape;166;p13"/>
            <p:cNvGrpSpPr/>
            <p:nvPr/>
          </p:nvGrpSpPr>
          <p:grpSpPr>
            <a:xfrm>
              <a:off x="8573747" y="3854055"/>
              <a:ext cx="713073" cy="601763"/>
              <a:chOff x="3956076" y="-1500714"/>
              <a:chExt cx="592795" cy="500260"/>
            </a:xfrm>
          </p:grpSpPr>
          <p:sp>
            <p:nvSpPr>
              <p:cNvPr id="167" name="Google Shape;167;p13"/>
              <p:cNvSpPr/>
              <p:nvPr/>
            </p:nvSpPr>
            <p:spPr>
              <a:xfrm>
                <a:off x="4151776" y="-1277505"/>
                <a:ext cx="88324" cy="69824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023" extrusionOk="0">
                    <a:moveTo>
                      <a:pt x="863" y="1"/>
                    </a:moveTo>
                    <a:cubicBezTo>
                      <a:pt x="604" y="1"/>
                      <a:pt x="382" y="95"/>
                      <a:pt x="254" y="286"/>
                    </a:cubicBezTo>
                    <a:cubicBezTo>
                      <a:pt x="1" y="671"/>
                      <a:pt x="254" y="1308"/>
                      <a:pt x="820" y="1712"/>
                    </a:cubicBezTo>
                    <a:cubicBezTo>
                      <a:pt x="1105" y="1919"/>
                      <a:pt x="1419" y="2023"/>
                      <a:pt x="1692" y="2023"/>
                    </a:cubicBezTo>
                    <a:cubicBezTo>
                      <a:pt x="1951" y="2023"/>
                      <a:pt x="2173" y="1929"/>
                      <a:pt x="2296" y="1742"/>
                    </a:cubicBezTo>
                    <a:cubicBezTo>
                      <a:pt x="2559" y="1348"/>
                      <a:pt x="2306" y="711"/>
                      <a:pt x="1740" y="307"/>
                    </a:cubicBezTo>
                    <a:cubicBezTo>
                      <a:pt x="1449" y="105"/>
                      <a:pt x="1135" y="1"/>
                      <a:pt x="863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4085507" y="-1303702"/>
                <a:ext cx="86218" cy="56432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635" extrusionOk="0">
                    <a:moveTo>
                      <a:pt x="978" y="0"/>
                    </a:moveTo>
                    <a:cubicBezTo>
                      <a:pt x="563" y="0"/>
                      <a:pt x="220" y="176"/>
                      <a:pt x="122" y="470"/>
                    </a:cubicBezTo>
                    <a:cubicBezTo>
                      <a:pt x="0" y="874"/>
                      <a:pt x="384" y="1328"/>
                      <a:pt x="981" y="1510"/>
                    </a:cubicBezTo>
                    <a:cubicBezTo>
                      <a:pt x="1213" y="1579"/>
                      <a:pt x="1425" y="1634"/>
                      <a:pt x="1611" y="1634"/>
                    </a:cubicBezTo>
                    <a:cubicBezTo>
                      <a:pt x="1896" y="1634"/>
                      <a:pt x="2122" y="1505"/>
                      <a:pt x="2275" y="1096"/>
                    </a:cubicBezTo>
                    <a:cubicBezTo>
                      <a:pt x="2497" y="530"/>
                      <a:pt x="2022" y="237"/>
                      <a:pt x="1426" y="65"/>
                    </a:cubicBezTo>
                    <a:cubicBezTo>
                      <a:pt x="1273" y="21"/>
                      <a:pt x="1122" y="0"/>
                      <a:pt x="978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4316481" y="-1215137"/>
                <a:ext cx="77141" cy="8466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2453" extrusionOk="0">
                    <a:moveTo>
                      <a:pt x="1080" y="0"/>
                    </a:moveTo>
                    <a:cubicBezTo>
                      <a:pt x="621" y="0"/>
                      <a:pt x="475" y="423"/>
                      <a:pt x="263" y="946"/>
                    </a:cubicBezTo>
                    <a:cubicBezTo>
                      <a:pt x="0" y="1593"/>
                      <a:pt x="101" y="2250"/>
                      <a:pt x="505" y="2412"/>
                    </a:cubicBezTo>
                    <a:cubicBezTo>
                      <a:pt x="568" y="2439"/>
                      <a:pt x="634" y="2452"/>
                      <a:pt x="703" y="2452"/>
                    </a:cubicBezTo>
                    <a:cubicBezTo>
                      <a:pt x="1066" y="2452"/>
                      <a:pt x="1488" y="2087"/>
                      <a:pt x="1709" y="1543"/>
                    </a:cubicBezTo>
                    <a:cubicBezTo>
                      <a:pt x="1972" y="896"/>
                      <a:pt x="2234" y="350"/>
                      <a:pt x="1466" y="77"/>
                    </a:cubicBezTo>
                    <a:cubicBezTo>
                      <a:pt x="1316" y="24"/>
                      <a:pt x="1189" y="0"/>
                      <a:pt x="1080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4337777" y="-1278990"/>
                <a:ext cx="63853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40" extrusionOk="0">
                    <a:moveTo>
                      <a:pt x="1091" y="1"/>
                    </a:moveTo>
                    <a:cubicBezTo>
                      <a:pt x="718" y="1"/>
                      <a:pt x="349" y="370"/>
                      <a:pt x="222" y="886"/>
                    </a:cubicBezTo>
                    <a:cubicBezTo>
                      <a:pt x="81" y="1462"/>
                      <a:pt x="0" y="1947"/>
                      <a:pt x="717" y="2108"/>
                    </a:cubicBezTo>
                    <a:cubicBezTo>
                      <a:pt x="803" y="2129"/>
                      <a:pt x="881" y="2139"/>
                      <a:pt x="953" y="2139"/>
                    </a:cubicBezTo>
                    <a:cubicBezTo>
                      <a:pt x="1406" y="2139"/>
                      <a:pt x="1596" y="1747"/>
                      <a:pt x="1718" y="1250"/>
                    </a:cubicBezTo>
                    <a:cubicBezTo>
                      <a:pt x="1849" y="663"/>
                      <a:pt x="1638" y="118"/>
                      <a:pt x="1223" y="16"/>
                    </a:cubicBezTo>
                    <a:cubicBezTo>
                      <a:pt x="1179" y="6"/>
                      <a:pt x="1135" y="1"/>
                      <a:pt x="1091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4351721" y="-1088950"/>
                <a:ext cx="95952" cy="6816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975" extrusionOk="0">
                    <a:moveTo>
                      <a:pt x="856" y="0"/>
                    </a:moveTo>
                    <a:cubicBezTo>
                      <a:pt x="560" y="0"/>
                      <a:pt x="316" y="102"/>
                      <a:pt x="203" y="302"/>
                    </a:cubicBezTo>
                    <a:cubicBezTo>
                      <a:pt x="0" y="686"/>
                      <a:pt x="324" y="1263"/>
                      <a:pt x="930" y="1606"/>
                    </a:cubicBezTo>
                    <a:cubicBezTo>
                      <a:pt x="1273" y="1792"/>
                      <a:pt x="1585" y="1974"/>
                      <a:pt x="1855" y="1974"/>
                    </a:cubicBezTo>
                    <a:cubicBezTo>
                      <a:pt x="2070" y="1974"/>
                      <a:pt x="2259" y="1858"/>
                      <a:pt x="2416" y="1535"/>
                    </a:cubicBezTo>
                    <a:cubicBezTo>
                      <a:pt x="2780" y="798"/>
                      <a:pt x="2305" y="575"/>
                      <a:pt x="1688" y="232"/>
                    </a:cubicBezTo>
                    <a:cubicBezTo>
                      <a:pt x="1406" y="77"/>
                      <a:pt x="1112" y="0"/>
                      <a:pt x="856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4421821" y="-1059129"/>
                <a:ext cx="82387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700" extrusionOk="0">
                    <a:moveTo>
                      <a:pt x="826" y="1"/>
                    </a:moveTo>
                    <a:cubicBezTo>
                      <a:pt x="570" y="1"/>
                      <a:pt x="360" y="128"/>
                      <a:pt x="223" y="520"/>
                    </a:cubicBezTo>
                    <a:cubicBezTo>
                      <a:pt x="1" y="1127"/>
                      <a:pt x="405" y="1399"/>
                      <a:pt x="971" y="1612"/>
                    </a:cubicBezTo>
                    <a:cubicBezTo>
                      <a:pt x="1134" y="1671"/>
                      <a:pt x="1298" y="1699"/>
                      <a:pt x="1452" y="1699"/>
                    </a:cubicBezTo>
                    <a:cubicBezTo>
                      <a:pt x="1824" y="1699"/>
                      <a:pt x="2138" y="1537"/>
                      <a:pt x="2245" y="1258"/>
                    </a:cubicBezTo>
                    <a:cubicBezTo>
                      <a:pt x="2386" y="864"/>
                      <a:pt x="2053" y="368"/>
                      <a:pt x="1497" y="166"/>
                    </a:cubicBezTo>
                    <a:cubicBezTo>
                      <a:pt x="1254" y="77"/>
                      <a:pt x="1026" y="1"/>
                      <a:pt x="826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341263" y="-1480971"/>
                <a:ext cx="87944" cy="6226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804" extrusionOk="0">
                    <a:moveTo>
                      <a:pt x="786" y="0"/>
                    </a:moveTo>
                    <a:cubicBezTo>
                      <a:pt x="516" y="0"/>
                      <a:pt x="295" y="94"/>
                      <a:pt x="192" y="278"/>
                    </a:cubicBezTo>
                    <a:cubicBezTo>
                      <a:pt x="0" y="622"/>
                      <a:pt x="303" y="1158"/>
                      <a:pt x="859" y="1461"/>
                    </a:cubicBezTo>
                    <a:cubicBezTo>
                      <a:pt x="1168" y="1635"/>
                      <a:pt x="1453" y="1803"/>
                      <a:pt x="1700" y="1803"/>
                    </a:cubicBezTo>
                    <a:cubicBezTo>
                      <a:pt x="1897" y="1803"/>
                      <a:pt x="2070" y="1697"/>
                      <a:pt x="2213" y="1401"/>
                    </a:cubicBezTo>
                    <a:cubicBezTo>
                      <a:pt x="2547" y="723"/>
                      <a:pt x="2112" y="521"/>
                      <a:pt x="1557" y="218"/>
                    </a:cubicBezTo>
                    <a:cubicBezTo>
                      <a:pt x="1293" y="72"/>
                      <a:pt x="1021" y="0"/>
                      <a:pt x="786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405772" y="-1453877"/>
                <a:ext cx="75415" cy="53636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554" extrusionOk="0">
                    <a:moveTo>
                      <a:pt x="749" y="1"/>
                    </a:moveTo>
                    <a:cubicBezTo>
                      <a:pt x="515" y="1"/>
                      <a:pt x="324" y="116"/>
                      <a:pt x="193" y="474"/>
                    </a:cubicBezTo>
                    <a:cubicBezTo>
                      <a:pt x="1" y="1030"/>
                      <a:pt x="365" y="1283"/>
                      <a:pt x="881" y="1474"/>
                    </a:cubicBezTo>
                    <a:cubicBezTo>
                      <a:pt x="1030" y="1528"/>
                      <a:pt x="1180" y="1554"/>
                      <a:pt x="1322" y="1554"/>
                    </a:cubicBezTo>
                    <a:cubicBezTo>
                      <a:pt x="1662" y="1554"/>
                      <a:pt x="1950" y="1408"/>
                      <a:pt x="2043" y="1151"/>
                    </a:cubicBezTo>
                    <a:cubicBezTo>
                      <a:pt x="2184" y="787"/>
                      <a:pt x="1871" y="342"/>
                      <a:pt x="1366" y="151"/>
                    </a:cubicBezTo>
                    <a:cubicBezTo>
                      <a:pt x="1140" y="71"/>
                      <a:pt x="931" y="1"/>
                      <a:pt x="749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218424" y="-1430890"/>
                <a:ext cx="70514" cy="77866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2256" extrusionOk="0">
                    <a:moveTo>
                      <a:pt x="730" y="0"/>
                    </a:moveTo>
                    <a:cubicBezTo>
                      <a:pt x="616" y="0"/>
                      <a:pt x="506" y="41"/>
                      <a:pt x="405" y="132"/>
                    </a:cubicBezTo>
                    <a:cubicBezTo>
                      <a:pt x="1" y="505"/>
                      <a:pt x="62" y="990"/>
                      <a:pt x="415" y="1556"/>
                    </a:cubicBezTo>
                    <a:cubicBezTo>
                      <a:pt x="688" y="1993"/>
                      <a:pt x="1093" y="2255"/>
                      <a:pt x="1421" y="2255"/>
                    </a:cubicBezTo>
                    <a:cubicBezTo>
                      <a:pt x="1519" y="2255"/>
                      <a:pt x="1610" y="2232"/>
                      <a:pt x="1689" y="2183"/>
                    </a:cubicBezTo>
                    <a:cubicBezTo>
                      <a:pt x="2043" y="1961"/>
                      <a:pt x="2043" y="1324"/>
                      <a:pt x="1689" y="758"/>
                    </a:cubicBezTo>
                    <a:cubicBezTo>
                      <a:pt x="1418" y="338"/>
                      <a:pt x="1058" y="0"/>
                      <a:pt x="730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174832" y="-1474344"/>
                <a:ext cx="74690" cy="6261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814" extrusionOk="0">
                    <a:moveTo>
                      <a:pt x="749" y="0"/>
                    </a:moveTo>
                    <a:cubicBezTo>
                      <a:pt x="556" y="0"/>
                      <a:pt x="382" y="65"/>
                      <a:pt x="263" y="198"/>
                    </a:cubicBezTo>
                    <a:cubicBezTo>
                      <a:pt x="0" y="501"/>
                      <a:pt x="132" y="1047"/>
                      <a:pt x="556" y="1431"/>
                    </a:cubicBezTo>
                    <a:cubicBezTo>
                      <a:pt x="808" y="1652"/>
                      <a:pt x="1045" y="1814"/>
                      <a:pt x="1290" y="1814"/>
                    </a:cubicBezTo>
                    <a:cubicBezTo>
                      <a:pt x="1458" y="1814"/>
                      <a:pt x="1629" y="1737"/>
                      <a:pt x="1810" y="1552"/>
                    </a:cubicBezTo>
                    <a:cubicBezTo>
                      <a:pt x="2163" y="1188"/>
                      <a:pt x="1951" y="703"/>
                      <a:pt x="1527" y="319"/>
                    </a:cubicBezTo>
                    <a:cubicBezTo>
                      <a:pt x="1282" y="108"/>
                      <a:pt x="999" y="0"/>
                      <a:pt x="749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4480428" y="-1222281"/>
                <a:ext cx="66338" cy="8100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2347" extrusionOk="0">
                    <a:moveTo>
                      <a:pt x="1096" y="0"/>
                    </a:moveTo>
                    <a:cubicBezTo>
                      <a:pt x="553" y="0"/>
                      <a:pt x="378" y="371"/>
                      <a:pt x="193" y="951"/>
                    </a:cubicBezTo>
                    <a:cubicBezTo>
                      <a:pt x="1" y="1588"/>
                      <a:pt x="163" y="2204"/>
                      <a:pt x="567" y="2325"/>
                    </a:cubicBezTo>
                    <a:cubicBezTo>
                      <a:pt x="612" y="2339"/>
                      <a:pt x="659" y="2346"/>
                      <a:pt x="706" y="2346"/>
                    </a:cubicBezTo>
                    <a:cubicBezTo>
                      <a:pt x="1067" y="2346"/>
                      <a:pt x="1458" y="1949"/>
                      <a:pt x="1629" y="1386"/>
                    </a:cubicBezTo>
                    <a:cubicBezTo>
                      <a:pt x="1820" y="749"/>
                      <a:pt x="1921" y="92"/>
                      <a:pt x="1265" y="11"/>
                    </a:cubicBezTo>
                    <a:cubicBezTo>
                      <a:pt x="1205" y="4"/>
                      <a:pt x="1148" y="0"/>
                      <a:pt x="1096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4502759" y="-1222281"/>
                <a:ext cx="44007" cy="8107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349" extrusionOk="0">
                    <a:moveTo>
                      <a:pt x="454" y="1"/>
                    </a:moveTo>
                    <a:cubicBezTo>
                      <a:pt x="276" y="1"/>
                      <a:pt x="142" y="41"/>
                      <a:pt x="32" y="112"/>
                    </a:cubicBezTo>
                    <a:cubicBezTo>
                      <a:pt x="82" y="112"/>
                      <a:pt x="153" y="112"/>
                      <a:pt x="223" y="122"/>
                    </a:cubicBezTo>
                    <a:cubicBezTo>
                      <a:pt x="870" y="203"/>
                      <a:pt x="780" y="860"/>
                      <a:pt x="587" y="1497"/>
                    </a:cubicBezTo>
                    <a:cubicBezTo>
                      <a:pt x="466" y="1881"/>
                      <a:pt x="243" y="2194"/>
                      <a:pt x="1" y="2346"/>
                    </a:cubicBezTo>
                    <a:cubicBezTo>
                      <a:pt x="18" y="2347"/>
                      <a:pt x="35" y="2348"/>
                      <a:pt x="53" y="2348"/>
                    </a:cubicBezTo>
                    <a:cubicBezTo>
                      <a:pt x="414" y="2348"/>
                      <a:pt x="808" y="1954"/>
                      <a:pt x="982" y="1386"/>
                    </a:cubicBezTo>
                    <a:cubicBezTo>
                      <a:pt x="1173" y="749"/>
                      <a:pt x="1274" y="92"/>
                      <a:pt x="618" y="11"/>
                    </a:cubicBezTo>
                    <a:cubicBezTo>
                      <a:pt x="559" y="4"/>
                      <a:pt x="505" y="1"/>
                      <a:pt x="454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4498237" y="-1288585"/>
                <a:ext cx="50634" cy="71239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064" extrusionOk="0">
                    <a:moveTo>
                      <a:pt x="738" y="1"/>
                    </a:moveTo>
                    <a:cubicBezTo>
                      <a:pt x="334" y="1"/>
                      <a:pt x="1" y="456"/>
                      <a:pt x="1" y="1022"/>
                    </a:cubicBezTo>
                    <a:cubicBezTo>
                      <a:pt x="1" y="1598"/>
                      <a:pt x="112" y="2033"/>
                      <a:pt x="729" y="2063"/>
                    </a:cubicBezTo>
                    <a:cubicBezTo>
                      <a:pt x="741" y="2063"/>
                      <a:pt x="753" y="2064"/>
                      <a:pt x="765" y="2064"/>
                    </a:cubicBezTo>
                    <a:cubicBezTo>
                      <a:pt x="1340" y="2064"/>
                      <a:pt x="1466" y="1587"/>
                      <a:pt x="1466" y="1032"/>
                    </a:cubicBezTo>
                    <a:cubicBezTo>
                      <a:pt x="1466" y="466"/>
                      <a:pt x="1143" y="1"/>
                      <a:pt x="738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4507660" y="-1288585"/>
                <a:ext cx="41211" cy="71239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064" extrusionOk="0">
                    <a:moveTo>
                      <a:pt x="496" y="1"/>
                    </a:moveTo>
                    <a:lnTo>
                      <a:pt x="496" y="1"/>
                    </a:lnTo>
                    <a:cubicBezTo>
                      <a:pt x="708" y="183"/>
                      <a:pt x="860" y="517"/>
                      <a:pt x="860" y="890"/>
                    </a:cubicBezTo>
                    <a:cubicBezTo>
                      <a:pt x="860" y="1455"/>
                      <a:pt x="734" y="1922"/>
                      <a:pt x="159" y="1922"/>
                    </a:cubicBezTo>
                    <a:cubicBezTo>
                      <a:pt x="146" y="1922"/>
                      <a:pt x="134" y="1922"/>
                      <a:pt x="122" y="1921"/>
                    </a:cubicBezTo>
                    <a:cubicBezTo>
                      <a:pt x="81" y="1921"/>
                      <a:pt x="41" y="1912"/>
                      <a:pt x="0" y="1912"/>
                    </a:cubicBezTo>
                    <a:cubicBezTo>
                      <a:pt x="101" y="2002"/>
                      <a:pt x="253" y="2053"/>
                      <a:pt x="456" y="2063"/>
                    </a:cubicBezTo>
                    <a:cubicBezTo>
                      <a:pt x="468" y="2063"/>
                      <a:pt x="480" y="2064"/>
                      <a:pt x="492" y="2064"/>
                    </a:cubicBezTo>
                    <a:cubicBezTo>
                      <a:pt x="1067" y="2064"/>
                      <a:pt x="1193" y="1587"/>
                      <a:pt x="1193" y="1032"/>
                    </a:cubicBezTo>
                    <a:cubicBezTo>
                      <a:pt x="1193" y="476"/>
                      <a:pt x="890" y="21"/>
                      <a:pt x="496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4106423" y="-1156151"/>
                <a:ext cx="88324" cy="70169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033" extrusionOk="0">
                    <a:moveTo>
                      <a:pt x="1858" y="1"/>
                    </a:moveTo>
                    <a:cubicBezTo>
                      <a:pt x="1560" y="1"/>
                      <a:pt x="1194" y="159"/>
                      <a:pt x="890" y="450"/>
                    </a:cubicBezTo>
                    <a:cubicBezTo>
                      <a:pt x="405" y="915"/>
                      <a:pt x="1" y="1440"/>
                      <a:pt x="526" y="1825"/>
                    </a:cubicBezTo>
                    <a:cubicBezTo>
                      <a:pt x="722" y="1969"/>
                      <a:pt x="894" y="2033"/>
                      <a:pt x="1057" y="2033"/>
                    </a:cubicBezTo>
                    <a:cubicBezTo>
                      <a:pt x="1349" y="2033"/>
                      <a:pt x="1610" y="1830"/>
                      <a:pt x="1921" y="1532"/>
                    </a:cubicBezTo>
                    <a:cubicBezTo>
                      <a:pt x="2397" y="1077"/>
                      <a:pt x="2559" y="460"/>
                      <a:pt x="2276" y="157"/>
                    </a:cubicBezTo>
                    <a:cubicBezTo>
                      <a:pt x="2173" y="51"/>
                      <a:pt x="2027" y="1"/>
                      <a:pt x="1858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076" y="-1228011"/>
                <a:ext cx="87599" cy="59538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1725" extrusionOk="0">
                    <a:moveTo>
                      <a:pt x="909" y="1"/>
                    </a:moveTo>
                    <a:cubicBezTo>
                      <a:pt x="540" y="1"/>
                      <a:pt x="244" y="139"/>
                      <a:pt x="152" y="389"/>
                    </a:cubicBezTo>
                    <a:cubicBezTo>
                      <a:pt x="1" y="773"/>
                      <a:pt x="385" y="1278"/>
                      <a:pt x="1011" y="1521"/>
                    </a:cubicBezTo>
                    <a:cubicBezTo>
                      <a:pt x="1303" y="1634"/>
                      <a:pt x="1599" y="1725"/>
                      <a:pt x="1844" y="1725"/>
                    </a:cubicBezTo>
                    <a:cubicBezTo>
                      <a:pt x="2126" y="1725"/>
                      <a:pt x="2341" y="1604"/>
                      <a:pt x="2406" y="1258"/>
                    </a:cubicBezTo>
                    <a:cubicBezTo>
                      <a:pt x="2537" y="591"/>
                      <a:pt x="2173" y="359"/>
                      <a:pt x="1547" y="126"/>
                    </a:cubicBezTo>
                    <a:cubicBezTo>
                      <a:pt x="1327" y="41"/>
                      <a:pt x="1108" y="1"/>
                      <a:pt x="909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077810" y="-1100754"/>
                <a:ext cx="67718" cy="6837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1981" extrusionOk="0">
                    <a:moveTo>
                      <a:pt x="1063" y="0"/>
                    </a:moveTo>
                    <a:cubicBezTo>
                      <a:pt x="741" y="0"/>
                      <a:pt x="493" y="289"/>
                      <a:pt x="284" y="655"/>
                    </a:cubicBezTo>
                    <a:cubicBezTo>
                      <a:pt x="1" y="1150"/>
                      <a:pt x="62" y="1716"/>
                      <a:pt x="416" y="1908"/>
                    </a:cubicBezTo>
                    <a:cubicBezTo>
                      <a:pt x="502" y="1957"/>
                      <a:pt x="597" y="1981"/>
                      <a:pt x="696" y="1981"/>
                    </a:cubicBezTo>
                    <a:cubicBezTo>
                      <a:pt x="1003" y="1981"/>
                      <a:pt x="1344" y="1756"/>
                      <a:pt x="1558" y="1382"/>
                    </a:cubicBezTo>
                    <a:cubicBezTo>
                      <a:pt x="1841" y="887"/>
                      <a:pt x="1962" y="452"/>
                      <a:pt x="1436" y="118"/>
                    </a:cubicBezTo>
                    <a:cubicBezTo>
                      <a:pt x="1301" y="37"/>
                      <a:pt x="1178" y="0"/>
                      <a:pt x="1063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144113" y="-1500714"/>
                <a:ext cx="116557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2149" extrusionOk="0">
                    <a:moveTo>
                      <a:pt x="2124" y="1"/>
                    </a:moveTo>
                    <a:cubicBezTo>
                      <a:pt x="1892" y="1"/>
                      <a:pt x="1640" y="40"/>
                      <a:pt x="1386" y="122"/>
                    </a:cubicBezTo>
                    <a:cubicBezTo>
                      <a:pt x="537" y="385"/>
                      <a:pt x="1" y="901"/>
                      <a:pt x="223" y="1517"/>
                    </a:cubicBezTo>
                    <a:cubicBezTo>
                      <a:pt x="382" y="1961"/>
                      <a:pt x="727" y="2149"/>
                      <a:pt x="1182" y="2149"/>
                    </a:cubicBezTo>
                    <a:cubicBezTo>
                      <a:pt x="1422" y="2149"/>
                      <a:pt x="1692" y="2097"/>
                      <a:pt x="1982" y="2003"/>
                    </a:cubicBezTo>
                    <a:cubicBezTo>
                      <a:pt x="2831" y="1730"/>
                      <a:pt x="3377" y="1093"/>
                      <a:pt x="3205" y="567"/>
                    </a:cubicBezTo>
                    <a:cubicBezTo>
                      <a:pt x="3092" y="208"/>
                      <a:pt x="2660" y="1"/>
                      <a:pt x="2124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4157022" y="-1496503"/>
                <a:ext cx="103649" cy="70031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2029" extrusionOk="0">
                    <a:moveTo>
                      <a:pt x="2407" y="0"/>
                    </a:moveTo>
                    <a:lnTo>
                      <a:pt x="2407" y="0"/>
                    </a:lnTo>
                    <a:cubicBezTo>
                      <a:pt x="2447" y="61"/>
                      <a:pt x="2477" y="122"/>
                      <a:pt x="2497" y="182"/>
                    </a:cubicBezTo>
                    <a:cubicBezTo>
                      <a:pt x="2659" y="698"/>
                      <a:pt x="2113" y="1345"/>
                      <a:pt x="1275" y="1618"/>
                    </a:cubicBezTo>
                    <a:cubicBezTo>
                      <a:pt x="988" y="1709"/>
                      <a:pt x="721" y="1759"/>
                      <a:pt x="485" y="1759"/>
                    </a:cubicBezTo>
                    <a:cubicBezTo>
                      <a:pt x="304" y="1759"/>
                      <a:pt x="141" y="1730"/>
                      <a:pt x="1" y="1669"/>
                    </a:cubicBezTo>
                    <a:lnTo>
                      <a:pt x="1" y="1669"/>
                    </a:lnTo>
                    <a:cubicBezTo>
                      <a:pt x="186" y="1919"/>
                      <a:pt x="465" y="2029"/>
                      <a:pt x="809" y="2029"/>
                    </a:cubicBezTo>
                    <a:cubicBezTo>
                      <a:pt x="1048" y="2029"/>
                      <a:pt x="1318" y="1976"/>
                      <a:pt x="1608" y="1881"/>
                    </a:cubicBezTo>
                    <a:cubicBezTo>
                      <a:pt x="2457" y="1608"/>
                      <a:pt x="3003" y="971"/>
                      <a:pt x="2831" y="445"/>
                    </a:cubicBezTo>
                    <a:cubicBezTo>
                      <a:pt x="2771" y="253"/>
                      <a:pt x="2619" y="101"/>
                      <a:pt x="2407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4058999" y="-1457708"/>
                <a:ext cx="112036" cy="85252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2470" extrusionOk="0">
                    <a:moveTo>
                      <a:pt x="2223" y="0"/>
                    </a:moveTo>
                    <a:cubicBezTo>
                      <a:pt x="1862" y="0"/>
                      <a:pt x="1434" y="146"/>
                      <a:pt x="1042" y="433"/>
                    </a:cubicBezTo>
                    <a:cubicBezTo>
                      <a:pt x="324" y="949"/>
                      <a:pt x="0" y="1727"/>
                      <a:pt x="314" y="2172"/>
                    </a:cubicBezTo>
                    <a:cubicBezTo>
                      <a:pt x="459" y="2372"/>
                      <a:pt x="710" y="2470"/>
                      <a:pt x="1006" y="2470"/>
                    </a:cubicBezTo>
                    <a:cubicBezTo>
                      <a:pt x="1368" y="2470"/>
                      <a:pt x="1799" y="2324"/>
                      <a:pt x="2194" y="2041"/>
                    </a:cubicBezTo>
                    <a:cubicBezTo>
                      <a:pt x="2911" y="1525"/>
                      <a:pt x="3245" y="747"/>
                      <a:pt x="2922" y="302"/>
                    </a:cubicBezTo>
                    <a:cubicBezTo>
                      <a:pt x="2775" y="100"/>
                      <a:pt x="2522" y="0"/>
                      <a:pt x="2223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4076809" y="-1457052"/>
                <a:ext cx="94226" cy="84355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2444" extrusionOk="0">
                    <a:moveTo>
                      <a:pt x="1910" y="0"/>
                    </a:moveTo>
                    <a:lnTo>
                      <a:pt x="1910" y="0"/>
                    </a:lnTo>
                    <a:cubicBezTo>
                      <a:pt x="1991" y="40"/>
                      <a:pt x="2052" y="101"/>
                      <a:pt x="2103" y="171"/>
                    </a:cubicBezTo>
                    <a:cubicBezTo>
                      <a:pt x="2426" y="616"/>
                      <a:pt x="2103" y="1395"/>
                      <a:pt x="1384" y="1921"/>
                    </a:cubicBezTo>
                    <a:cubicBezTo>
                      <a:pt x="989" y="2198"/>
                      <a:pt x="565" y="2343"/>
                      <a:pt x="207" y="2343"/>
                    </a:cubicBezTo>
                    <a:cubicBezTo>
                      <a:pt x="135" y="2343"/>
                      <a:pt x="66" y="2337"/>
                      <a:pt x="0" y="2325"/>
                    </a:cubicBezTo>
                    <a:lnTo>
                      <a:pt x="0" y="2325"/>
                    </a:lnTo>
                    <a:cubicBezTo>
                      <a:pt x="135" y="2405"/>
                      <a:pt x="305" y="2444"/>
                      <a:pt x="494" y="2444"/>
                    </a:cubicBezTo>
                    <a:cubicBezTo>
                      <a:pt x="855" y="2444"/>
                      <a:pt x="1286" y="2300"/>
                      <a:pt x="1678" y="2022"/>
                    </a:cubicBezTo>
                    <a:cubicBezTo>
                      <a:pt x="2395" y="1506"/>
                      <a:pt x="2729" y="728"/>
                      <a:pt x="2406" y="283"/>
                    </a:cubicBezTo>
                    <a:cubicBezTo>
                      <a:pt x="2294" y="121"/>
                      <a:pt x="2123" y="30"/>
                      <a:pt x="1910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996562" y="-1389748"/>
                <a:ext cx="95952" cy="101923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953" extrusionOk="0">
                    <a:moveTo>
                      <a:pt x="1790" y="0"/>
                    </a:moveTo>
                    <a:cubicBezTo>
                      <a:pt x="1355" y="0"/>
                      <a:pt x="857" y="410"/>
                      <a:pt x="495" y="961"/>
                    </a:cubicBezTo>
                    <a:cubicBezTo>
                      <a:pt x="20" y="1709"/>
                      <a:pt x="0" y="2548"/>
                      <a:pt x="465" y="2851"/>
                    </a:cubicBezTo>
                    <a:cubicBezTo>
                      <a:pt x="572" y="2920"/>
                      <a:pt x="696" y="2953"/>
                      <a:pt x="829" y="2953"/>
                    </a:cubicBezTo>
                    <a:cubicBezTo>
                      <a:pt x="1264" y="2953"/>
                      <a:pt x="1799" y="2605"/>
                      <a:pt x="2163" y="2033"/>
                    </a:cubicBezTo>
                    <a:cubicBezTo>
                      <a:pt x="2648" y="1294"/>
                      <a:pt x="2780" y="627"/>
                      <a:pt x="2204" y="153"/>
                    </a:cubicBezTo>
                    <a:cubicBezTo>
                      <a:pt x="2078" y="47"/>
                      <a:pt x="1937" y="0"/>
                      <a:pt x="1790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4023414" y="-1389748"/>
                <a:ext cx="69099" cy="1019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954" extrusionOk="0">
                    <a:moveTo>
                      <a:pt x="1004" y="0"/>
                    </a:moveTo>
                    <a:cubicBezTo>
                      <a:pt x="905" y="0"/>
                      <a:pt x="802" y="21"/>
                      <a:pt x="698" y="61"/>
                    </a:cubicBezTo>
                    <a:cubicBezTo>
                      <a:pt x="819" y="81"/>
                      <a:pt x="930" y="122"/>
                      <a:pt x="1031" y="213"/>
                    </a:cubicBezTo>
                    <a:cubicBezTo>
                      <a:pt x="1608" y="688"/>
                      <a:pt x="1476" y="1355"/>
                      <a:pt x="1001" y="2093"/>
                    </a:cubicBezTo>
                    <a:cubicBezTo>
                      <a:pt x="718" y="2528"/>
                      <a:pt x="354" y="2821"/>
                      <a:pt x="0" y="2952"/>
                    </a:cubicBezTo>
                    <a:cubicBezTo>
                      <a:pt x="18" y="2953"/>
                      <a:pt x="36" y="2954"/>
                      <a:pt x="54" y="2954"/>
                    </a:cubicBezTo>
                    <a:cubicBezTo>
                      <a:pt x="489" y="2954"/>
                      <a:pt x="1017" y="2605"/>
                      <a:pt x="1385" y="2033"/>
                    </a:cubicBezTo>
                    <a:cubicBezTo>
                      <a:pt x="1870" y="1294"/>
                      <a:pt x="2002" y="627"/>
                      <a:pt x="1426" y="153"/>
                    </a:cubicBezTo>
                    <a:cubicBezTo>
                      <a:pt x="1297" y="49"/>
                      <a:pt x="1155" y="0"/>
                      <a:pt x="1004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4126683" y="-1197155"/>
                <a:ext cx="111656" cy="68443"/>
              </a:xfrm>
              <a:custGeom>
                <a:avLst/>
                <a:gdLst/>
                <a:ahLst/>
                <a:cxnLst/>
                <a:rect l="l" t="t" r="r" b="b"/>
                <a:pathLst>
                  <a:path w="3235" h="1983" extrusionOk="0">
                    <a:moveTo>
                      <a:pt x="1589" y="0"/>
                    </a:moveTo>
                    <a:cubicBezTo>
                      <a:pt x="723" y="0"/>
                      <a:pt x="11" y="441"/>
                      <a:pt x="11" y="981"/>
                    </a:cubicBezTo>
                    <a:cubicBezTo>
                      <a:pt x="0" y="1527"/>
                      <a:pt x="718" y="1972"/>
                      <a:pt x="1597" y="1982"/>
                    </a:cubicBezTo>
                    <a:cubicBezTo>
                      <a:pt x="1632" y="1982"/>
                      <a:pt x="1666" y="1982"/>
                      <a:pt x="1701" y="1982"/>
                    </a:cubicBezTo>
                    <a:cubicBezTo>
                      <a:pt x="2540" y="1982"/>
                      <a:pt x="3186" y="1846"/>
                      <a:pt x="3215" y="1011"/>
                    </a:cubicBezTo>
                    <a:cubicBezTo>
                      <a:pt x="3235" y="182"/>
                      <a:pt x="2507" y="11"/>
                      <a:pt x="1617" y="0"/>
                    </a:cubicBezTo>
                    <a:cubicBezTo>
                      <a:pt x="1608" y="0"/>
                      <a:pt x="1599" y="0"/>
                      <a:pt x="1589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33310" y="-1190528"/>
                <a:ext cx="104719" cy="61816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791" extrusionOk="0">
                    <a:moveTo>
                      <a:pt x="2537" y="1"/>
                    </a:moveTo>
                    <a:cubicBezTo>
                      <a:pt x="2638" y="132"/>
                      <a:pt x="2689" y="314"/>
                      <a:pt x="2689" y="547"/>
                    </a:cubicBezTo>
                    <a:cubicBezTo>
                      <a:pt x="2660" y="1384"/>
                      <a:pt x="2012" y="1527"/>
                      <a:pt x="1169" y="1527"/>
                    </a:cubicBezTo>
                    <a:cubicBezTo>
                      <a:pt x="1137" y="1527"/>
                      <a:pt x="1105" y="1527"/>
                      <a:pt x="1072" y="1527"/>
                    </a:cubicBezTo>
                    <a:cubicBezTo>
                      <a:pt x="657" y="1517"/>
                      <a:pt x="284" y="1416"/>
                      <a:pt x="1" y="1264"/>
                    </a:cubicBezTo>
                    <a:lnTo>
                      <a:pt x="1" y="1264"/>
                    </a:lnTo>
                    <a:cubicBezTo>
                      <a:pt x="273" y="1567"/>
                      <a:pt x="799" y="1790"/>
                      <a:pt x="1405" y="1790"/>
                    </a:cubicBezTo>
                    <a:cubicBezTo>
                      <a:pt x="1440" y="1790"/>
                      <a:pt x="1474" y="1790"/>
                      <a:pt x="1509" y="1790"/>
                    </a:cubicBezTo>
                    <a:cubicBezTo>
                      <a:pt x="2348" y="1790"/>
                      <a:pt x="2994" y="1654"/>
                      <a:pt x="3023" y="819"/>
                    </a:cubicBezTo>
                    <a:cubicBezTo>
                      <a:pt x="3033" y="395"/>
                      <a:pt x="2841" y="142"/>
                      <a:pt x="2537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225051" y="-1221039"/>
                <a:ext cx="116557" cy="76899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2228" extrusionOk="0">
                    <a:moveTo>
                      <a:pt x="2215" y="1"/>
                    </a:moveTo>
                    <a:cubicBezTo>
                      <a:pt x="1927" y="1"/>
                      <a:pt x="1603" y="68"/>
                      <a:pt x="1285" y="207"/>
                    </a:cubicBezTo>
                    <a:cubicBezTo>
                      <a:pt x="476" y="561"/>
                      <a:pt x="1" y="1258"/>
                      <a:pt x="223" y="1764"/>
                    </a:cubicBezTo>
                    <a:cubicBezTo>
                      <a:pt x="358" y="2065"/>
                      <a:pt x="721" y="2228"/>
                      <a:pt x="1166" y="2228"/>
                    </a:cubicBezTo>
                    <a:cubicBezTo>
                      <a:pt x="1454" y="2228"/>
                      <a:pt x="1776" y="2160"/>
                      <a:pt x="2093" y="2017"/>
                    </a:cubicBezTo>
                    <a:cubicBezTo>
                      <a:pt x="2902" y="1663"/>
                      <a:pt x="3377" y="966"/>
                      <a:pt x="3154" y="460"/>
                    </a:cubicBezTo>
                    <a:cubicBezTo>
                      <a:pt x="3020" y="160"/>
                      <a:pt x="2659" y="1"/>
                      <a:pt x="2215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250178" y="-1221108"/>
                <a:ext cx="91430" cy="77003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2231" extrusionOk="0">
                    <a:moveTo>
                      <a:pt x="1495" y="1"/>
                    </a:moveTo>
                    <a:cubicBezTo>
                      <a:pt x="1446" y="1"/>
                      <a:pt x="1396" y="3"/>
                      <a:pt x="1345" y="7"/>
                    </a:cubicBezTo>
                    <a:cubicBezTo>
                      <a:pt x="1577" y="78"/>
                      <a:pt x="1759" y="220"/>
                      <a:pt x="1851" y="411"/>
                    </a:cubicBezTo>
                    <a:cubicBezTo>
                      <a:pt x="2073" y="917"/>
                      <a:pt x="1598" y="1615"/>
                      <a:pt x="789" y="1968"/>
                    </a:cubicBezTo>
                    <a:cubicBezTo>
                      <a:pt x="516" y="2089"/>
                      <a:pt x="254" y="2150"/>
                      <a:pt x="0" y="2170"/>
                    </a:cubicBezTo>
                    <a:cubicBezTo>
                      <a:pt x="133" y="2210"/>
                      <a:pt x="281" y="2230"/>
                      <a:pt x="439" y="2230"/>
                    </a:cubicBezTo>
                    <a:cubicBezTo>
                      <a:pt x="726" y="2230"/>
                      <a:pt x="1046" y="2162"/>
                      <a:pt x="1365" y="2019"/>
                    </a:cubicBezTo>
                    <a:cubicBezTo>
                      <a:pt x="2174" y="1665"/>
                      <a:pt x="2649" y="968"/>
                      <a:pt x="2426" y="462"/>
                    </a:cubicBezTo>
                    <a:cubicBezTo>
                      <a:pt x="2290" y="162"/>
                      <a:pt x="1933" y="1"/>
                      <a:pt x="1495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327285" y="-1238055"/>
                <a:ext cx="113416" cy="68719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1991" extrusionOk="0">
                    <a:moveTo>
                      <a:pt x="1727" y="0"/>
                    </a:moveTo>
                    <a:cubicBezTo>
                      <a:pt x="1688" y="0"/>
                      <a:pt x="1648" y="1"/>
                      <a:pt x="1608" y="3"/>
                    </a:cubicBezTo>
                    <a:cubicBezTo>
                      <a:pt x="729" y="43"/>
                      <a:pt x="1" y="356"/>
                      <a:pt x="51" y="1064"/>
                    </a:cubicBezTo>
                    <a:cubicBezTo>
                      <a:pt x="115" y="1803"/>
                      <a:pt x="689" y="1990"/>
                      <a:pt x="1446" y="1990"/>
                    </a:cubicBezTo>
                    <a:cubicBezTo>
                      <a:pt x="1528" y="1990"/>
                      <a:pt x="1613" y="1988"/>
                      <a:pt x="1699" y="1984"/>
                    </a:cubicBezTo>
                    <a:cubicBezTo>
                      <a:pt x="2588" y="1944"/>
                      <a:pt x="3286" y="1468"/>
                      <a:pt x="3256" y="922"/>
                    </a:cubicBezTo>
                    <a:cubicBezTo>
                      <a:pt x="3236" y="401"/>
                      <a:pt x="2562" y="0"/>
                      <a:pt x="1727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329390" y="-1219486"/>
                <a:ext cx="111311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1453" extrusionOk="0">
                    <a:moveTo>
                      <a:pt x="3053" y="0"/>
                    </a:moveTo>
                    <a:cubicBezTo>
                      <a:pt x="3043" y="526"/>
                      <a:pt x="2366" y="991"/>
                      <a:pt x="1496" y="1031"/>
                    </a:cubicBezTo>
                    <a:cubicBezTo>
                      <a:pt x="1408" y="1035"/>
                      <a:pt x="1322" y="1038"/>
                      <a:pt x="1238" y="1038"/>
                    </a:cubicBezTo>
                    <a:cubicBezTo>
                      <a:pt x="685" y="1038"/>
                      <a:pt x="229" y="939"/>
                      <a:pt x="0" y="597"/>
                    </a:cubicBezTo>
                    <a:lnTo>
                      <a:pt x="0" y="597"/>
                    </a:lnTo>
                    <a:cubicBezTo>
                      <a:pt x="91" y="1277"/>
                      <a:pt x="653" y="1453"/>
                      <a:pt x="1380" y="1453"/>
                    </a:cubicBezTo>
                    <a:cubicBezTo>
                      <a:pt x="1464" y="1453"/>
                      <a:pt x="1550" y="1450"/>
                      <a:pt x="1638" y="1446"/>
                    </a:cubicBezTo>
                    <a:cubicBezTo>
                      <a:pt x="2527" y="1406"/>
                      <a:pt x="3225" y="930"/>
                      <a:pt x="3195" y="384"/>
                    </a:cubicBezTo>
                    <a:cubicBezTo>
                      <a:pt x="3195" y="243"/>
                      <a:pt x="3134" y="112"/>
                      <a:pt x="3053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095965" y="-1315506"/>
                <a:ext cx="94226" cy="68167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1975" extrusionOk="0">
                    <a:moveTo>
                      <a:pt x="1703" y="1"/>
                    </a:moveTo>
                    <a:cubicBezTo>
                      <a:pt x="1433" y="1"/>
                      <a:pt x="1142" y="135"/>
                      <a:pt x="820" y="367"/>
                    </a:cubicBezTo>
                    <a:cubicBezTo>
                      <a:pt x="254" y="771"/>
                      <a:pt x="1" y="1387"/>
                      <a:pt x="254" y="1742"/>
                    </a:cubicBezTo>
                    <a:cubicBezTo>
                      <a:pt x="368" y="1897"/>
                      <a:pt x="565" y="1974"/>
                      <a:pt x="800" y="1974"/>
                    </a:cubicBezTo>
                    <a:cubicBezTo>
                      <a:pt x="1085" y="1974"/>
                      <a:pt x="1424" y="1862"/>
                      <a:pt x="1739" y="1641"/>
                    </a:cubicBezTo>
                    <a:cubicBezTo>
                      <a:pt x="2305" y="1226"/>
                      <a:pt x="2730" y="660"/>
                      <a:pt x="2305" y="266"/>
                    </a:cubicBezTo>
                    <a:cubicBezTo>
                      <a:pt x="2114" y="83"/>
                      <a:pt x="1915" y="1"/>
                      <a:pt x="1703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117261" y="-1315472"/>
                <a:ext cx="72930" cy="6796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1969" extrusionOk="0">
                    <a:moveTo>
                      <a:pt x="1093" y="0"/>
                    </a:moveTo>
                    <a:cubicBezTo>
                      <a:pt x="1004" y="0"/>
                      <a:pt x="913" y="15"/>
                      <a:pt x="819" y="42"/>
                    </a:cubicBezTo>
                    <a:cubicBezTo>
                      <a:pt x="960" y="72"/>
                      <a:pt x="1102" y="153"/>
                      <a:pt x="1234" y="274"/>
                    </a:cubicBezTo>
                    <a:cubicBezTo>
                      <a:pt x="1658" y="669"/>
                      <a:pt x="1234" y="1245"/>
                      <a:pt x="657" y="1649"/>
                    </a:cubicBezTo>
                    <a:cubicBezTo>
                      <a:pt x="445" y="1801"/>
                      <a:pt x="212" y="1902"/>
                      <a:pt x="1" y="1952"/>
                    </a:cubicBezTo>
                    <a:cubicBezTo>
                      <a:pt x="57" y="1963"/>
                      <a:pt x="116" y="1969"/>
                      <a:pt x="178" y="1969"/>
                    </a:cubicBezTo>
                    <a:cubicBezTo>
                      <a:pt x="464" y="1969"/>
                      <a:pt x="807" y="1855"/>
                      <a:pt x="1122" y="1640"/>
                    </a:cubicBezTo>
                    <a:cubicBezTo>
                      <a:pt x="1688" y="1225"/>
                      <a:pt x="2113" y="659"/>
                      <a:pt x="1688" y="265"/>
                    </a:cubicBezTo>
                    <a:cubicBezTo>
                      <a:pt x="1497" y="81"/>
                      <a:pt x="1301" y="0"/>
                      <a:pt x="1093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153881" y="-1365519"/>
                <a:ext cx="72274" cy="6837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981" extrusionOk="0">
                    <a:moveTo>
                      <a:pt x="1392" y="1"/>
                    </a:moveTo>
                    <a:cubicBezTo>
                      <a:pt x="1092" y="1"/>
                      <a:pt x="746" y="182"/>
                      <a:pt x="496" y="502"/>
                    </a:cubicBezTo>
                    <a:cubicBezTo>
                      <a:pt x="132" y="976"/>
                      <a:pt x="1" y="1421"/>
                      <a:pt x="445" y="1826"/>
                    </a:cubicBezTo>
                    <a:cubicBezTo>
                      <a:pt x="565" y="1933"/>
                      <a:pt x="701" y="1980"/>
                      <a:pt x="841" y="1980"/>
                    </a:cubicBezTo>
                    <a:cubicBezTo>
                      <a:pt x="1140" y="1980"/>
                      <a:pt x="1462" y="1765"/>
                      <a:pt x="1709" y="1441"/>
                    </a:cubicBezTo>
                    <a:cubicBezTo>
                      <a:pt x="2073" y="967"/>
                      <a:pt x="2093" y="380"/>
                      <a:pt x="1759" y="118"/>
                    </a:cubicBezTo>
                    <a:cubicBezTo>
                      <a:pt x="1655" y="39"/>
                      <a:pt x="1528" y="1"/>
                      <a:pt x="1392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59473" y="-1357649"/>
                <a:ext cx="66303" cy="6050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753" extrusionOk="0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739" y="274"/>
                      <a:pt x="1648" y="607"/>
                      <a:pt x="1426" y="890"/>
                    </a:cubicBezTo>
                    <a:cubicBezTo>
                      <a:pt x="1179" y="1213"/>
                      <a:pt x="856" y="1429"/>
                      <a:pt x="558" y="1429"/>
                    </a:cubicBezTo>
                    <a:cubicBezTo>
                      <a:pt x="417" y="1429"/>
                      <a:pt x="282" y="1381"/>
                      <a:pt x="162" y="1274"/>
                    </a:cubicBezTo>
                    <a:cubicBezTo>
                      <a:pt x="92" y="1213"/>
                      <a:pt x="41" y="1163"/>
                      <a:pt x="0" y="1103"/>
                    </a:cubicBezTo>
                    <a:lnTo>
                      <a:pt x="0" y="1103"/>
                    </a:lnTo>
                    <a:cubicBezTo>
                      <a:pt x="21" y="1274"/>
                      <a:pt x="101" y="1436"/>
                      <a:pt x="283" y="1598"/>
                    </a:cubicBezTo>
                    <a:cubicBezTo>
                      <a:pt x="403" y="1705"/>
                      <a:pt x="539" y="1752"/>
                      <a:pt x="679" y="1752"/>
                    </a:cubicBezTo>
                    <a:cubicBezTo>
                      <a:pt x="978" y="1752"/>
                      <a:pt x="1300" y="1537"/>
                      <a:pt x="1547" y="1213"/>
                    </a:cubicBezTo>
                    <a:cubicBezTo>
                      <a:pt x="1871" y="799"/>
                      <a:pt x="1921" y="294"/>
                      <a:pt x="170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431278" y="-1404590"/>
                <a:ext cx="88635" cy="65682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1903" extrusionOk="0">
                    <a:moveTo>
                      <a:pt x="1817" y="1"/>
                    </a:moveTo>
                    <a:cubicBezTo>
                      <a:pt x="1539" y="1"/>
                      <a:pt x="1204" y="120"/>
                      <a:pt x="899" y="350"/>
                    </a:cubicBezTo>
                    <a:cubicBezTo>
                      <a:pt x="364" y="744"/>
                      <a:pt x="0" y="1320"/>
                      <a:pt x="384" y="1674"/>
                    </a:cubicBezTo>
                    <a:cubicBezTo>
                      <a:pt x="558" y="1831"/>
                      <a:pt x="743" y="1903"/>
                      <a:pt x="938" y="1903"/>
                    </a:cubicBezTo>
                    <a:cubicBezTo>
                      <a:pt x="1207" y="1903"/>
                      <a:pt x="1495" y="1767"/>
                      <a:pt x="1799" y="1533"/>
                    </a:cubicBezTo>
                    <a:cubicBezTo>
                      <a:pt x="2335" y="1138"/>
                      <a:pt x="2568" y="542"/>
                      <a:pt x="2314" y="208"/>
                    </a:cubicBezTo>
                    <a:cubicBezTo>
                      <a:pt x="2206" y="69"/>
                      <a:pt x="2028" y="1"/>
                      <a:pt x="1817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461617" y="-1404659"/>
                <a:ext cx="58296" cy="6568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903" extrusionOk="0">
                    <a:moveTo>
                      <a:pt x="937" y="0"/>
                    </a:moveTo>
                    <a:cubicBezTo>
                      <a:pt x="782" y="0"/>
                      <a:pt x="609" y="37"/>
                      <a:pt x="435" y="109"/>
                    </a:cubicBezTo>
                    <a:cubicBezTo>
                      <a:pt x="647" y="109"/>
                      <a:pt x="819" y="180"/>
                      <a:pt x="930" y="322"/>
                    </a:cubicBezTo>
                    <a:cubicBezTo>
                      <a:pt x="1183" y="655"/>
                      <a:pt x="950" y="1241"/>
                      <a:pt x="415" y="1646"/>
                    </a:cubicBezTo>
                    <a:cubicBezTo>
                      <a:pt x="273" y="1757"/>
                      <a:pt x="132" y="1838"/>
                      <a:pt x="0" y="1899"/>
                    </a:cubicBezTo>
                    <a:cubicBezTo>
                      <a:pt x="25" y="1901"/>
                      <a:pt x="50" y="1903"/>
                      <a:pt x="76" y="1903"/>
                    </a:cubicBezTo>
                    <a:cubicBezTo>
                      <a:pt x="339" y="1903"/>
                      <a:pt x="626" y="1765"/>
                      <a:pt x="920" y="1535"/>
                    </a:cubicBezTo>
                    <a:cubicBezTo>
                      <a:pt x="1456" y="1140"/>
                      <a:pt x="1689" y="544"/>
                      <a:pt x="1435" y="210"/>
                    </a:cubicBezTo>
                    <a:cubicBezTo>
                      <a:pt x="1330" y="70"/>
                      <a:pt x="1150" y="0"/>
                      <a:pt x="937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4396384" y="-1357201"/>
                <a:ext cx="70514" cy="65958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1911" extrusionOk="0">
                    <a:moveTo>
                      <a:pt x="1170" y="1"/>
                    </a:moveTo>
                    <a:cubicBezTo>
                      <a:pt x="879" y="1"/>
                      <a:pt x="582" y="221"/>
                      <a:pt x="344" y="544"/>
                    </a:cubicBezTo>
                    <a:cubicBezTo>
                      <a:pt x="10" y="998"/>
                      <a:pt x="0" y="1564"/>
                      <a:pt x="333" y="1807"/>
                    </a:cubicBezTo>
                    <a:cubicBezTo>
                      <a:pt x="431" y="1877"/>
                      <a:pt x="548" y="1911"/>
                      <a:pt x="672" y="1911"/>
                    </a:cubicBezTo>
                    <a:cubicBezTo>
                      <a:pt x="961" y="1911"/>
                      <a:pt x="1293" y="1731"/>
                      <a:pt x="1526" y="1413"/>
                    </a:cubicBezTo>
                    <a:cubicBezTo>
                      <a:pt x="1870" y="948"/>
                      <a:pt x="2042" y="544"/>
                      <a:pt x="1546" y="139"/>
                    </a:cubicBezTo>
                    <a:cubicBezTo>
                      <a:pt x="1426" y="43"/>
                      <a:pt x="1299" y="1"/>
                      <a:pt x="1170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4413814" y="-1357270"/>
                <a:ext cx="53084" cy="66062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914" extrusionOk="0">
                    <a:moveTo>
                      <a:pt x="659" y="0"/>
                    </a:moveTo>
                    <a:cubicBezTo>
                      <a:pt x="624" y="0"/>
                      <a:pt x="590" y="3"/>
                      <a:pt x="556" y="10"/>
                    </a:cubicBezTo>
                    <a:cubicBezTo>
                      <a:pt x="627" y="40"/>
                      <a:pt x="698" y="70"/>
                      <a:pt x="769" y="131"/>
                    </a:cubicBezTo>
                    <a:cubicBezTo>
                      <a:pt x="1264" y="535"/>
                      <a:pt x="1082" y="940"/>
                      <a:pt x="749" y="1395"/>
                    </a:cubicBezTo>
                    <a:cubicBezTo>
                      <a:pt x="546" y="1678"/>
                      <a:pt x="263" y="1849"/>
                      <a:pt x="1" y="1890"/>
                    </a:cubicBezTo>
                    <a:cubicBezTo>
                      <a:pt x="56" y="1905"/>
                      <a:pt x="114" y="1913"/>
                      <a:pt x="174" y="1913"/>
                    </a:cubicBezTo>
                    <a:cubicBezTo>
                      <a:pt x="465" y="1913"/>
                      <a:pt x="795" y="1734"/>
                      <a:pt x="1021" y="1415"/>
                    </a:cubicBezTo>
                    <a:cubicBezTo>
                      <a:pt x="1365" y="950"/>
                      <a:pt x="1537" y="546"/>
                      <a:pt x="1041" y="141"/>
                    </a:cubicBezTo>
                    <a:cubicBezTo>
                      <a:pt x="922" y="46"/>
                      <a:pt x="789" y="0"/>
                      <a:pt x="65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4017478" y="-1190528"/>
                <a:ext cx="58986" cy="87288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529" extrusionOk="0">
                    <a:moveTo>
                      <a:pt x="876" y="1"/>
                    </a:moveTo>
                    <a:cubicBezTo>
                      <a:pt x="82" y="1"/>
                      <a:pt x="91" y="523"/>
                      <a:pt x="41" y="1214"/>
                    </a:cubicBezTo>
                    <a:cubicBezTo>
                      <a:pt x="1" y="1911"/>
                      <a:pt x="314" y="2497"/>
                      <a:pt x="738" y="2528"/>
                    </a:cubicBezTo>
                    <a:cubicBezTo>
                      <a:pt x="750" y="2529"/>
                      <a:pt x="761" y="2529"/>
                      <a:pt x="772" y="2529"/>
                    </a:cubicBezTo>
                    <a:cubicBezTo>
                      <a:pt x="1193" y="2529"/>
                      <a:pt x="1559" y="1994"/>
                      <a:pt x="1607" y="1315"/>
                    </a:cubicBezTo>
                    <a:cubicBezTo>
                      <a:pt x="1648" y="617"/>
                      <a:pt x="1709" y="10"/>
                      <a:pt x="900" y="1"/>
                    </a:cubicBezTo>
                    <a:cubicBezTo>
                      <a:pt x="892" y="1"/>
                      <a:pt x="884" y="1"/>
                      <a:pt x="876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4037359" y="-1190528"/>
                <a:ext cx="39105" cy="87288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529" extrusionOk="0">
                    <a:moveTo>
                      <a:pt x="324" y="1"/>
                    </a:moveTo>
                    <a:cubicBezTo>
                      <a:pt x="203" y="1"/>
                      <a:pt x="92" y="10"/>
                      <a:pt x="0" y="41"/>
                    </a:cubicBezTo>
                    <a:cubicBezTo>
                      <a:pt x="769" y="71"/>
                      <a:pt x="708" y="657"/>
                      <a:pt x="658" y="1345"/>
                    </a:cubicBezTo>
                    <a:cubicBezTo>
                      <a:pt x="627" y="1901"/>
                      <a:pt x="375" y="2356"/>
                      <a:pt x="51" y="2508"/>
                    </a:cubicBezTo>
                    <a:cubicBezTo>
                      <a:pt x="92" y="2517"/>
                      <a:pt x="132" y="2528"/>
                      <a:pt x="162" y="2528"/>
                    </a:cubicBezTo>
                    <a:cubicBezTo>
                      <a:pt x="174" y="2529"/>
                      <a:pt x="185" y="2529"/>
                      <a:pt x="196" y="2529"/>
                    </a:cubicBezTo>
                    <a:cubicBezTo>
                      <a:pt x="617" y="2529"/>
                      <a:pt x="983" y="1994"/>
                      <a:pt x="1031" y="1315"/>
                    </a:cubicBezTo>
                    <a:cubicBezTo>
                      <a:pt x="1072" y="617"/>
                      <a:pt x="1133" y="10"/>
                      <a:pt x="324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4014682" y="-1256900"/>
                <a:ext cx="56570" cy="74311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153" extrusionOk="0">
                    <a:moveTo>
                      <a:pt x="772" y="1"/>
                    </a:moveTo>
                    <a:cubicBezTo>
                      <a:pt x="754" y="1"/>
                      <a:pt x="736" y="1"/>
                      <a:pt x="718" y="3"/>
                    </a:cubicBezTo>
                    <a:cubicBezTo>
                      <a:pt x="304" y="44"/>
                      <a:pt x="1" y="549"/>
                      <a:pt x="51" y="1145"/>
                    </a:cubicBezTo>
                    <a:cubicBezTo>
                      <a:pt x="108" y="1693"/>
                      <a:pt x="173" y="2153"/>
                      <a:pt x="785" y="2153"/>
                    </a:cubicBezTo>
                    <a:cubicBezTo>
                      <a:pt x="827" y="2153"/>
                      <a:pt x="872" y="2151"/>
                      <a:pt x="920" y="2146"/>
                    </a:cubicBezTo>
                    <a:cubicBezTo>
                      <a:pt x="1557" y="2085"/>
                      <a:pt x="1638" y="1600"/>
                      <a:pt x="1587" y="1003"/>
                    </a:cubicBezTo>
                    <a:cubicBezTo>
                      <a:pt x="1529" y="433"/>
                      <a:pt x="1174" y="1"/>
                      <a:pt x="772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4021999" y="-1255071"/>
                <a:ext cx="49253" cy="72516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2101" extrusionOk="0">
                    <a:moveTo>
                      <a:pt x="809" y="0"/>
                    </a:moveTo>
                    <a:cubicBezTo>
                      <a:pt x="951" y="182"/>
                      <a:pt x="1042" y="425"/>
                      <a:pt x="1062" y="688"/>
                    </a:cubicBezTo>
                    <a:cubicBezTo>
                      <a:pt x="1123" y="1284"/>
                      <a:pt x="1042" y="1770"/>
                      <a:pt x="405" y="1830"/>
                    </a:cubicBezTo>
                    <a:cubicBezTo>
                      <a:pt x="348" y="1837"/>
                      <a:pt x="296" y="1840"/>
                      <a:pt x="248" y="1840"/>
                    </a:cubicBezTo>
                    <a:cubicBezTo>
                      <a:pt x="150" y="1840"/>
                      <a:pt x="68" y="1827"/>
                      <a:pt x="1" y="1800"/>
                    </a:cubicBezTo>
                    <a:lnTo>
                      <a:pt x="1" y="1800"/>
                    </a:lnTo>
                    <a:cubicBezTo>
                      <a:pt x="98" y="1985"/>
                      <a:pt x="264" y="2101"/>
                      <a:pt x="566" y="2101"/>
                    </a:cubicBezTo>
                    <a:cubicBezTo>
                      <a:pt x="610" y="2101"/>
                      <a:pt x="658" y="2098"/>
                      <a:pt x="708" y="2093"/>
                    </a:cubicBezTo>
                    <a:cubicBezTo>
                      <a:pt x="1345" y="2032"/>
                      <a:pt x="1426" y="1547"/>
                      <a:pt x="1375" y="950"/>
                    </a:cubicBezTo>
                    <a:cubicBezTo>
                      <a:pt x="1335" y="506"/>
                      <a:pt x="1103" y="142"/>
                      <a:pt x="80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4238995" y="-1322824"/>
                <a:ext cx="111000" cy="8753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36" extrusionOk="0">
                    <a:moveTo>
                      <a:pt x="1956" y="0"/>
                    </a:moveTo>
                    <a:cubicBezTo>
                      <a:pt x="1548" y="0"/>
                      <a:pt x="1170" y="275"/>
                      <a:pt x="769" y="669"/>
                    </a:cubicBezTo>
                    <a:cubicBezTo>
                      <a:pt x="163" y="1266"/>
                      <a:pt x="1" y="2034"/>
                      <a:pt x="405" y="2368"/>
                    </a:cubicBezTo>
                    <a:cubicBezTo>
                      <a:pt x="539" y="2481"/>
                      <a:pt x="716" y="2535"/>
                      <a:pt x="916" y="2535"/>
                    </a:cubicBezTo>
                    <a:cubicBezTo>
                      <a:pt x="1321" y="2535"/>
                      <a:pt x="1818" y="2312"/>
                      <a:pt x="2225" y="1913"/>
                    </a:cubicBezTo>
                    <a:cubicBezTo>
                      <a:pt x="2822" y="1316"/>
                      <a:pt x="3215" y="640"/>
                      <a:pt x="2579" y="215"/>
                    </a:cubicBezTo>
                    <a:cubicBezTo>
                      <a:pt x="2360" y="66"/>
                      <a:pt x="2154" y="0"/>
                      <a:pt x="1956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4274269" y="-1322927"/>
                <a:ext cx="75726" cy="87426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2533" extrusionOk="0">
                    <a:moveTo>
                      <a:pt x="936" y="1"/>
                    </a:moveTo>
                    <a:cubicBezTo>
                      <a:pt x="738" y="1"/>
                      <a:pt x="546" y="66"/>
                      <a:pt x="354" y="178"/>
                    </a:cubicBezTo>
                    <a:cubicBezTo>
                      <a:pt x="546" y="187"/>
                      <a:pt x="758" y="248"/>
                      <a:pt x="971" y="400"/>
                    </a:cubicBezTo>
                    <a:cubicBezTo>
                      <a:pt x="1597" y="824"/>
                      <a:pt x="1213" y="1501"/>
                      <a:pt x="607" y="2098"/>
                    </a:cubicBezTo>
                    <a:cubicBezTo>
                      <a:pt x="425" y="2280"/>
                      <a:pt x="212" y="2431"/>
                      <a:pt x="0" y="2532"/>
                    </a:cubicBezTo>
                    <a:cubicBezTo>
                      <a:pt x="384" y="2492"/>
                      <a:pt x="829" y="2280"/>
                      <a:pt x="1203" y="1916"/>
                    </a:cubicBezTo>
                    <a:cubicBezTo>
                      <a:pt x="1800" y="1319"/>
                      <a:pt x="2193" y="643"/>
                      <a:pt x="1557" y="218"/>
                    </a:cubicBezTo>
                    <a:cubicBezTo>
                      <a:pt x="1339" y="66"/>
                      <a:pt x="1135" y="1"/>
                      <a:pt x="936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4300432" y="-1409077"/>
                <a:ext cx="79557" cy="10002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898" extrusionOk="0">
                    <a:moveTo>
                      <a:pt x="1350" y="1"/>
                    </a:moveTo>
                    <a:cubicBezTo>
                      <a:pt x="854" y="1"/>
                      <a:pt x="349" y="536"/>
                      <a:pt x="182" y="1258"/>
                    </a:cubicBezTo>
                    <a:cubicBezTo>
                      <a:pt x="0" y="2057"/>
                      <a:pt x="283" y="2784"/>
                      <a:pt x="819" y="2885"/>
                    </a:cubicBezTo>
                    <a:cubicBezTo>
                      <a:pt x="861" y="2893"/>
                      <a:pt x="904" y="2897"/>
                      <a:pt x="947" y="2897"/>
                    </a:cubicBezTo>
                    <a:cubicBezTo>
                      <a:pt x="1445" y="2897"/>
                      <a:pt x="1955" y="2369"/>
                      <a:pt x="2123" y="1642"/>
                    </a:cubicBezTo>
                    <a:cubicBezTo>
                      <a:pt x="2305" y="844"/>
                      <a:pt x="2022" y="116"/>
                      <a:pt x="1486" y="15"/>
                    </a:cubicBezTo>
                    <a:cubicBezTo>
                      <a:pt x="1441" y="5"/>
                      <a:pt x="1396" y="1"/>
                      <a:pt x="1350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4331116" y="-1409146"/>
                <a:ext cx="48873" cy="100163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902" extrusionOk="0">
                    <a:moveTo>
                      <a:pt x="459" y="1"/>
                    </a:moveTo>
                    <a:cubicBezTo>
                      <a:pt x="333" y="1"/>
                      <a:pt x="208" y="38"/>
                      <a:pt x="81" y="98"/>
                    </a:cubicBezTo>
                    <a:cubicBezTo>
                      <a:pt x="112" y="108"/>
                      <a:pt x="132" y="108"/>
                      <a:pt x="153" y="108"/>
                    </a:cubicBezTo>
                    <a:cubicBezTo>
                      <a:pt x="688" y="219"/>
                      <a:pt x="971" y="947"/>
                      <a:pt x="789" y="1735"/>
                    </a:cubicBezTo>
                    <a:cubicBezTo>
                      <a:pt x="668" y="2281"/>
                      <a:pt x="355" y="2716"/>
                      <a:pt x="1" y="2898"/>
                    </a:cubicBezTo>
                    <a:cubicBezTo>
                      <a:pt x="23" y="2900"/>
                      <a:pt x="45" y="2901"/>
                      <a:pt x="67" y="2901"/>
                    </a:cubicBezTo>
                    <a:cubicBezTo>
                      <a:pt x="562" y="2901"/>
                      <a:pt x="1060" y="2370"/>
                      <a:pt x="1234" y="1644"/>
                    </a:cubicBezTo>
                    <a:cubicBezTo>
                      <a:pt x="1416" y="846"/>
                      <a:pt x="1133" y="118"/>
                      <a:pt x="597" y="17"/>
                    </a:cubicBezTo>
                    <a:cubicBezTo>
                      <a:pt x="551" y="6"/>
                      <a:pt x="505" y="1"/>
                      <a:pt x="459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312961" y="-1494812"/>
                <a:ext cx="66717" cy="90843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2632" extrusionOk="0">
                    <a:moveTo>
                      <a:pt x="880" y="0"/>
                    </a:moveTo>
                    <a:cubicBezTo>
                      <a:pt x="863" y="0"/>
                      <a:pt x="846" y="1"/>
                      <a:pt x="830" y="2"/>
                    </a:cubicBezTo>
                    <a:cubicBezTo>
                      <a:pt x="335" y="52"/>
                      <a:pt x="1" y="669"/>
                      <a:pt x="82" y="1397"/>
                    </a:cubicBezTo>
                    <a:cubicBezTo>
                      <a:pt x="161" y="2106"/>
                      <a:pt x="249" y="2632"/>
                      <a:pt x="1037" y="2632"/>
                    </a:cubicBezTo>
                    <a:cubicBezTo>
                      <a:pt x="1058" y="2632"/>
                      <a:pt x="1080" y="2631"/>
                      <a:pt x="1103" y="2630"/>
                    </a:cubicBezTo>
                    <a:cubicBezTo>
                      <a:pt x="1831" y="2610"/>
                      <a:pt x="1932" y="1963"/>
                      <a:pt x="1851" y="1236"/>
                    </a:cubicBezTo>
                    <a:cubicBezTo>
                      <a:pt x="1773" y="542"/>
                      <a:pt x="1346" y="0"/>
                      <a:pt x="880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4324144" y="-1494812"/>
                <a:ext cx="54810" cy="883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2560" extrusionOk="0">
                    <a:moveTo>
                      <a:pt x="556" y="0"/>
                    </a:moveTo>
                    <a:cubicBezTo>
                      <a:pt x="539" y="0"/>
                      <a:pt x="522" y="1"/>
                      <a:pt x="506" y="2"/>
                    </a:cubicBezTo>
                    <a:cubicBezTo>
                      <a:pt x="304" y="23"/>
                      <a:pt x="132" y="133"/>
                      <a:pt x="0" y="315"/>
                    </a:cubicBezTo>
                    <a:cubicBezTo>
                      <a:pt x="72" y="285"/>
                      <a:pt x="142" y="255"/>
                      <a:pt x="223" y="255"/>
                    </a:cubicBezTo>
                    <a:cubicBezTo>
                      <a:pt x="243" y="253"/>
                      <a:pt x="264" y="251"/>
                      <a:pt x="284" y="251"/>
                    </a:cubicBezTo>
                    <a:cubicBezTo>
                      <a:pt x="746" y="251"/>
                      <a:pt x="1176" y="791"/>
                      <a:pt x="1244" y="1488"/>
                    </a:cubicBezTo>
                    <a:cubicBezTo>
                      <a:pt x="1294" y="1903"/>
                      <a:pt x="1274" y="2296"/>
                      <a:pt x="1112" y="2559"/>
                    </a:cubicBezTo>
                    <a:cubicBezTo>
                      <a:pt x="1537" y="2368"/>
                      <a:pt x="1588" y="1832"/>
                      <a:pt x="1527" y="1236"/>
                    </a:cubicBezTo>
                    <a:cubicBezTo>
                      <a:pt x="1449" y="542"/>
                      <a:pt x="1022" y="0"/>
                      <a:pt x="556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170621" y="-1081840"/>
                <a:ext cx="113071" cy="6796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1969" extrusionOk="0">
                    <a:moveTo>
                      <a:pt x="1309" y="0"/>
                    </a:moveTo>
                    <a:cubicBezTo>
                      <a:pt x="680" y="0"/>
                      <a:pt x="174" y="265"/>
                      <a:pt x="92" y="682"/>
                    </a:cubicBezTo>
                    <a:cubicBezTo>
                      <a:pt x="1" y="1188"/>
                      <a:pt x="587" y="1734"/>
                      <a:pt x="1406" y="1895"/>
                    </a:cubicBezTo>
                    <a:cubicBezTo>
                      <a:pt x="1647" y="1940"/>
                      <a:pt x="1876" y="1968"/>
                      <a:pt x="2083" y="1968"/>
                    </a:cubicBezTo>
                    <a:cubicBezTo>
                      <a:pt x="2590" y="1968"/>
                      <a:pt x="2969" y="1797"/>
                      <a:pt x="3084" y="1259"/>
                    </a:cubicBezTo>
                    <a:cubicBezTo>
                      <a:pt x="3276" y="339"/>
                      <a:pt x="2599" y="208"/>
                      <a:pt x="1770" y="46"/>
                    </a:cubicBezTo>
                    <a:cubicBezTo>
                      <a:pt x="1612" y="15"/>
                      <a:pt x="1457" y="0"/>
                      <a:pt x="1309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4177593" y="-1070484"/>
                <a:ext cx="102993" cy="5660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1640" extrusionOk="0">
                    <a:moveTo>
                      <a:pt x="2539" y="0"/>
                    </a:moveTo>
                    <a:cubicBezTo>
                      <a:pt x="2599" y="142"/>
                      <a:pt x="2609" y="344"/>
                      <a:pt x="2559" y="596"/>
                    </a:cubicBezTo>
                    <a:cubicBezTo>
                      <a:pt x="2452" y="1129"/>
                      <a:pt x="2076" y="1302"/>
                      <a:pt x="1579" y="1302"/>
                    </a:cubicBezTo>
                    <a:cubicBezTo>
                      <a:pt x="1367" y="1302"/>
                      <a:pt x="1134" y="1271"/>
                      <a:pt x="890" y="1223"/>
                    </a:cubicBezTo>
                    <a:cubicBezTo>
                      <a:pt x="537" y="1162"/>
                      <a:pt x="234" y="1021"/>
                      <a:pt x="1" y="849"/>
                    </a:cubicBezTo>
                    <a:lnTo>
                      <a:pt x="1" y="849"/>
                    </a:lnTo>
                    <a:cubicBezTo>
                      <a:pt x="214" y="1173"/>
                      <a:pt x="658" y="1456"/>
                      <a:pt x="1204" y="1566"/>
                    </a:cubicBezTo>
                    <a:cubicBezTo>
                      <a:pt x="1445" y="1611"/>
                      <a:pt x="1674" y="1639"/>
                      <a:pt x="1881" y="1639"/>
                    </a:cubicBezTo>
                    <a:cubicBezTo>
                      <a:pt x="2388" y="1639"/>
                      <a:pt x="2767" y="1468"/>
                      <a:pt x="2882" y="930"/>
                    </a:cubicBezTo>
                    <a:cubicBezTo>
                      <a:pt x="2983" y="425"/>
                      <a:pt x="2831" y="162"/>
                      <a:pt x="253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4269023" y="-1091366"/>
                <a:ext cx="117627" cy="75864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198" extrusionOk="0">
                    <a:moveTo>
                      <a:pt x="2188" y="0"/>
                    </a:moveTo>
                    <a:cubicBezTo>
                      <a:pt x="1934" y="0"/>
                      <a:pt x="1656" y="48"/>
                      <a:pt x="1375" y="150"/>
                    </a:cubicBezTo>
                    <a:cubicBezTo>
                      <a:pt x="546" y="443"/>
                      <a:pt x="0" y="726"/>
                      <a:pt x="182" y="1484"/>
                    </a:cubicBezTo>
                    <a:cubicBezTo>
                      <a:pt x="314" y="2004"/>
                      <a:pt x="678" y="2198"/>
                      <a:pt x="1136" y="2198"/>
                    </a:cubicBezTo>
                    <a:cubicBezTo>
                      <a:pt x="1417" y="2198"/>
                      <a:pt x="1733" y="2125"/>
                      <a:pt x="2053" y="2010"/>
                    </a:cubicBezTo>
                    <a:cubicBezTo>
                      <a:pt x="2882" y="1706"/>
                      <a:pt x="3407" y="1050"/>
                      <a:pt x="3225" y="534"/>
                    </a:cubicBezTo>
                    <a:cubicBezTo>
                      <a:pt x="3097" y="191"/>
                      <a:pt x="2692" y="0"/>
                      <a:pt x="2188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4289629" y="-1091090"/>
                <a:ext cx="97022" cy="75657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192" extrusionOk="0">
                    <a:moveTo>
                      <a:pt x="1799" y="0"/>
                    </a:moveTo>
                    <a:lnTo>
                      <a:pt x="1799" y="0"/>
                    </a:lnTo>
                    <a:cubicBezTo>
                      <a:pt x="1981" y="92"/>
                      <a:pt x="2123" y="233"/>
                      <a:pt x="2183" y="405"/>
                    </a:cubicBezTo>
                    <a:cubicBezTo>
                      <a:pt x="2365" y="920"/>
                      <a:pt x="1840" y="1577"/>
                      <a:pt x="1011" y="1880"/>
                    </a:cubicBezTo>
                    <a:cubicBezTo>
                      <a:pt x="697" y="1997"/>
                      <a:pt x="384" y="2066"/>
                      <a:pt x="105" y="2066"/>
                    </a:cubicBezTo>
                    <a:cubicBezTo>
                      <a:pt x="70" y="2066"/>
                      <a:pt x="35" y="2065"/>
                      <a:pt x="0" y="2062"/>
                    </a:cubicBezTo>
                    <a:lnTo>
                      <a:pt x="0" y="2062"/>
                    </a:lnTo>
                    <a:cubicBezTo>
                      <a:pt x="154" y="2152"/>
                      <a:pt x="340" y="2191"/>
                      <a:pt x="545" y="2191"/>
                    </a:cubicBezTo>
                    <a:cubicBezTo>
                      <a:pt x="826" y="2191"/>
                      <a:pt x="1141" y="2118"/>
                      <a:pt x="1456" y="2002"/>
                    </a:cubicBezTo>
                    <a:cubicBezTo>
                      <a:pt x="2285" y="1698"/>
                      <a:pt x="2810" y="1042"/>
                      <a:pt x="2628" y="526"/>
                    </a:cubicBezTo>
                    <a:cubicBezTo>
                      <a:pt x="2517" y="233"/>
                      <a:pt x="2204" y="51"/>
                      <a:pt x="179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344369" y="-1151388"/>
                <a:ext cx="81352" cy="8487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459" extrusionOk="0">
                    <a:moveTo>
                      <a:pt x="1685" y="0"/>
                    </a:moveTo>
                    <a:cubicBezTo>
                      <a:pt x="1327" y="0"/>
                      <a:pt x="897" y="311"/>
                      <a:pt x="618" y="797"/>
                    </a:cubicBezTo>
                    <a:cubicBezTo>
                      <a:pt x="263" y="1414"/>
                      <a:pt x="1" y="1808"/>
                      <a:pt x="668" y="2313"/>
                    </a:cubicBezTo>
                    <a:cubicBezTo>
                      <a:pt x="801" y="2414"/>
                      <a:pt x="929" y="2458"/>
                      <a:pt x="1051" y="2458"/>
                    </a:cubicBezTo>
                    <a:cubicBezTo>
                      <a:pt x="1420" y="2458"/>
                      <a:pt x="1737" y="2056"/>
                      <a:pt x="2002" y="1585"/>
                    </a:cubicBezTo>
                    <a:cubicBezTo>
                      <a:pt x="2356" y="969"/>
                      <a:pt x="2336" y="292"/>
                      <a:pt x="1952" y="69"/>
                    </a:cubicBezTo>
                    <a:cubicBezTo>
                      <a:pt x="1871" y="22"/>
                      <a:pt x="1781" y="0"/>
                      <a:pt x="1685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4367080" y="-1151112"/>
                <a:ext cx="58641" cy="84596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2451" extrusionOk="0">
                    <a:moveTo>
                      <a:pt x="1132" y="1"/>
                    </a:moveTo>
                    <a:lnTo>
                      <a:pt x="1132" y="1"/>
                    </a:lnTo>
                    <a:cubicBezTo>
                      <a:pt x="1415" y="284"/>
                      <a:pt x="1405" y="880"/>
                      <a:pt x="1092" y="1446"/>
                    </a:cubicBezTo>
                    <a:cubicBezTo>
                      <a:pt x="820" y="1908"/>
                      <a:pt x="500" y="2313"/>
                      <a:pt x="131" y="2313"/>
                    </a:cubicBezTo>
                    <a:cubicBezTo>
                      <a:pt x="88" y="2313"/>
                      <a:pt x="44" y="2307"/>
                      <a:pt x="0" y="2296"/>
                    </a:cubicBezTo>
                    <a:lnTo>
                      <a:pt x="0" y="2296"/>
                    </a:lnTo>
                    <a:lnTo>
                      <a:pt x="10" y="2305"/>
                    </a:lnTo>
                    <a:cubicBezTo>
                      <a:pt x="143" y="2406"/>
                      <a:pt x="271" y="2450"/>
                      <a:pt x="393" y="2450"/>
                    </a:cubicBezTo>
                    <a:cubicBezTo>
                      <a:pt x="762" y="2450"/>
                      <a:pt x="1079" y="2048"/>
                      <a:pt x="1344" y="1577"/>
                    </a:cubicBezTo>
                    <a:cubicBezTo>
                      <a:pt x="1698" y="961"/>
                      <a:pt x="1678" y="284"/>
                      <a:pt x="1294" y="61"/>
                    </a:cubicBezTo>
                    <a:cubicBezTo>
                      <a:pt x="1243" y="31"/>
                      <a:pt x="1193" y="11"/>
                      <a:pt x="1132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13"/>
            <p:cNvGrpSpPr/>
            <p:nvPr/>
          </p:nvGrpSpPr>
          <p:grpSpPr>
            <a:xfrm>
              <a:off x="7746734" y="4412110"/>
              <a:ext cx="829446" cy="811680"/>
              <a:chOff x="5310789" y="4467723"/>
              <a:chExt cx="1000659" cy="979225"/>
            </a:xfrm>
          </p:grpSpPr>
          <p:sp>
            <p:nvSpPr>
              <p:cNvPr id="221" name="Google Shape;221;p13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378" y="4927"/>
                      <a:pt x="6227" y="4260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5385445" y="4554460"/>
                <a:ext cx="146620" cy="689851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19987" extrusionOk="0">
                    <a:moveTo>
                      <a:pt x="562" y="1"/>
                    </a:moveTo>
                    <a:cubicBezTo>
                      <a:pt x="481" y="1"/>
                      <a:pt x="395" y="81"/>
                      <a:pt x="355" y="258"/>
                    </a:cubicBezTo>
                    <a:cubicBezTo>
                      <a:pt x="1" y="1350"/>
                      <a:pt x="11" y="3219"/>
                      <a:pt x="213" y="5403"/>
                    </a:cubicBezTo>
                    <a:cubicBezTo>
                      <a:pt x="243" y="5767"/>
                      <a:pt x="142" y="6636"/>
                      <a:pt x="304" y="7748"/>
                    </a:cubicBezTo>
                    <a:cubicBezTo>
                      <a:pt x="506" y="9173"/>
                      <a:pt x="809" y="9558"/>
                      <a:pt x="890" y="9951"/>
                    </a:cubicBezTo>
                    <a:cubicBezTo>
                      <a:pt x="961" y="10335"/>
                      <a:pt x="1002" y="11488"/>
                      <a:pt x="1164" y="12206"/>
                    </a:cubicBezTo>
                    <a:cubicBezTo>
                      <a:pt x="1487" y="13590"/>
                      <a:pt x="1891" y="14298"/>
                      <a:pt x="1952" y="14632"/>
                    </a:cubicBezTo>
                    <a:cubicBezTo>
                      <a:pt x="2103" y="15582"/>
                      <a:pt x="2296" y="16512"/>
                      <a:pt x="2548" y="17290"/>
                    </a:cubicBezTo>
                    <a:cubicBezTo>
                      <a:pt x="2912" y="18422"/>
                      <a:pt x="3428" y="19271"/>
                      <a:pt x="3751" y="19888"/>
                    </a:cubicBezTo>
                    <a:cubicBezTo>
                      <a:pt x="3784" y="19956"/>
                      <a:pt x="3843" y="19987"/>
                      <a:pt x="3907" y="19987"/>
                    </a:cubicBezTo>
                    <a:cubicBezTo>
                      <a:pt x="4064" y="19987"/>
                      <a:pt x="4247" y="19804"/>
                      <a:pt x="4125" y="19524"/>
                    </a:cubicBezTo>
                    <a:cubicBezTo>
                      <a:pt x="1982" y="13853"/>
                      <a:pt x="82" y="5726"/>
                      <a:pt x="729" y="359"/>
                    </a:cubicBezTo>
                    <a:cubicBezTo>
                      <a:pt x="757" y="132"/>
                      <a:pt x="664" y="1"/>
                      <a:pt x="562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429" y="5300"/>
                      <a:pt x="5429" y="5271"/>
                      <a:pt x="5439" y="5240"/>
                    </a:cubicBezTo>
                    <a:lnTo>
                      <a:pt x="5439" y="5240"/>
                    </a:lnTo>
                    <a:cubicBezTo>
                      <a:pt x="5418" y="5280"/>
                      <a:pt x="5329" y="5295"/>
                      <a:pt x="5198" y="5295"/>
                    </a:cubicBezTo>
                    <a:cubicBezTo>
                      <a:pt x="4719" y="5295"/>
                      <a:pt x="3673" y="5085"/>
                      <a:pt x="3327" y="5085"/>
                    </a:cubicBezTo>
                    <a:cubicBezTo>
                      <a:pt x="3264" y="5085"/>
                      <a:pt x="3224" y="5092"/>
                      <a:pt x="3215" y="5109"/>
                    </a:cubicBezTo>
                    <a:cubicBezTo>
                      <a:pt x="3053" y="5392"/>
                      <a:pt x="3023" y="6261"/>
                      <a:pt x="3266" y="6949"/>
                    </a:cubicBezTo>
                    <a:cubicBezTo>
                      <a:pt x="3670" y="8090"/>
                      <a:pt x="3781" y="8869"/>
                      <a:pt x="4388" y="9455"/>
                    </a:cubicBezTo>
                    <a:cubicBezTo>
                      <a:pt x="4913" y="9950"/>
                      <a:pt x="5328" y="10557"/>
                      <a:pt x="5580" y="11709"/>
                    </a:cubicBezTo>
                    <a:cubicBezTo>
                      <a:pt x="6137" y="14307"/>
                      <a:pt x="4954" y="14206"/>
                      <a:pt x="5014" y="14499"/>
                    </a:cubicBezTo>
                    <a:cubicBezTo>
                      <a:pt x="5036" y="14608"/>
                      <a:pt x="5122" y="14628"/>
                      <a:pt x="5247" y="14628"/>
                    </a:cubicBezTo>
                    <a:cubicBezTo>
                      <a:pt x="5322" y="14628"/>
                      <a:pt x="5411" y="14621"/>
                      <a:pt x="5510" y="14621"/>
                    </a:cubicBezTo>
                    <a:cubicBezTo>
                      <a:pt x="6008" y="14621"/>
                      <a:pt x="6734" y="14811"/>
                      <a:pt x="6986" y="17117"/>
                    </a:cubicBezTo>
                    <a:cubicBezTo>
                      <a:pt x="7180" y="18938"/>
                      <a:pt x="6616" y="19120"/>
                      <a:pt x="6191" y="19120"/>
                    </a:cubicBezTo>
                    <a:cubicBezTo>
                      <a:pt x="6086" y="19120"/>
                      <a:pt x="5989" y="19108"/>
                      <a:pt x="5914" y="19108"/>
                    </a:cubicBezTo>
                    <a:cubicBezTo>
                      <a:pt x="5484" y="19108"/>
                      <a:pt x="5104" y="20021"/>
                      <a:pt x="4100" y="20021"/>
                    </a:cubicBezTo>
                    <a:cubicBezTo>
                      <a:pt x="3899" y="20021"/>
                      <a:pt x="3673" y="19984"/>
                      <a:pt x="3417" y="19897"/>
                    </a:cubicBezTo>
                    <a:cubicBezTo>
                      <a:pt x="1345" y="19189"/>
                      <a:pt x="3660" y="15550"/>
                      <a:pt x="3630" y="14964"/>
                    </a:cubicBezTo>
                    <a:cubicBezTo>
                      <a:pt x="3610" y="14651"/>
                      <a:pt x="1831" y="14580"/>
                      <a:pt x="1568" y="12639"/>
                    </a:cubicBezTo>
                    <a:cubicBezTo>
                      <a:pt x="1254" y="10385"/>
                      <a:pt x="2821" y="10264"/>
                      <a:pt x="2761" y="10082"/>
                    </a:cubicBezTo>
                    <a:cubicBezTo>
                      <a:pt x="2669" y="9789"/>
                      <a:pt x="1204" y="10132"/>
                      <a:pt x="779" y="8222"/>
                    </a:cubicBezTo>
                    <a:cubicBezTo>
                      <a:pt x="284" y="5968"/>
                      <a:pt x="2123" y="6109"/>
                      <a:pt x="2083" y="5442"/>
                    </a:cubicBezTo>
                    <a:cubicBezTo>
                      <a:pt x="2039" y="4857"/>
                      <a:pt x="1186" y="4101"/>
                      <a:pt x="2040" y="4101"/>
                    </a:cubicBezTo>
                    <a:cubicBezTo>
                      <a:pt x="2160" y="4101"/>
                      <a:pt x="2313" y="4116"/>
                      <a:pt x="2507" y="4148"/>
                    </a:cubicBezTo>
                    <a:cubicBezTo>
                      <a:pt x="3120" y="4255"/>
                      <a:pt x="4089" y="4888"/>
                      <a:pt x="5009" y="4888"/>
                    </a:cubicBezTo>
                    <a:cubicBezTo>
                      <a:pt x="5228" y="4888"/>
                      <a:pt x="5444" y="4852"/>
                      <a:pt x="5652" y="4765"/>
                    </a:cubicBezTo>
                    <a:cubicBezTo>
                      <a:pt x="5955" y="4451"/>
                      <a:pt x="6157" y="3936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5388241" y="4554460"/>
                <a:ext cx="143789" cy="689817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19986" extrusionOk="0">
                    <a:moveTo>
                      <a:pt x="280" y="234"/>
                    </a:moveTo>
                    <a:lnTo>
                      <a:pt x="280" y="234"/>
                    </a:lnTo>
                    <a:cubicBezTo>
                      <a:pt x="278" y="241"/>
                      <a:pt x="276" y="249"/>
                      <a:pt x="274" y="258"/>
                    </a:cubicBezTo>
                    <a:cubicBezTo>
                      <a:pt x="276" y="250"/>
                      <a:pt x="278" y="241"/>
                      <a:pt x="280" y="234"/>
                    </a:cubicBezTo>
                    <a:close/>
                    <a:moveTo>
                      <a:pt x="481" y="1"/>
                    </a:moveTo>
                    <a:cubicBezTo>
                      <a:pt x="404" y="1"/>
                      <a:pt x="322" y="73"/>
                      <a:pt x="280" y="234"/>
                    </a:cubicBezTo>
                    <a:lnTo>
                      <a:pt x="280" y="234"/>
                    </a:lnTo>
                    <a:cubicBezTo>
                      <a:pt x="297" y="167"/>
                      <a:pt x="318" y="138"/>
                      <a:pt x="338" y="138"/>
                    </a:cubicBezTo>
                    <a:cubicBezTo>
                      <a:pt x="427" y="138"/>
                      <a:pt x="528" y="655"/>
                      <a:pt x="496" y="975"/>
                    </a:cubicBezTo>
                    <a:cubicBezTo>
                      <a:pt x="31" y="6191"/>
                      <a:pt x="1608" y="13298"/>
                      <a:pt x="3741" y="19312"/>
                    </a:cubicBezTo>
                    <a:cubicBezTo>
                      <a:pt x="3875" y="19628"/>
                      <a:pt x="3819" y="19952"/>
                      <a:pt x="3735" y="19952"/>
                    </a:cubicBezTo>
                    <a:cubicBezTo>
                      <a:pt x="3730" y="19952"/>
                      <a:pt x="3725" y="19951"/>
                      <a:pt x="3720" y="19949"/>
                    </a:cubicBezTo>
                    <a:lnTo>
                      <a:pt x="3720" y="19949"/>
                    </a:lnTo>
                    <a:cubicBezTo>
                      <a:pt x="3751" y="19974"/>
                      <a:pt x="3789" y="19985"/>
                      <a:pt x="3829" y="19985"/>
                    </a:cubicBezTo>
                    <a:cubicBezTo>
                      <a:pt x="3984" y="19985"/>
                      <a:pt x="4165" y="19806"/>
                      <a:pt x="4044" y="19524"/>
                    </a:cubicBezTo>
                    <a:cubicBezTo>
                      <a:pt x="1901" y="13853"/>
                      <a:pt x="1" y="5726"/>
                      <a:pt x="648" y="359"/>
                    </a:cubicBezTo>
                    <a:cubicBezTo>
                      <a:pt x="676" y="132"/>
                      <a:pt x="583" y="1"/>
                      <a:pt x="481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5654352" y="5224534"/>
                <a:ext cx="198496" cy="222415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44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761" y="1404"/>
                      <a:pt x="1813" y="4750"/>
                      <a:pt x="1843" y="5760"/>
                    </a:cubicBezTo>
                    <a:cubicBezTo>
                      <a:pt x="1858" y="6209"/>
                      <a:pt x="2272" y="6444"/>
                      <a:pt x="2705" y="6444"/>
                    </a:cubicBezTo>
                    <a:cubicBezTo>
                      <a:pt x="3180" y="6444"/>
                      <a:pt x="3677" y="6161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5654352" y="5224534"/>
                <a:ext cx="198496" cy="221517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18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327" y="706"/>
                      <a:pt x="550" y="1202"/>
                      <a:pt x="761" y="1778"/>
                    </a:cubicBezTo>
                    <a:cubicBezTo>
                      <a:pt x="988" y="1516"/>
                      <a:pt x="1443" y="1396"/>
                      <a:pt x="1922" y="1396"/>
                    </a:cubicBezTo>
                    <a:cubicBezTo>
                      <a:pt x="2793" y="1396"/>
                      <a:pt x="3743" y="1794"/>
                      <a:pt x="3542" y="2465"/>
                    </a:cubicBezTo>
                    <a:cubicBezTo>
                      <a:pt x="3198" y="3618"/>
                      <a:pt x="3036" y="5144"/>
                      <a:pt x="2955" y="6418"/>
                    </a:cubicBezTo>
                    <a:cubicBezTo>
                      <a:pt x="3339" y="6337"/>
                      <a:pt x="3683" y="6054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5835590" y="4630979"/>
                <a:ext cx="380252" cy="584684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16940" extrusionOk="0">
                    <a:moveTo>
                      <a:pt x="8884" y="1"/>
                    </a:moveTo>
                    <a:cubicBezTo>
                      <a:pt x="8723" y="1"/>
                      <a:pt x="8628" y="303"/>
                      <a:pt x="8833" y="507"/>
                    </a:cubicBezTo>
                    <a:cubicBezTo>
                      <a:pt x="9157" y="1225"/>
                      <a:pt x="9814" y="1690"/>
                      <a:pt x="10016" y="2549"/>
                    </a:cubicBezTo>
                    <a:cubicBezTo>
                      <a:pt x="10319" y="3863"/>
                      <a:pt x="9956" y="4621"/>
                      <a:pt x="10006" y="5036"/>
                    </a:cubicBezTo>
                    <a:cubicBezTo>
                      <a:pt x="10046" y="5440"/>
                      <a:pt x="10612" y="6350"/>
                      <a:pt x="10623" y="7694"/>
                    </a:cubicBezTo>
                    <a:cubicBezTo>
                      <a:pt x="10632" y="8311"/>
                      <a:pt x="9956" y="9433"/>
                      <a:pt x="9945" y="9776"/>
                    </a:cubicBezTo>
                    <a:cubicBezTo>
                      <a:pt x="9925" y="10151"/>
                      <a:pt x="10026" y="11081"/>
                      <a:pt x="9834" y="11656"/>
                    </a:cubicBezTo>
                    <a:cubicBezTo>
                      <a:pt x="9581" y="12415"/>
                      <a:pt x="8358" y="13173"/>
                      <a:pt x="8116" y="13415"/>
                    </a:cubicBezTo>
                    <a:cubicBezTo>
                      <a:pt x="7914" y="13617"/>
                      <a:pt x="7135" y="15033"/>
                      <a:pt x="6337" y="15407"/>
                    </a:cubicBezTo>
                    <a:cubicBezTo>
                      <a:pt x="5740" y="15679"/>
                      <a:pt x="4618" y="15639"/>
                      <a:pt x="4315" y="15710"/>
                    </a:cubicBezTo>
                    <a:cubicBezTo>
                      <a:pt x="3961" y="15791"/>
                      <a:pt x="3112" y="16306"/>
                      <a:pt x="2455" y="16337"/>
                    </a:cubicBezTo>
                    <a:cubicBezTo>
                      <a:pt x="2443" y="16337"/>
                      <a:pt x="2430" y="16338"/>
                      <a:pt x="2418" y="16338"/>
                    </a:cubicBezTo>
                    <a:cubicBezTo>
                      <a:pt x="1942" y="16338"/>
                      <a:pt x="1412" y="15972"/>
                      <a:pt x="939" y="15942"/>
                    </a:cubicBezTo>
                    <a:cubicBezTo>
                      <a:pt x="897" y="15940"/>
                      <a:pt x="856" y="15939"/>
                      <a:pt x="817" y="15939"/>
                    </a:cubicBezTo>
                    <a:cubicBezTo>
                      <a:pt x="15" y="15939"/>
                      <a:pt x="1" y="16414"/>
                      <a:pt x="888" y="16559"/>
                    </a:cubicBezTo>
                    <a:cubicBezTo>
                      <a:pt x="1086" y="16587"/>
                      <a:pt x="1493" y="16939"/>
                      <a:pt x="2209" y="16939"/>
                    </a:cubicBezTo>
                    <a:cubicBezTo>
                      <a:pt x="2262" y="16939"/>
                      <a:pt x="2317" y="16937"/>
                      <a:pt x="2374" y="16933"/>
                    </a:cubicBezTo>
                    <a:cubicBezTo>
                      <a:pt x="3577" y="16842"/>
                      <a:pt x="3668" y="16418"/>
                      <a:pt x="4457" y="16225"/>
                    </a:cubicBezTo>
                    <a:cubicBezTo>
                      <a:pt x="4656" y="16181"/>
                      <a:pt x="4830" y="16175"/>
                      <a:pt x="5004" y="16175"/>
                    </a:cubicBezTo>
                    <a:cubicBezTo>
                      <a:pt x="5068" y="16175"/>
                      <a:pt x="5131" y="16176"/>
                      <a:pt x="5196" y="16176"/>
                    </a:cubicBezTo>
                    <a:cubicBezTo>
                      <a:pt x="5553" y="16176"/>
                      <a:pt x="5946" y="16151"/>
                      <a:pt x="6579" y="15832"/>
                    </a:cubicBezTo>
                    <a:cubicBezTo>
                      <a:pt x="7620" y="15306"/>
                      <a:pt x="8126" y="14002"/>
                      <a:pt x="8429" y="13739"/>
                    </a:cubicBezTo>
                    <a:cubicBezTo>
                      <a:pt x="8712" y="13476"/>
                      <a:pt x="9945" y="12829"/>
                      <a:pt x="10218" y="11980"/>
                    </a:cubicBezTo>
                    <a:cubicBezTo>
                      <a:pt x="10592" y="10787"/>
                      <a:pt x="10329" y="10232"/>
                      <a:pt x="10349" y="9888"/>
                    </a:cubicBezTo>
                    <a:cubicBezTo>
                      <a:pt x="10370" y="9484"/>
                      <a:pt x="11016" y="8897"/>
                      <a:pt x="11016" y="7613"/>
                    </a:cubicBezTo>
                    <a:cubicBezTo>
                      <a:pt x="11016" y="6077"/>
                      <a:pt x="10390" y="5369"/>
                      <a:pt x="10380" y="4995"/>
                    </a:cubicBezTo>
                    <a:cubicBezTo>
                      <a:pt x="10360" y="4702"/>
                      <a:pt x="10693" y="3904"/>
                      <a:pt x="10390" y="2468"/>
                    </a:cubicBezTo>
                    <a:cubicBezTo>
                      <a:pt x="10158" y="1326"/>
                      <a:pt x="9419" y="770"/>
                      <a:pt x="9136" y="254"/>
                    </a:cubicBezTo>
                    <a:cubicBezTo>
                      <a:pt x="9054" y="70"/>
                      <a:pt x="8962" y="1"/>
                      <a:pt x="8884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5843183" y="4631014"/>
                <a:ext cx="363961" cy="569463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16499" extrusionOk="0">
                    <a:moveTo>
                      <a:pt x="8633" y="1"/>
                    </a:moveTo>
                    <a:lnTo>
                      <a:pt x="8633" y="1"/>
                    </a:lnTo>
                    <a:cubicBezTo>
                      <a:pt x="8492" y="41"/>
                      <a:pt x="8421" y="314"/>
                      <a:pt x="8613" y="506"/>
                    </a:cubicBezTo>
                    <a:cubicBezTo>
                      <a:pt x="8937" y="1224"/>
                      <a:pt x="9594" y="1689"/>
                      <a:pt x="9796" y="2548"/>
                    </a:cubicBezTo>
                    <a:cubicBezTo>
                      <a:pt x="10099" y="3862"/>
                      <a:pt x="9736" y="4620"/>
                      <a:pt x="9786" y="5035"/>
                    </a:cubicBezTo>
                    <a:cubicBezTo>
                      <a:pt x="9826" y="5439"/>
                      <a:pt x="10392" y="6349"/>
                      <a:pt x="10403" y="7693"/>
                    </a:cubicBezTo>
                    <a:cubicBezTo>
                      <a:pt x="10412" y="8310"/>
                      <a:pt x="9736" y="9432"/>
                      <a:pt x="9725" y="9775"/>
                    </a:cubicBezTo>
                    <a:cubicBezTo>
                      <a:pt x="9705" y="10150"/>
                      <a:pt x="9806" y="11080"/>
                      <a:pt x="9614" y="11655"/>
                    </a:cubicBezTo>
                    <a:cubicBezTo>
                      <a:pt x="9361" y="12414"/>
                      <a:pt x="8138" y="13172"/>
                      <a:pt x="7896" y="13414"/>
                    </a:cubicBezTo>
                    <a:cubicBezTo>
                      <a:pt x="7694" y="13616"/>
                      <a:pt x="6915" y="15032"/>
                      <a:pt x="6117" y="15406"/>
                    </a:cubicBezTo>
                    <a:cubicBezTo>
                      <a:pt x="5520" y="15678"/>
                      <a:pt x="4398" y="15638"/>
                      <a:pt x="4095" y="15709"/>
                    </a:cubicBezTo>
                    <a:cubicBezTo>
                      <a:pt x="3741" y="15790"/>
                      <a:pt x="2892" y="16305"/>
                      <a:pt x="2235" y="16336"/>
                    </a:cubicBezTo>
                    <a:cubicBezTo>
                      <a:pt x="2223" y="16336"/>
                      <a:pt x="2210" y="16337"/>
                      <a:pt x="2198" y="16337"/>
                    </a:cubicBezTo>
                    <a:cubicBezTo>
                      <a:pt x="1722" y="16337"/>
                      <a:pt x="1192" y="15971"/>
                      <a:pt x="719" y="15941"/>
                    </a:cubicBezTo>
                    <a:cubicBezTo>
                      <a:pt x="681" y="15940"/>
                      <a:pt x="644" y="15939"/>
                      <a:pt x="609" y="15939"/>
                    </a:cubicBezTo>
                    <a:cubicBezTo>
                      <a:pt x="234" y="15939"/>
                      <a:pt x="29" y="16034"/>
                      <a:pt x="1" y="16154"/>
                    </a:cubicBezTo>
                    <a:cubicBezTo>
                      <a:pt x="76" y="16104"/>
                      <a:pt x="226" y="16068"/>
                      <a:pt x="463" y="16068"/>
                    </a:cubicBezTo>
                    <a:cubicBezTo>
                      <a:pt x="514" y="16068"/>
                      <a:pt x="569" y="16070"/>
                      <a:pt x="628" y="16073"/>
                    </a:cubicBezTo>
                    <a:cubicBezTo>
                      <a:pt x="1101" y="16102"/>
                      <a:pt x="1662" y="16498"/>
                      <a:pt x="2140" y="16498"/>
                    </a:cubicBezTo>
                    <a:cubicBezTo>
                      <a:pt x="2151" y="16498"/>
                      <a:pt x="2163" y="16498"/>
                      <a:pt x="2175" y="16498"/>
                    </a:cubicBezTo>
                    <a:cubicBezTo>
                      <a:pt x="2821" y="16467"/>
                      <a:pt x="3812" y="15932"/>
                      <a:pt x="4165" y="15851"/>
                    </a:cubicBezTo>
                    <a:cubicBezTo>
                      <a:pt x="4469" y="15780"/>
                      <a:pt x="5591" y="15800"/>
                      <a:pt x="6198" y="15527"/>
                    </a:cubicBezTo>
                    <a:cubicBezTo>
                      <a:pt x="6996" y="15153"/>
                      <a:pt x="7784" y="13748"/>
                      <a:pt x="7986" y="13546"/>
                    </a:cubicBezTo>
                    <a:cubicBezTo>
                      <a:pt x="8229" y="13303"/>
                      <a:pt x="9473" y="12515"/>
                      <a:pt x="9725" y="11756"/>
                    </a:cubicBezTo>
                    <a:cubicBezTo>
                      <a:pt x="9917" y="11181"/>
                      <a:pt x="9857" y="10150"/>
                      <a:pt x="9877" y="9775"/>
                    </a:cubicBezTo>
                    <a:cubicBezTo>
                      <a:pt x="9887" y="9432"/>
                      <a:pt x="10544" y="8270"/>
                      <a:pt x="10544" y="7653"/>
                    </a:cubicBezTo>
                    <a:cubicBezTo>
                      <a:pt x="10524" y="6318"/>
                      <a:pt x="9968" y="5388"/>
                      <a:pt x="9927" y="4984"/>
                    </a:cubicBezTo>
                    <a:cubicBezTo>
                      <a:pt x="9887" y="4570"/>
                      <a:pt x="10190" y="3771"/>
                      <a:pt x="9897" y="2457"/>
                    </a:cubicBezTo>
                    <a:cubicBezTo>
                      <a:pt x="9695" y="1598"/>
                      <a:pt x="9098" y="1113"/>
                      <a:pt x="8775" y="405"/>
                    </a:cubicBezTo>
                    <a:cubicBezTo>
                      <a:pt x="8624" y="253"/>
                      <a:pt x="8593" y="71"/>
                      <a:pt x="8633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2021" y="3088"/>
                    </a:moveTo>
                    <a:cubicBezTo>
                      <a:pt x="13131" y="3088"/>
                      <a:pt x="12321" y="5466"/>
                      <a:pt x="12382" y="5837"/>
                    </a:cubicBezTo>
                    <a:cubicBezTo>
                      <a:pt x="12443" y="6272"/>
                      <a:pt x="14576" y="6383"/>
                      <a:pt x="14516" y="8395"/>
                    </a:cubicBezTo>
                    <a:cubicBezTo>
                      <a:pt x="14455" y="10406"/>
                      <a:pt x="12645" y="10558"/>
                      <a:pt x="12584" y="10993"/>
                    </a:cubicBezTo>
                    <a:cubicBezTo>
                      <a:pt x="12524" y="11417"/>
                      <a:pt x="14152" y="12964"/>
                      <a:pt x="13424" y="14247"/>
                    </a:cubicBezTo>
                    <a:cubicBezTo>
                      <a:pt x="12968" y="15055"/>
                      <a:pt x="12311" y="15122"/>
                      <a:pt x="11689" y="15122"/>
                    </a:cubicBezTo>
                    <a:cubicBezTo>
                      <a:pt x="11565" y="15122"/>
                      <a:pt x="11443" y="15120"/>
                      <a:pt x="11323" y="15120"/>
                    </a:cubicBezTo>
                    <a:cubicBezTo>
                      <a:pt x="10939" y="15120"/>
                      <a:pt x="10588" y="15147"/>
                      <a:pt x="10331" y="15380"/>
                    </a:cubicBezTo>
                    <a:cubicBezTo>
                      <a:pt x="9906" y="15764"/>
                      <a:pt x="11250" y="17523"/>
                      <a:pt x="9239" y="18645"/>
                    </a:cubicBezTo>
                    <a:cubicBezTo>
                      <a:pt x="8628" y="18987"/>
                      <a:pt x="8108" y="19121"/>
                      <a:pt x="7666" y="19121"/>
                    </a:cubicBezTo>
                    <a:cubicBezTo>
                      <a:pt x="6112" y="19121"/>
                      <a:pt x="5529" y="17472"/>
                      <a:pt x="5387" y="17472"/>
                    </a:cubicBezTo>
                    <a:cubicBezTo>
                      <a:pt x="5215" y="17472"/>
                      <a:pt x="5078" y="19879"/>
                      <a:pt x="3412" y="19879"/>
                    </a:cubicBezTo>
                    <a:cubicBezTo>
                      <a:pt x="3323" y="19879"/>
                      <a:pt x="3231" y="19872"/>
                      <a:pt x="3134" y="19858"/>
                    </a:cubicBezTo>
                    <a:cubicBezTo>
                      <a:pt x="1081" y="19564"/>
                      <a:pt x="1213" y="17917"/>
                      <a:pt x="2709" y="17351"/>
                    </a:cubicBezTo>
                    <a:cubicBezTo>
                      <a:pt x="3700" y="16977"/>
                      <a:pt x="4215" y="16502"/>
                      <a:pt x="4973" y="16471"/>
                    </a:cubicBezTo>
                    <a:cubicBezTo>
                      <a:pt x="6802" y="16421"/>
                      <a:pt x="8824" y="14813"/>
                      <a:pt x="9269" y="13904"/>
                    </a:cubicBezTo>
                    <a:cubicBezTo>
                      <a:pt x="9916" y="12549"/>
                      <a:pt x="8794" y="12489"/>
                      <a:pt x="9239" y="11781"/>
                    </a:cubicBezTo>
                    <a:cubicBezTo>
                      <a:pt x="9956" y="10649"/>
                      <a:pt x="10735" y="10730"/>
                      <a:pt x="10917" y="10356"/>
                    </a:cubicBezTo>
                    <a:cubicBezTo>
                      <a:pt x="11099" y="9992"/>
                      <a:pt x="10219" y="9112"/>
                      <a:pt x="10158" y="8021"/>
                    </a:cubicBezTo>
                    <a:cubicBezTo>
                      <a:pt x="10098" y="6919"/>
                      <a:pt x="10917" y="6293"/>
                      <a:pt x="10917" y="5929"/>
                    </a:cubicBezTo>
                    <a:cubicBezTo>
                      <a:pt x="10917" y="5554"/>
                      <a:pt x="9522" y="4099"/>
                      <a:pt x="11412" y="3250"/>
                    </a:cubicBezTo>
                    <a:cubicBezTo>
                      <a:pt x="11660" y="3137"/>
                      <a:pt x="11861" y="3088"/>
                      <a:pt x="12021" y="3088"/>
                    </a:cubicBezTo>
                    <a:close/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5412333" y="4554253"/>
                <a:ext cx="740692" cy="711147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0604" extrusionOk="0">
                    <a:moveTo>
                      <a:pt x="7305" y="1"/>
                    </a:moveTo>
                    <a:cubicBezTo>
                      <a:pt x="7229" y="1"/>
                      <a:pt x="6974" y="305"/>
                      <a:pt x="6915" y="365"/>
                    </a:cubicBezTo>
                    <a:lnTo>
                      <a:pt x="5520" y="1669"/>
                    </a:lnTo>
                    <a:cubicBezTo>
                      <a:pt x="6045" y="2225"/>
                      <a:pt x="6632" y="2730"/>
                      <a:pt x="7278" y="3135"/>
                    </a:cubicBezTo>
                    <a:cubicBezTo>
                      <a:pt x="7066" y="3110"/>
                      <a:pt x="6843" y="3092"/>
                      <a:pt x="6620" y="3092"/>
                    </a:cubicBezTo>
                    <a:cubicBezTo>
                      <a:pt x="6099" y="3092"/>
                      <a:pt x="5578" y="3194"/>
                      <a:pt x="5196" y="3569"/>
                    </a:cubicBezTo>
                    <a:cubicBezTo>
                      <a:pt x="4680" y="2831"/>
                      <a:pt x="3649" y="2518"/>
                      <a:pt x="2780" y="2488"/>
                    </a:cubicBezTo>
                    <a:cubicBezTo>
                      <a:pt x="2741" y="2486"/>
                      <a:pt x="2702" y="2485"/>
                      <a:pt x="2663" y="2485"/>
                    </a:cubicBezTo>
                    <a:cubicBezTo>
                      <a:pt x="1541" y="2485"/>
                      <a:pt x="597" y="3193"/>
                      <a:pt x="304" y="4297"/>
                    </a:cubicBezTo>
                    <a:cubicBezTo>
                      <a:pt x="1" y="5439"/>
                      <a:pt x="324" y="6713"/>
                      <a:pt x="809" y="7754"/>
                    </a:cubicBezTo>
                    <a:cubicBezTo>
                      <a:pt x="1315" y="8816"/>
                      <a:pt x="2133" y="9948"/>
                      <a:pt x="3346" y="10220"/>
                    </a:cubicBezTo>
                    <a:cubicBezTo>
                      <a:pt x="2224" y="11343"/>
                      <a:pt x="2921" y="13526"/>
                      <a:pt x="4235" y="14193"/>
                    </a:cubicBezTo>
                    <a:cubicBezTo>
                      <a:pt x="3427" y="15012"/>
                      <a:pt x="4024" y="16094"/>
                      <a:pt x="4680" y="16761"/>
                    </a:cubicBezTo>
                    <a:cubicBezTo>
                      <a:pt x="4923" y="17013"/>
                      <a:pt x="5186" y="17246"/>
                      <a:pt x="5439" y="17488"/>
                    </a:cubicBezTo>
                    <a:cubicBezTo>
                      <a:pt x="5570" y="17599"/>
                      <a:pt x="5691" y="17711"/>
                      <a:pt x="5812" y="17822"/>
                    </a:cubicBezTo>
                    <a:cubicBezTo>
                      <a:pt x="5873" y="17873"/>
                      <a:pt x="5974" y="17933"/>
                      <a:pt x="6005" y="18004"/>
                    </a:cubicBezTo>
                    <a:cubicBezTo>
                      <a:pt x="6045" y="18105"/>
                      <a:pt x="6005" y="18135"/>
                      <a:pt x="5944" y="18226"/>
                    </a:cubicBezTo>
                    <a:cubicBezTo>
                      <a:pt x="5702" y="18641"/>
                      <a:pt x="5448" y="19065"/>
                      <a:pt x="5196" y="19479"/>
                    </a:cubicBezTo>
                    <a:lnTo>
                      <a:pt x="5014" y="19783"/>
                    </a:lnTo>
                    <a:cubicBezTo>
                      <a:pt x="4882" y="19995"/>
                      <a:pt x="4974" y="19985"/>
                      <a:pt x="5176" y="20106"/>
                    </a:cubicBezTo>
                    <a:cubicBezTo>
                      <a:pt x="5419" y="20258"/>
                      <a:pt x="5661" y="20409"/>
                      <a:pt x="5934" y="20501"/>
                    </a:cubicBezTo>
                    <a:cubicBezTo>
                      <a:pt x="6138" y="20570"/>
                      <a:pt x="6348" y="20603"/>
                      <a:pt x="6558" y="20603"/>
                    </a:cubicBezTo>
                    <a:cubicBezTo>
                      <a:pt x="6865" y="20603"/>
                      <a:pt x="7172" y="20532"/>
                      <a:pt x="7460" y="20400"/>
                    </a:cubicBezTo>
                    <a:cubicBezTo>
                      <a:pt x="7743" y="20258"/>
                      <a:pt x="7996" y="20076"/>
                      <a:pt x="8238" y="19874"/>
                    </a:cubicBezTo>
                    <a:cubicBezTo>
                      <a:pt x="8289" y="19834"/>
                      <a:pt x="8350" y="19742"/>
                      <a:pt x="8411" y="19733"/>
                    </a:cubicBezTo>
                    <a:cubicBezTo>
                      <a:pt x="8441" y="19722"/>
                      <a:pt x="8454" y="19718"/>
                      <a:pt x="8462" y="19718"/>
                    </a:cubicBezTo>
                    <a:cubicBezTo>
                      <a:pt x="8476" y="19718"/>
                      <a:pt x="8468" y="19736"/>
                      <a:pt x="8521" y="19762"/>
                    </a:cubicBezTo>
                    <a:cubicBezTo>
                      <a:pt x="8663" y="19823"/>
                      <a:pt x="8804" y="19995"/>
                      <a:pt x="8936" y="20076"/>
                    </a:cubicBezTo>
                    <a:cubicBezTo>
                      <a:pt x="9271" y="20263"/>
                      <a:pt x="9638" y="20345"/>
                      <a:pt x="10009" y="20345"/>
                    </a:cubicBezTo>
                    <a:cubicBezTo>
                      <a:pt x="10297" y="20345"/>
                      <a:pt x="10588" y="20296"/>
                      <a:pt x="10867" y="20207"/>
                    </a:cubicBezTo>
                    <a:cubicBezTo>
                      <a:pt x="11837" y="19904"/>
                      <a:pt x="12636" y="19095"/>
                      <a:pt x="12353" y="18004"/>
                    </a:cubicBezTo>
                    <a:lnTo>
                      <a:pt x="12353" y="18004"/>
                    </a:lnTo>
                    <a:cubicBezTo>
                      <a:pt x="12515" y="18032"/>
                      <a:pt x="12686" y="18047"/>
                      <a:pt x="12861" y="18047"/>
                    </a:cubicBezTo>
                    <a:cubicBezTo>
                      <a:pt x="13852" y="18047"/>
                      <a:pt x="14951" y="17572"/>
                      <a:pt x="15072" y="16498"/>
                    </a:cubicBezTo>
                    <a:cubicBezTo>
                      <a:pt x="15307" y="17082"/>
                      <a:pt x="15848" y="17360"/>
                      <a:pt x="16412" y="17360"/>
                    </a:cubicBezTo>
                    <a:cubicBezTo>
                      <a:pt x="16649" y="17360"/>
                      <a:pt x="16890" y="17311"/>
                      <a:pt x="17113" y="17215"/>
                    </a:cubicBezTo>
                    <a:cubicBezTo>
                      <a:pt x="17902" y="16902"/>
                      <a:pt x="18609" y="16296"/>
                      <a:pt x="19247" y="15760"/>
                    </a:cubicBezTo>
                    <a:cubicBezTo>
                      <a:pt x="19732" y="15346"/>
                      <a:pt x="20258" y="14870"/>
                      <a:pt x="20318" y="14193"/>
                    </a:cubicBezTo>
                    <a:cubicBezTo>
                      <a:pt x="20386" y="13539"/>
                      <a:pt x="20144" y="12755"/>
                      <a:pt x="19382" y="12755"/>
                    </a:cubicBezTo>
                    <a:cubicBezTo>
                      <a:pt x="19355" y="12755"/>
                      <a:pt x="19326" y="12756"/>
                      <a:pt x="19297" y="12758"/>
                    </a:cubicBezTo>
                    <a:cubicBezTo>
                      <a:pt x="20177" y="12242"/>
                      <a:pt x="21248" y="11635"/>
                      <a:pt x="21015" y="10422"/>
                    </a:cubicBezTo>
                    <a:cubicBezTo>
                      <a:pt x="20914" y="9917"/>
                      <a:pt x="20581" y="9513"/>
                      <a:pt x="20166" y="9209"/>
                    </a:cubicBezTo>
                    <a:cubicBezTo>
                      <a:pt x="21460" y="8209"/>
                      <a:pt x="21258" y="6430"/>
                      <a:pt x="20581" y="5136"/>
                    </a:cubicBezTo>
                    <a:cubicBezTo>
                      <a:pt x="20015" y="4065"/>
                      <a:pt x="19216" y="3236"/>
                      <a:pt x="18064" y="2861"/>
                    </a:cubicBezTo>
                    <a:cubicBezTo>
                      <a:pt x="16547" y="2376"/>
                      <a:pt x="14860" y="2477"/>
                      <a:pt x="13293" y="2356"/>
                    </a:cubicBezTo>
                    <a:cubicBezTo>
                      <a:pt x="11706" y="2245"/>
                      <a:pt x="10089" y="1972"/>
                      <a:pt x="8714" y="1133"/>
                    </a:cubicBezTo>
                    <a:cubicBezTo>
                      <a:pt x="8370" y="931"/>
                      <a:pt x="8047" y="688"/>
                      <a:pt x="7743" y="415"/>
                    </a:cubicBezTo>
                    <a:cubicBezTo>
                      <a:pt x="7663" y="345"/>
                      <a:pt x="7409" y="1"/>
                      <a:pt x="7308" y="1"/>
                    </a:cubicBezTo>
                    <a:cubicBezTo>
                      <a:pt x="7307" y="1"/>
                      <a:pt x="7306" y="1"/>
                      <a:pt x="7305" y="1"/>
                    </a:cubicBezTo>
                    <a:close/>
                  </a:path>
                </a:pathLst>
              </a:custGeom>
              <a:solidFill>
                <a:srgbClr val="FFD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5526784" y="4874552"/>
                <a:ext cx="131882" cy="31754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920" extrusionOk="0">
                    <a:moveTo>
                      <a:pt x="3821" y="1"/>
                    </a:moveTo>
                    <a:lnTo>
                      <a:pt x="3821" y="1"/>
                    </a:lnTo>
                    <a:cubicBezTo>
                      <a:pt x="3679" y="91"/>
                      <a:pt x="3518" y="122"/>
                      <a:pt x="3356" y="152"/>
                    </a:cubicBezTo>
                    <a:cubicBezTo>
                      <a:pt x="3194" y="182"/>
                      <a:pt x="3033" y="192"/>
                      <a:pt x="2860" y="212"/>
                    </a:cubicBezTo>
                    <a:cubicBezTo>
                      <a:pt x="2699" y="223"/>
                      <a:pt x="2537" y="243"/>
                      <a:pt x="2365" y="253"/>
                    </a:cubicBezTo>
                    <a:lnTo>
                      <a:pt x="1870" y="293"/>
                    </a:lnTo>
                    <a:cubicBezTo>
                      <a:pt x="1536" y="324"/>
                      <a:pt x="1203" y="364"/>
                      <a:pt x="869" y="445"/>
                    </a:cubicBezTo>
                    <a:cubicBezTo>
                      <a:pt x="708" y="486"/>
                      <a:pt x="546" y="536"/>
                      <a:pt x="394" y="607"/>
                    </a:cubicBezTo>
                    <a:cubicBezTo>
                      <a:pt x="243" y="677"/>
                      <a:pt x="91" y="778"/>
                      <a:pt x="0" y="920"/>
                    </a:cubicBezTo>
                    <a:cubicBezTo>
                      <a:pt x="111" y="799"/>
                      <a:pt x="263" y="728"/>
                      <a:pt x="414" y="677"/>
                    </a:cubicBezTo>
                    <a:cubicBezTo>
                      <a:pt x="576" y="617"/>
                      <a:pt x="738" y="587"/>
                      <a:pt x="899" y="556"/>
                    </a:cubicBezTo>
                    <a:cubicBezTo>
                      <a:pt x="1061" y="526"/>
                      <a:pt x="1223" y="506"/>
                      <a:pt x="1384" y="486"/>
                    </a:cubicBezTo>
                    <a:cubicBezTo>
                      <a:pt x="1557" y="466"/>
                      <a:pt x="1718" y="455"/>
                      <a:pt x="1880" y="435"/>
                    </a:cubicBezTo>
                    <a:lnTo>
                      <a:pt x="2375" y="394"/>
                    </a:lnTo>
                    <a:cubicBezTo>
                      <a:pt x="2547" y="374"/>
                      <a:pt x="2709" y="354"/>
                      <a:pt x="2880" y="324"/>
                    </a:cubicBezTo>
                    <a:cubicBezTo>
                      <a:pt x="3042" y="304"/>
                      <a:pt x="3214" y="273"/>
                      <a:pt x="3376" y="223"/>
                    </a:cubicBezTo>
                    <a:cubicBezTo>
                      <a:pt x="3457" y="203"/>
                      <a:pt x="3538" y="172"/>
                      <a:pt x="3608" y="132"/>
                    </a:cubicBezTo>
                    <a:cubicBezTo>
                      <a:pt x="3689" y="102"/>
                      <a:pt x="3760" y="61"/>
                      <a:pt x="3821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5479671" y="4692416"/>
                <a:ext cx="253996" cy="300798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8715" extrusionOk="0">
                    <a:moveTo>
                      <a:pt x="0" y="1"/>
                    </a:moveTo>
                    <a:lnTo>
                      <a:pt x="213" y="253"/>
                    </a:lnTo>
                    <a:cubicBezTo>
                      <a:pt x="283" y="334"/>
                      <a:pt x="354" y="415"/>
                      <a:pt x="415" y="496"/>
                    </a:cubicBezTo>
                    <a:cubicBezTo>
                      <a:pt x="485" y="577"/>
                      <a:pt x="546" y="658"/>
                      <a:pt x="607" y="749"/>
                    </a:cubicBezTo>
                    <a:cubicBezTo>
                      <a:pt x="667" y="819"/>
                      <a:pt x="718" y="900"/>
                      <a:pt x="759" y="992"/>
                    </a:cubicBezTo>
                    <a:cubicBezTo>
                      <a:pt x="728" y="1052"/>
                      <a:pt x="708" y="1113"/>
                      <a:pt x="678" y="1174"/>
                    </a:cubicBezTo>
                    <a:cubicBezTo>
                      <a:pt x="627" y="1325"/>
                      <a:pt x="597" y="1487"/>
                      <a:pt x="566" y="1648"/>
                    </a:cubicBezTo>
                    <a:cubicBezTo>
                      <a:pt x="536" y="1972"/>
                      <a:pt x="556" y="2306"/>
                      <a:pt x="657" y="2619"/>
                    </a:cubicBezTo>
                    <a:cubicBezTo>
                      <a:pt x="748" y="2932"/>
                      <a:pt x="940" y="3225"/>
                      <a:pt x="1193" y="3438"/>
                    </a:cubicBezTo>
                    <a:cubicBezTo>
                      <a:pt x="1325" y="3549"/>
                      <a:pt x="1466" y="3629"/>
                      <a:pt x="1617" y="3701"/>
                    </a:cubicBezTo>
                    <a:cubicBezTo>
                      <a:pt x="1769" y="3761"/>
                      <a:pt x="1931" y="3811"/>
                      <a:pt x="2103" y="3832"/>
                    </a:cubicBezTo>
                    <a:cubicBezTo>
                      <a:pt x="2183" y="3842"/>
                      <a:pt x="2267" y="3847"/>
                      <a:pt x="2350" y="3847"/>
                    </a:cubicBezTo>
                    <a:cubicBezTo>
                      <a:pt x="2434" y="3847"/>
                      <a:pt x="2517" y="3842"/>
                      <a:pt x="2598" y="3832"/>
                    </a:cubicBezTo>
                    <a:cubicBezTo>
                      <a:pt x="2760" y="3811"/>
                      <a:pt x="2922" y="3771"/>
                      <a:pt x="3073" y="3721"/>
                    </a:cubicBezTo>
                    <a:cubicBezTo>
                      <a:pt x="3396" y="3629"/>
                      <a:pt x="3690" y="3498"/>
                      <a:pt x="3983" y="3377"/>
                    </a:cubicBezTo>
                    <a:cubicBezTo>
                      <a:pt x="4135" y="3317"/>
                      <a:pt x="4286" y="3256"/>
                      <a:pt x="4427" y="3205"/>
                    </a:cubicBezTo>
                    <a:cubicBezTo>
                      <a:pt x="4579" y="3155"/>
                      <a:pt x="4731" y="3114"/>
                      <a:pt x="4883" y="3084"/>
                    </a:cubicBezTo>
                    <a:cubicBezTo>
                      <a:pt x="4964" y="3063"/>
                      <a:pt x="5044" y="3054"/>
                      <a:pt x="5115" y="3054"/>
                    </a:cubicBezTo>
                    <a:cubicBezTo>
                      <a:pt x="5172" y="3046"/>
                      <a:pt x="5230" y="3039"/>
                      <a:pt x="5283" y="3039"/>
                    </a:cubicBezTo>
                    <a:cubicBezTo>
                      <a:pt x="5306" y="3039"/>
                      <a:pt x="5327" y="3040"/>
                      <a:pt x="5348" y="3043"/>
                    </a:cubicBezTo>
                    <a:cubicBezTo>
                      <a:pt x="5429" y="3043"/>
                      <a:pt x="5499" y="3054"/>
                      <a:pt x="5580" y="3063"/>
                    </a:cubicBezTo>
                    <a:cubicBezTo>
                      <a:pt x="5620" y="3074"/>
                      <a:pt x="5651" y="3084"/>
                      <a:pt x="5691" y="3084"/>
                    </a:cubicBezTo>
                    <a:cubicBezTo>
                      <a:pt x="5732" y="3094"/>
                      <a:pt x="5762" y="3104"/>
                      <a:pt x="5802" y="3124"/>
                    </a:cubicBezTo>
                    <a:cubicBezTo>
                      <a:pt x="5954" y="3164"/>
                      <a:pt x="6085" y="3236"/>
                      <a:pt x="6217" y="3317"/>
                    </a:cubicBezTo>
                    <a:cubicBezTo>
                      <a:pt x="6348" y="3407"/>
                      <a:pt x="6469" y="3498"/>
                      <a:pt x="6581" y="3609"/>
                    </a:cubicBezTo>
                    <a:cubicBezTo>
                      <a:pt x="6813" y="3832"/>
                      <a:pt x="7026" y="4074"/>
                      <a:pt x="7127" y="4357"/>
                    </a:cubicBezTo>
                    <a:cubicBezTo>
                      <a:pt x="7177" y="4509"/>
                      <a:pt x="7197" y="4661"/>
                      <a:pt x="7197" y="4813"/>
                    </a:cubicBezTo>
                    <a:cubicBezTo>
                      <a:pt x="7197" y="4853"/>
                      <a:pt x="7197" y="4893"/>
                      <a:pt x="7187" y="4923"/>
                    </a:cubicBezTo>
                    <a:lnTo>
                      <a:pt x="7177" y="5045"/>
                    </a:lnTo>
                    <a:cubicBezTo>
                      <a:pt x="7157" y="5116"/>
                      <a:pt x="7136" y="5197"/>
                      <a:pt x="7116" y="5267"/>
                    </a:cubicBezTo>
                    <a:cubicBezTo>
                      <a:pt x="7086" y="5338"/>
                      <a:pt x="7056" y="5409"/>
                      <a:pt x="7026" y="5489"/>
                    </a:cubicBezTo>
                    <a:cubicBezTo>
                      <a:pt x="6985" y="5550"/>
                      <a:pt x="6955" y="5631"/>
                      <a:pt x="6914" y="5692"/>
                    </a:cubicBezTo>
                    <a:cubicBezTo>
                      <a:pt x="6833" y="5833"/>
                      <a:pt x="6743" y="5954"/>
                      <a:pt x="6642" y="6076"/>
                    </a:cubicBezTo>
                    <a:cubicBezTo>
                      <a:pt x="6500" y="6248"/>
                      <a:pt x="6338" y="6410"/>
                      <a:pt x="6177" y="6561"/>
                    </a:cubicBezTo>
                    <a:cubicBezTo>
                      <a:pt x="6004" y="6682"/>
                      <a:pt x="5822" y="6803"/>
                      <a:pt x="5640" y="6915"/>
                    </a:cubicBezTo>
                    <a:cubicBezTo>
                      <a:pt x="5398" y="7066"/>
                      <a:pt x="5146" y="7218"/>
                      <a:pt x="4892" y="7360"/>
                    </a:cubicBezTo>
                    <a:cubicBezTo>
                      <a:pt x="4751" y="7450"/>
                      <a:pt x="4600" y="7542"/>
                      <a:pt x="4458" y="7643"/>
                    </a:cubicBezTo>
                    <a:cubicBezTo>
                      <a:pt x="4357" y="7643"/>
                      <a:pt x="4266" y="7643"/>
                      <a:pt x="4175" y="7612"/>
                    </a:cubicBezTo>
                    <a:cubicBezTo>
                      <a:pt x="4054" y="7582"/>
                      <a:pt x="3942" y="7531"/>
                      <a:pt x="3841" y="7461"/>
                    </a:cubicBezTo>
                    <a:cubicBezTo>
                      <a:pt x="3740" y="7400"/>
                      <a:pt x="3639" y="7319"/>
                      <a:pt x="3548" y="7228"/>
                    </a:cubicBezTo>
                    <a:cubicBezTo>
                      <a:pt x="3447" y="7147"/>
                      <a:pt x="3356" y="7057"/>
                      <a:pt x="3265" y="6945"/>
                    </a:cubicBezTo>
                    <a:lnTo>
                      <a:pt x="3265" y="6945"/>
                    </a:lnTo>
                    <a:cubicBezTo>
                      <a:pt x="3306" y="7087"/>
                      <a:pt x="3376" y="7198"/>
                      <a:pt x="3457" y="7309"/>
                    </a:cubicBezTo>
                    <a:cubicBezTo>
                      <a:pt x="3548" y="7420"/>
                      <a:pt x="3650" y="7511"/>
                      <a:pt x="3760" y="7592"/>
                    </a:cubicBezTo>
                    <a:cubicBezTo>
                      <a:pt x="3882" y="7663"/>
                      <a:pt x="4013" y="7713"/>
                      <a:pt x="4155" y="7733"/>
                    </a:cubicBezTo>
                    <a:cubicBezTo>
                      <a:pt x="4225" y="7733"/>
                      <a:pt x="4296" y="7733"/>
                      <a:pt x="4357" y="7713"/>
                    </a:cubicBezTo>
                    <a:lnTo>
                      <a:pt x="4357" y="7713"/>
                    </a:lnTo>
                    <a:cubicBezTo>
                      <a:pt x="4296" y="7764"/>
                      <a:pt x="4236" y="7825"/>
                      <a:pt x="4175" y="7875"/>
                    </a:cubicBezTo>
                    <a:cubicBezTo>
                      <a:pt x="4124" y="7936"/>
                      <a:pt x="4074" y="7996"/>
                      <a:pt x="4034" y="8057"/>
                    </a:cubicBezTo>
                    <a:cubicBezTo>
                      <a:pt x="3993" y="8128"/>
                      <a:pt x="3962" y="8198"/>
                      <a:pt x="3942" y="8279"/>
                    </a:cubicBezTo>
                    <a:cubicBezTo>
                      <a:pt x="3912" y="8431"/>
                      <a:pt x="3942" y="8583"/>
                      <a:pt x="3993" y="8714"/>
                    </a:cubicBezTo>
                    <a:cubicBezTo>
                      <a:pt x="3973" y="8573"/>
                      <a:pt x="3962" y="8421"/>
                      <a:pt x="4013" y="8290"/>
                    </a:cubicBezTo>
                    <a:cubicBezTo>
                      <a:pt x="4064" y="8168"/>
                      <a:pt x="4155" y="8057"/>
                      <a:pt x="4256" y="7966"/>
                    </a:cubicBezTo>
                    <a:cubicBezTo>
                      <a:pt x="4357" y="7865"/>
                      <a:pt x="4478" y="7784"/>
                      <a:pt x="4600" y="7713"/>
                    </a:cubicBezTo>
                    <a:cubicBezTo>
                      <a:pt x="4721" y="7632"/>
                      <a:pt x="4842" y="7562"/>
                      <a:pt x="4973" y="7491"/>
                    </a:cubicBezTo>
                    <a:cubicBezTo>
                      <a:pt x="5095" y="7410"/>
                      <a:pt x="5216" y="7340"/>
                      <a:pt x="5348" y="7259"/>
                    </a:cubicBezTo>
                    <a:cubicBezTo>
                      <a:pt x="5408" y="7218"/>
                      <a:pt x="5469" y="7178"/>
                      <a:pt x="5519" y="7137"/>
                    </a:cubicBezTo>
                    <a:cubicBezTo>
                      <a:pt x="5691" y="7036"/>
                      <a:pt x="5853" y="6925"/>
                      <a:pt x="6004" y="6803"/>
                    </a:cubicBezTo>
                    <a:cubicBezTo>
                      <a:pt x="6257" y="6612"/>
                      <a:pt x="6500" y="6389"/>
                      <a:pt x="6712" y="6136"/>
                    </a:cubicBezTo>
                    <a:cubicBezTo>
                      <a:pt x="6813" y="6015"/>
                      <a:pt x="6914" y="5884"/>
                      <a:pt x="7005" y="5743"/>
                    </a:cubicBezTo>
                    <a:cubicBezTo>
                      <a:pt x="7046" y="5682"/>
                      <a:pt x="7086" y="5601"/>
                      <a:pt x="7127" y="5530"/>
                    </a:cubicBezTo>
                    <a:cubicBezTo>
                      <a:pt x="7157" y="5459"/>
                      <a:pt x="7197" y="5388"/>
                      <a:pt x="7217" y="5307"/>
                    </a:cubicBezTo>
                    <a:cubicBezTo>
                      <a:pt x="7339" y="4994"/>
                      <a:pt x="7359" y="4640"/>
                      <a:pt x="7248" y="4317"/>
                    </a:cubicBezTo>
                    <a:cubicBezTo>
                      <a:pt x="7187" y="4166"/>
                      <a:pt x="7116" y="4014"/>
                      <a:pt x="7005" y="3883"/>
                    </a:cubicBezTo>
                    <a:cubicBezTo>
                      <a:pt x="6965" y="3811"/>
                      <a:pt x="6904" y="3751"/>
                      <a:pt x="6853" y="3690"/>
                    </a:cubicBezTo>
                    <a:cubicBezTo>
                      <a:pt x="6803" y="3629"/>
                      <a:pt x="6743" y="3569"/>
                      <a:pt x="6682" y="3508"/>
                    </a:cubicBezTo>
                    <a:cubicBezTo>
                      <a:pt x="6581" y="3418"/>
                      <a:pt x="6480" y="3326"/>
                      <a:pt x="6368" y="3245"/>
                    </a:cubicBezTo>
                    <a:cubicBezTo>
                      <a:pt x="6510" y="3043"/>
                      <a:pt x="6601" y="2801"/>
                      <a:pt x="6631" y="2548"/>
                    </a:cubicBezTo>
                    <a:cubicBezTo>
                      <a:pt x="6651" y="2407"/>
                      <a:pt x="6642" y="2255"/>
                      <a:pt x="6621" y="2104"/>
                    </a:cubicBezTo>
                    <a:cubicBezTo>
                      <a:pt x="6601" y="1951"/>
                      <a:pt x="6561" y="1810"/>
                      <a:pt x="6500" y="1668"/>
                    </a:cubicBezTo>
                    <a:cubicBezTo>
                      <a:pt x="6388" y="1396"/>
                      <a:pt x="6217" y="1143"/>
                      <a:pt x="6015" y="931"/>
                    </a:cubicBezTo>
                    <a:cubicBezTo>
                      <a:pt x="5813" y="718"/>
                      <a:pt x="5570" y="536"/>
                      <a:pt x="5307" y="415"/>
                    </a:cubicBezTo>
                    <a:lnTo>
                      <a:pt x="5307" y="415"/>
                    </a:lnTo>
                    <a:cubicBezTo>
                      <a:pt x="5539" y="587"/>
                      <a:pt x="5752" y="789"/>
                      <a:pt x="5923" y="1001"/>
                    </a:cubicBezTo>
                    <a:cubicBezTo>
                      <a:pt x="6015" y="1113"/>
                      <a:pt x="6105" y="1234"/>
                      <a:pt x="6177" y="1355"/>
                    </a:cubicBezTo>
                    <a:cubicBezTo>
                      <a:pt x="6247" y="1466"/>
                      <a:pt x="6318" y="1598"/>
                      <a:pt x="6368" y="1729"/>
                    </a:cubicBezTo>
                    <a:cubicBezTo>
                      <a:pt x="6419" y="1850"/>
                      <a:pt x="6460" y="1992"/>
                      <a:pt x="6490" y="2124"/>
                    </a:cubicBezTo>
                    <a:cubicBezTo>
                      <a:pt x="6510" y="2265"/>
                      <a:pt x="6520" y="2407"/>
                      <a:pt x="6520" y="2538"/>
                    </a:cubicBezTo>
                    <a:cubicBezTo>
                      <a:pt x="6510" y="2780"/>
                      <a:pt x="6449" y="3013"/>
                      <a:pt x="6338" y="3236"/>
                    </a:cubicBezTo>
                    <a:cubicBezTo>
                      <a:pt x="6328" y="3225"/>
                      <a:pt x="6308" y="3215"/>
                      <a:pt x="6298" y="3205"/>
                    </a:cubicBezTo>
                    <a:cubicBezTo>
                      <a:pt x="6156" y="3114"/>
                      <a:pt x="6004" y="3033"/>
                      <a:pt x="5843" y="2983"/>
                    </a:cubicBezTo>
                    <a:cubicBezTo>
                      <a:pt x="5813" y="2973"/>
                      <a:pt x="5772" y="2953"/>
                      <a:pt x="5732" y="2953"/>
                    </a:cubicBezTo>
                    <a:cubicBezTo>
                      <a:pt x="5691" y="2942"/>
                      <a:pt x="5640" y="2932"/>
                      <a:pt x="5600" y="2922"/>
                    </a:cubicBezTo>
                    <a:cubicBezTo>
                      <a:pt x="5519" y="2912"/>
                      <a:pt x="5438" y="2892"/>
                      <a:pt x="5357" y="2892"/>
                    </a:cubicBezTo>
                    <a:cubicBezTo>
                      <a:pt x="5267" y="2892"/>
                      <a:pt x="5186" y="2902"/>
                      <a:pt x="5105" y="2902"/>
                    </a:cubicBezTo>
                    <a:cubicBezTo>
                      <a:pt x="5024" y="2912"/>
                      <a:pt x="4943" y="2922"/>
                      <a:pt x="4863" y="2942"/>
                    </a:cubicBezTo>
                    <a:cubicBezTo>
                      <a:pt x="4701" y="2973"/>
                      <a:pt x="4539" y="3013"/>
                      <a:pt x="4387" y="3074"/>
                    </a:cubicBezTo>
                    <a:cubicBezTo>
                      <a:pt x="4225" y="3124"/>
                      <a:pt x="4084" y="3185"/>
                      <a:pt x="3933" y="3245"/>
                    </a:cubicBezTo>
                    <a:cubicBezTo>
                      <a:pt x="3629" y="3367"/>
                      <a:pt x="3336" y="3498"/>
                      <a:pt x="3033" y="3589"/>
                    </a:cubicBezTo>
                    <a:cubicBezTo>
                      <a:pt x="2803" y="3661"/>
                      <a:pt x="2561" y="3713"/>
                      <a:pt x="2316" y="3713"/>
                    </a:cubicBezTo>
                    <a:cubicBezTo>
                      <a:pt x="2248" y="3713"/>
                      <a:pt x="2181" y="3709"/>
                      <a:pt x="2113" y="3701"/>
                    </a:cubicBezTo>
                    <a:cubicBezTo>
                      <a:pt x="1961" y="3690"/>
                      <a:pt x="1810" y="3640"/>
                      <a:pt x="1668" y="3579"/>
                    </a:cubicBezTo>
                    <a:cubicBezTo>
                      <a:pt x="1527" y="3528"/>
                      <a:pt x="1385" y="3448"/>
                      <a:pt x="1264" y="3346"/>
                    </a:cubicBezTo>
                    <a:cubicBezTo>
                      <a:pt x="1021" y="3164"/>
                      <a:pt x="839" y="2892"/>
                      <a:pt x="738" y="2589"/>
                    </a:cubicBezTo>
                    <a:cubicBezTo>
                      <a:pt x="637" y="2295"/>
                      <a:pt x="617" y="1972"/>
                      <a:pt x="647" y="1659"/>
                    </a:cubicBezTo>
                    <a:cubicBezTo>
                      <a:pt x="657" y="1497"/>
                      <a:pt x="687" y="1345"/>
                      <a:pt x="738" y="1194"/>
                    </a:cubicBezTo>
                    <a:cubicBezTo>
                      <a:pt x="759" y="1123"/>
                      <a:pt x="788" y="1042"/>
                      <a:pt x="829" y="971"/>
                    </a:cubicBezTo>
                    <a:lnTo>
                      <a:pt x="860" y="920"/>
                    </a:lnTo>
                    <a:lnTo>
                      <a:pt x="890" y="870"/>
                    </a:lnTo>
                    <a:lnTo>
                      <a:pt x="920" y="830"/>
                    </a:lnTo>
                    <a:lnTo>
                      <a:pt x="961" y="779"/>
                    </a:lnTo>
                    <a:cubicBezTo>
                      <a:pt x="1011" y="718"/>
                      <a:pt x="1071" y="668"/>
                      <a:pt x="1132" y="617"/>
                    </a:cubicBezTo>
                    <a:cubicBezTo>
                      <a:pt x="1203" y="577"/>
                      <a:pt x="1274" y="536"/>
                      <a:pt x="1345" y="516"/>
                    </a:cubicBezTo>
                    <a:cubicBezTo>
                      <a:pt x="1415" y="486"/>
                      <a:pt x="1496" y="466"/>
                      <a:pt x="1577" y="455"/>
                    </a:cubicBezTo>
                    <a:cubicBezTo>
                      <a:pt x="1658" y="446"/>
                      <a:pt x="1739" y="435"/>
                      <a:pt x="1820" y="435"/>
                    </a:cubicBezTo>
                    <a:cubicBezTo>
                      <a:pt x="1739" y="435"/>
                      <a:pt x="1658" y="435"/>
                      <a:pt x="1577" y="446"/>
                    </a:cubicBezTo>
                    <a:cubicBezTo>
                      <a:pt x="1496" y="446"/>
                      <a:pt x="1415" y="466"/>
                      <a:pt x="1334" y="486"/>
                    </a:cubicBezTo>
                    <a:cubicBezTo>
                      <a:pt x="1264" y="516"/>
                      <a:pt x="1183" y="557"/>
                      <a:pt x="1122" y="597"/>
                    </a:cubicBezTo>
                    <a:cubicBezTo>
                      <a:pt x="1051" y="637"/>
                      <a:pt x="981" y="688"/>
                      <a:pt x="930" y="759"/>
                    </a:cubicBezTo>
                    <a:lnTo>
                      <a:pt x="890" y="799"/>
                    </a:lnTo>
                    <a:lnTo>
                      <a:pt x="849" y="850"/>
                    </a:lnTo>
                    <a:lnTo>
                      <a:pt x="819" y="900"/>
                    </a:lnTo>
                    <a:lnTo>
                      <a:pt x="788" y="951"/>
                    </a:lnTo>
                    <a:cubicBezTo>
                      <a:pt x="788" y="961"/>
                      <a:pt x="779" y="961"/>
                      <a:pt x="779" y="971"/>
                    </a:cubicBezTo>
                    <a:cubicBezTo>
                      <a:pt x="779" y="870"/>
                      <a:pt x="748" y="779"/>
                      <a:pt x="708" y="688"/>
                    </a:cubicBezTo>
                    <a:cubicBezTo>
                      <a:pt x="667" y="587"/>
                      <a:pt x="607" y="486"/>
                      <a:pt x="536" y="405"/>
                    </a:cubicBezTo>
                    <a:cubicBezTo>
                      <a:pt x="465" y="314"/>
                      <a:pt x="384" y="233"/>
                      <a:pt x="294" y="163"/>
                    </a:cubicBezTo>
                    <a:cubicBezTo>
                      <a:pt x="202" y="102"/>
                      <a:pt x="112" y="41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5550841" y="4679887"/>
                <a:ext cx="5691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969" extrusionOk="0">
                    <a:moveTo>
                      <a:pt x="1476" y="0"/>
                    </a:moveTo>
                    <a:cubicBezTo>
                      <a:pt x="1537" y="303"/>
                      <a:pt x="1547" y="607"/>
                      <a:pt x="1507" y="899"/>
                    </a:cubicBezTo>
                    <a:lnTo>
                      <a:pt x="1496" y="1011"/>
                    </a:lnTo>
                    <a:cubicBezTo>
                      <a:pt x="1486" y="1051"/>
                      <a:pt x="1486" y="1092"/>
                      <a:pt x="1476" y="1122"/>
                    </a:cubicBezTo>
                    <a:cubicBezTo>
                      <a:pt x="1456" y="1203"/>
                      <a:pt x="1446" y="1274"/>
                      <a:pt x="1415" y="1344"/>
                    </a:cubicBezTo>
                    <a:lnTo>
                      <a:pt x="1385" y="1456"/>
                    </a:lnTo>
                    <a:cubicBezTo>
                      <a:pt x="1375" y="1486"/>
                      <a:pt x="1365" y="1526"/>
                      <a:pt x="1355" y="1557"/>
                    </a:cubicBezTo>
                    <a:lnTo>
                      <a:pt x="1264" y="1769"/>
                    </a:lnTo>
                    <a:cubicBezTo>
                      <a:pt x="1213" y="1900"/>
                      <a:pt x="1143" y="2042"/>
                      <a:pt x="1072" y="2173"/>
                    </a:cubicBezTo>
                    <a:lnTo>
                      <a:pt x="1011" y="2264"/>
                    </a:lnTo>
                    <a:lnTo>
                      <a:pt x="950" y="2355"/>
                    </a:lnTo>
                    <a:lnTo>
                      <a:pt x="890" y="2446"/>
                    </a:lnTo>
                    <a:cubicBezTo>
                      <a:pt x="860" y="2476"/>
                      <a:pt x="839" y="2507"/>
                      <a:pt x="819" y="2527"/>
                    </a:cubicBezTo>
                    <a:cubicBezTo>
                      <a:pt x="779" y="2577"/>
                      <a:pt x="718" y="2588"/>
                      <a:pt x="647" y="2588"/>
                    </a:cubicBezTo>
                    <a:cubicBezTo>
                      <a:pt x="577" y="2588"/>
                      <a:pt x="506" y="2557"/>
                      <a:pt x="435" y="2537"/>
                    </a:cubicBezTo>
                    <a:cubicBezTo>
                      <a:pt x="294" y="2487"/>
                      <a:pt x="152" y="2416"/>
                      <a:pt x="0" y="2386"/>
                    </a:cubicBezTo>
                    <a:lnTo>
                      <a:pt x="0" y="2386"/>
                    </a:lnTo>
                    <a:cubicBezTo>
                      <a:pt x="142" y="2446"/>
                      <a:pt x="273" y="2527"/>
                      <a:pt x="415" y="2598"/>
                    </a:cubicBezTo>
                    <a:cubicBezTo>
                      <a:pt x="476" y="2638"/>
                      <a:pt x="556" y="2669"/>
                      <a:pt x="637" y="2678"/>
                    </a:cubicBezTo>
                    <a:cubicBezTo>
                      <a:pt x="658" y="2684"/>
                      <a:pt x="680" y="2686"/>
                      <a:pt x="703" y="2686"/>
                    </a:cubicBezTo>
                    <a:cubicBezTo>
                      <a:pt x="725" y="2686"/>
                      <a:pt x="748" y="2684"/>
                      <a:pt x="768" y="2678"/>
                    </a:cubicBezTo>
                    <a:cubicBezTo>
                      <a:pt x="779" y="2678"/>
                      <a:pt x="799" y="2678"/>
                      <a:pt x="809" y="2669"/>
                    </a:cubicBezTo>
                    <a:lnTo>
                      <a:pt x="839" y="2658"/>
                    </a:lnTo>
                    <a:cubicBezTo>
                      <a:pt x="849" y="2648"/>
                      <a:pt x="860" y="2638"/>
                      <a:pt x="869" y="2638"/>
                    </a:cubicBezTo>
                    <a:cubicBezTo>
                      <a:pt x="880" y="2678"/>
                      <a:pt x="910" y="2729"/>
                      <a:pt x="941" y="2759"/>
                    </a:cubicBezTo>
                    <a:cubicBezTo>
                      <a:pt x="981" y="2820"/>
                      <a:pt x="1042" y="2860"/>
                      <a:pt x="1102" y="2901"/>
                    </a:cubicBezTo>
                    <a:cubicBezTo>
                      <a:pt x="1163" y="2931"/>
                      <a:pt x="1224" y="2952"/>
                      <a:pt x="1294" y="2961"/>
                    </a:cubicBezTo>
                    <a:cubicBezTo>
                      <a:pt x="1324" y="2966"/>
                      <a:pt x="1353" y="2968"/>
                      <a:pt x="1382" y="2968"/>
                    </a:cubicBezTo>
                    <a:cubicBezTo>
                      <a:pt x="1422" y="2968"/>
                      <a:pt x="1461" y="2963"/>
                      <a:pt x="1496" y="2952"/>
                    </a:cubicBezTo>
                    <a:cubicBezTo>
                      <a:pt x="1435" y="2911"/>
                      <a:pt x="1385" y="2891"/>
                      <a:pt x="1334" y="2860"/>
                    </a:cubicBezTo>
                    <a:lnTo>
                      <a:pt x="1173" y="2770"/>
                    </a:lnTo>
                    <a:lnTo>
                      <a:pt x="1021" y="2678"/>
                    </a:lnTo>
                    <a:cubicBezTo>
                      <a:pt x="981" y="2658"/>
                      <a:pt x="950" y="2628"/>
                      <a:pt x="910" y="2598"/>
                    </a:cubicBezTo>
                    <a:cubicBezTo>
                      <a:pt x="941" y="2577"/>
                      <a:pt x="961" y="2557"/>
                      <a:pt x="981" y="2527"/>
                    </a:cubicBezTo>
                    <a:cubicBezTo>
                      <a:pt x="1011" y="2496"/>
                      <a:pt x="1031" y="2467"/>
                      <a:pt x="1051" y="2436"/>
                    </a:cubicBezTo>
                    <a:cubicBezTo>
                      <a:pt x="1082" y="2406"/>
                      <a:pt x="1102" y="2375"/>
                      <a:pt x="1123" y="2335"/>
                    </a:cubicBezTo>
                    <a:lnTo>
                      <a:pt x="1183" y="2244"/>
                    </a:lnTo>
                    <a:cubicBezTo>
                      <a:pt x="1274" y="2103"/>
                      <a:pt x="1345" y="1971"/>
                      <a:pt x="1406" y="1820"/>
                    </a:cubicBezTo>
                    <a:cubicBezTo>
                      <a:pt x="1435" y="1748"/>
                      <a:pt x="1466" y="1678"/>
                      <a:pt x="1486" y="1607"/>
                    </a:cubicBezTo>
                    <a:cubicBezTo>
                      <a:pt x="1496" y="1566"/>
                      <a:pt x="1516" y="1526"/>
                      <a:pt x="1527" y="1496"/>
                    </a:cubicBezTo>
                    <a:lnTo>
                      <a:pt x="1557" y="1375"/>
                    </a:lnTo>
                    <a:cubicBezTo>
                      <a:pt x="1588" y="1223"/>
                      <a:pt x="1617" y="1072"/>
                      <a:pt x="1628" y="910"/>
                    </a:cubicBezTo>
                    <a:cubicBezTo>
                      <a:pt x="1648" y="607"/>
                      <a:pt x="1597" y="283"/>
                      <a:pt x="1476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5672955" y="5036772"/>
                <a:ext cx="130846" cy="173093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501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4" y="223"/>
                      <a:pt x="577" y="465"/>
                      <a:pt x="829" y="728"/>
                    </a:cubicBezTo>
                    <a:cubicBezTo>
                      <a:pt x="1092" y="991"/>
                      <a:pt x="1325" y="1274"/>
                      <a:pt x="1536" y="1577"/>
                    </a:cubicBezTo>
                    <a:cubicBezTo>
                      <a:pt x="1638" y="1729"/>
                      <a:pt x="1739" y="1881"/>
                      <a:pt x="1830" y="2042"/>
                    </a:cubicBezTo>
                    <a:cubicBezTo>
                      <a:pt x="1880" y="2123"/>
                      <a:pt x="1911" y="2204"/>
                      <a:pt x="1961" y="2285"/>
                    </a:cubicBezTo>
                    <a:lnTo>
                      <a:pt x="2022" y="2406"/>
                    </a:lnTo>
                    <a:lnTo>
                      <a:pt x="2073" y="2528"/>
                    </a:lnTo>
                    <a:cubicBezTo>
                      <a:pt x="2224" y="2862"/>
                      <a:pt x="2345" y="3205"/>
                      <a:pt x="2426" y="3569"/>
                    </a:cubicBezTo>
                    <a:cubicBezTo>
                      <a:pt x="2466" y="3700"/>
                      <a:pt x="2497" y="3821"/>
                      <a:pt x="2527" y="3953"/>
                    </a:cubicBezTo>
                    <a:cubicBezTo>
                      <a:pt x="2547" y="4084"/>
                      <a:pt x="2558" y="4216"/>
                      <a:pt x="2558" y="4337"/>
                    </a:cubicBezTo>
                    <a:cubicBezTo>
                      <a:pt x="2547" y="4468"/>
                      <a:pt x="2527" y="4600"/>
                      <a:pt x="2466" y="4711"/>
                    </a:cubicBezTo>
                    <a:cubicBezTo>
                      <a:pt x="2406" y="4832"/>
                      <a:pt x="2315" y="4933"/>
                      <a:pt x="2214" y="5014"/>
                    </a:cubicBezTo>
                    <a:cubicBezTo>
                      <a:pt x="2325" y="4944"/>
                      <a:pt x="2426" y="4852"/>
                      <a:pt x="2507" y="4742"/>
                    </a:cubicBezTo>
                    <a:cubicBezTo>
                      <a:pt x="2578" y="4620"/>
                      <a:pt x="2618" y="4489"/>
                      <a:pt x="2628" y="4347"/>
                    </a:cubicBezTo>
                    <a:cubicBezTo>
                      <a:pt x="2648" y="4206"/>
                      <a:pt x="2639" y="4075"/>
                      <a:pt x="2618" y="3933"/>
                    </a:cubicBezTo>
                    <a:cubicBezTo>
                      <a:pt x="2608" y="3852"/>
                      <a:pt x="2598" y="3771"/>
                      <a:pt x="2578" y="3690"/>
                    </a:cubicBezTo>
                    <a:lnTo>
                      <a:pt x="2578" y="3690"/>
                    </a:lnTo>
                    <a:lnTo>
                      <a:pt x="2608" y="3720"/>
                    </a:lnTo>
                    <a:cubicBezTo>
                      <a:pt x="2628" y="3741"/>
                      <a:pt x="2659" y="3761"/>
                      <a:pt x="2689" y="3781"/>
                    </a:cubicBezTo>
                    <a:cubicBezTo>
                      <a:pt x="2790" y="3852"/>
                      <a:pt x="2922" y="3902"/>
                      <a:pt x="3043" y="3922"/>
                    </a:cubicBezTo>
                    <a:cubicBezTo>
                      <a:pt x="3142" y="3948"/>
                      <a:pt x="3248" y="3966"/>
                      <a:pt x="3350" y="3966"/>
                    </a:cubicBezTo>
                    <a:cubicBezTo>
                      <a:pt x="3372" y="3966"/>
                      <a:pt x="3395" y="3965"/>
                      <a:pt x="3417" y="3963"/>
                    </a:cubicBezTo>
                    <a:cubicBezTo>
                      <a:pt x="3538" y="3963"/>
                      <a:pt x="3670" y="3953"/>
                      <a:pt x="3791" y="3913"/>
                    </a:cubicBezTo>
                    <a:cubicBezTo>
                      <a:pt x="3659" y="3893"/>
                      <a:pt x="3538" y="3872"/>
                      <a:pt x="3427" y="3852"/>
                    </a:cubicBezTo>
                    <a:cubicBezTo>
                      <a:pt x="3306" y="3832"/>
                      <a:pt x="3185" y="3812"/>
                      <a:pt x="3073" y="3781"/>
                    </a:cubicBezTo>
                    <a:cubicBezTo>
                      <a:pt x="2962" y="3761"/>
                      <a:pt x="2851" y="3720"/>
                      <a:pt x="2740" y="3680"/>
                    </a:cubicBezTo>
                    <a:cubicBezTo>
                      <a:pt x="2679" y="3650"/>
                      <a:pt x="2608" y="3610"/>
                      <a:pt x="2547" y="3559"/>
                    </a:cubicBezTo>
                    <a:lnTo>
                      <a:pt x="2547" y="3538"/>
                    </a:lnTo>
                    <a:cubicBezTo>
                      <a:pt x="2477" y="3174"/>
                      <a:pt x="2365" y="2811"/>
                      <a:pt x="2204" y="2467"/>
                    </a:cubicBezTo>
                    <a:cubicBezTo>
                      <a:pt x="2062" y="2123"/>
                      <a:pt x="1870" y="1800"/>
                      <a:pt x="1648" y="1497"/>
                    </a:cubicBezTo>
                    <a:cubicBezTo>
                      <a:pt x="1426" y="1193"/>
                      <a:pt x="1173" y="921"/>
                      <a:pt x="900" y="668"/>
                    </a:cubicBezTo>
                    <a:cubicBezTo>
                      <a:pt x="617" y="415"/>
                      <a:pt x="323" y="193"/>
                      <a:pt x="0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5897993" y="5053167"/>
                <a:ext cx="47803" cy="7434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2154" extrusionOk="0">
                    <a:moveTo>
                      <a:pt x="1385" y="1"/>
                    </a:moveTo>
                    <a:lnTo>
                      <a:pt x="1385" y="1"/>
                    </a:lnTo>
                    <a:cubicBezTo>
                      <a:pt x="1243" y="132"/>
                      <a:pt x="1112" y="273"/>
                      <a:pt x="991" y="435"/>
                    </a:cubicBezTo>
                    <a:cubicBezTo>
                      <a:pt x="930" y="506"/>
                      <a:pt x="870" y="597"/>
                      <a:pt x="829" y="688"/>
                    </a:cubicBezTo>
                    <a:cubicBezTo>
                      <a:pt x="789" y="759"/>
                      <a:pt x="768" y="840"/>
                      <a:pt x="758" y="920"/>
                    </a:cubicBezTo>
                    <a:cubicBezTo>
                      <a:pt x="748" y="900"/>
                      <a:pt x="738" y="880"/>
                      <a:pt x="728" y="850"/>
                    </a:cubicBezTo>
                    <a:cubicBezTo>
                      <a:pt x="677" y="759"/>
                      <a:pt x="616" y="668"/>
                      <a:pt x="546" y="587"/>
                    </a:cubicBezTo>
                    <a:cubicBezTo>
                      <a:pt x="475" y="516"/>
                      <a:pt x="394" y="446"/>
                      <a:pt x="303" y="385"/>
                    </a:cubicBezTo>
                    <a:cubicBezTo>
                      <a:pt x="202" y="334"/>
                      <a:pt x="101" y="304"/>
                      <a:pt x="0" y="294"/>
                    </a:cubicBezTo>
                    <a:lnTo>
                      <a:pt x="0" y="294"/>
                    </a:lnTo>
                    <a:cubicBezTo>
                      <a:pt x="81" y="354"/>
                      <a:pt x="162" y="415"/>
                      <a:pt x="232" y="486"/>
                    </a:cubicBezTo>
                    <a:cubicBezTo>
                      <a:pt x="303" y="547"/>
                      <a:pt x="374" y="617"/>
                      <a:pt x="434" y="688"/>
                    </a:cubicBezTo>
                    <a:cubicBezTo>
                      <a:pt x="506" y="759"/>
                      <a:pt x="566" y="840"/>
                      <a:pt x="627" y="911"/>
                    </a:cubicBezTo>
                    <a:lnTo>
                      <a:pt x="748" y="1062"/>
                    </a:lnTo>
                    <a:lnTo>
                      <a:pt x="748" y="1072"/>
                    </a:lnTo>
                    <a:lnTo>
                      <a:pt x="748" y="1153"/>
                    </a:lnTo>
                    <a:cubicBezTo>
                      <a:pt x="758" y="1203"/>
                      <a:pt x="758" y="1244"/>
                      <a:pt x="768" y="1295"/>
                    </a:cubicBezTo>
                    <a:cubicBezTo>
                      <a:pt x="778" y="1396"/>
                      <a:pt x="798" y="1497"/>
                      <a:pt x="819" y="1588"/>
                    </a:cubicBezTo>
                    <a:cubicBezTo>
                      <a:pt x="859" y="1780"/>
                      <a:pt x="899" y="1972"/>
                      <a:pt x="971" y="2154"/>
                    </a:cubicBezTo>
                    <a:cubicBezTo>
                      <a:pt x="960" y="1962"/>
                      <a:pt x="950" y="1770"/>
                      <a:pt x="930" y="1578"/>
                    </a:cubicBezTo>
                    <a:cubicBezTo>
                      <a:pt x="920" y="1477"/>
                      <a:pt x="910" y="1376"/>
                      <a:pt x="910" y="1284"/>
                    </a:cubicBezTo>
                    <a:cubicBezTo>
                      <a:pt x="899" y="1234"/>
                      <a:pt x="899" y="1183"/>
                      <a:pt x="899" y="1143"/>
                    </a:cubicBezTo>
                    <a:lnTo>
                      <a:pt x="899" y="1072"/>
                    </a:lnTo>
                    <a:lnTo>
                      <a:pt x="899" y="1001"/>
                    </a:lnTo>
                    <a:cubicBezTo>
                      <a:pt x="899" y="819"/>
                      <a:pt x="980" y="658"/>
                      <a:pt x="1081" y="496"/>
                    </a:cubicBezTo>
                    <a:cubicBezTo>
                      <a:pt x="1183" y="334"/>
                      <a:pt x="1294" y="172"/>
                      <a:pt x="1385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5617110" y="5171450"/>
                <a:ext cx="60056" cy="3596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0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2" y="101"/>
                      <a:pt x="243" y="182"/>
                      <a:pt x="395" y="243"/>
                    </a:cubicBezTo>
                    <a:cubicBezTo>
                      <a:pt x="537" y="304"/>
                      <a:pt x="699" y="334"/>
                      <a:pt x="850" y="344"/>
                    </a:cubicBezTo>
                    <a:cubicBezTo>
                      <a:pt x="877" y="347"/>
                      <a:pt x="904" y="349"/>
                      <a:pt x="931" y="349"/>
                    </a:cubicBezTo>
                    <a:cubicBezTo>
                      <a:pt x="985" y="349"/>
                      <a:pt x="1038" y="344"/>
                      <a:pt x="1092" y="344"/>
                    </a:cubicBezTo>
                    <a:cubicBezTo>
                      <a:pt x="1113" y="384"/>
                      <a:pt x="1133" y="425"/>
                      <a:pt x="1143" y="465"/>
                    </a:cubicBezTo>
                    <a:cubicBezTo>
                      <a:pt x="1164" y="526"/>
                      <a:pt x="1173" y="587"/>
                      <a:pt x="1184" y="658"/>
                    </a:cubicBezTo>
                    <a:cubicBezTo>
                      <a:pt x="1193" y="718"/>
                      <a:pt x="1204" y="779"/>
                      <a:pt x="1204" y="840"/>
                    </a:cubicBezTo>
                    <a:cubicBezTo>
                      <a:pt x="1193" y="900"/>
                      <a:pt x="1184" y="971"/>
                      <a:pt x="1153" y="1042"/>
                    </a:cubicBezTo>
                    <a:cubicBezTo>
                      <a:pt x="1224" y="1011"/>
                      <a:pt x="1285" y="941"/>
                      <a:pt x="1315" y="870"/>
                    </a:cubicBezTo>
                    <a:cubicBezTo>
                      <a:pt x="1345" y="789"/>
                      <a:pt x="1345" y="708"/>
                      <a:pt x="1335" y="627"/>
                    </a:cubicBezTo>
                    <a:cubicBezTo>
                      <a:pt x="1315" y="546"/>
                      <a:pt x="1285" y="476"/>
                      <a:pt x="1244" y="415"/>
                    </a:cubicBezTo>
                    <a:cubicBezTo>
                      <a:pt x="1224" y="384"/>
                      <a:pt x="1204" y="354"/>
                      <a:pt x="1173" y="334"/>
                    </a:cubicBezTo>
                    <a:cubicBezTo>
                      <a:pt x="1224" y="324"/>
                      <a:pt x="1274" y="314"/>
                      <a:pt x="1315" y="304"/>
                    </a:cubicBezTo>
                    <a:cubicBezTo>
                      <a:pt x="1467" y="263"/>
                      <a:pt x="1618" y="202"/>
                      <a:pt x="1739" y="122"/>
                    </a:cubicBezTo>
                    <a:lnTo>
                      <a:pt x="1739" y="122"/>
                    </a:lnTo>
                    <a:cubicBezTo>
                      <a:pt x="1588" y="152"/>
                      <a:pt x="1447" y="173"/>
                      <a:pt x="1295" y="193"/>
                    </a:cubicBezTo>
                    <a:cubicBezTo>
                      <a:pt x="1224" y="198"/>
                      <a:pt x="1151" y="200"/>
                      <a:pt x="1077" y="200"/>
                    </a:cubicBezTo>
                    <a:cubicBezTo>
                      <a:pt x="1004" y="200"/>
                      <a:pt x="931" y="198"/>
                      <a:pt x="860" y="193"/>
                    </a:cubicBezTo>
                    <a:cubicBezTo>
                      <a:pt x="719" y="193"/>
                      <a:pt x="567" y="162"/>
                      <a:pt x="425" y="132"/>
                    </a:cubicBezTo>
                    <a:cubicBezTo>
                      <a:pt x="284" y="101"/>
                      <a:pt x="142" y="51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5725280" y="4696627"/>
                <a:ext cx="80627" cy="9819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845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1233" y="304"/>
                      <a:pt x="1305" y="616"/>
                      <a:pt x="1345" y="920"/>
                    </a:cubicBezTo>
                    <a:cubicBezTo>
                      <a:pt x="1385" y="1233"/>
                      <a:pt x="1395" y="1546"/>
                      <a:pt x="1355" y="1850"/>
                    </a:cubicBezTo>
                    <a:cubicBezTo>
                      <a:pt x="1325" y="2002"/>
                      <a:pt x="1284" y="2143"/>
                      <a:pt x="1213" y="2274"/>
                    </a:cubicBezTo>
                    <a:cubicBezTo>
                      <a:pt x="1153" y="2396"/>
                      <a:pt x="1022" y="2476"/>
                      <a:pt x="890" y="2548"/>
                    </a:cubicBezTo>
                    <a:cubicBezTo>
                      <a:pt x="748" y="2618"/>
                      <a:pt x="607" y="2679"/>
                      <a:pt x="456" y="2730"/>
                    </a:cubicBezTo>
                    <a:cubicBezTo>
                      <a:pt x="384" y="2750"/>
                      <a:pt x="303" y="2770"/>
                      <a:pt x="233" y="2790"/>
                    </a:cubicBezTo>
                    <a:cubicBezTo>
                      <a:pt x="152" y="2810"/>
                      <a:pt x="81" y="2831"/>
                      <a:pt x="0" y="2840"/>
                    </a:cubicBezTo>
                    <a:cubicBezTo>
                      <a:pt x="24" y="2843"/>
                      <a:pt x="48" y="2845"/>
                      <a:pt x="72" y="2845"/>
                    </a:cubicBezTo>
                    <a:cubicBezTo>
                      <a:pt x="129" y="2845"/>
                      <a:pt x="186" y="2837"/>
                      <a:pt x="243" y="2831"/>
                    </a:cubicBezTo>
                    <a:cubicBezTo>
                      <a:pt x="314" y="2831"/>
                      <a:pt x="395" y="2810"/>
                      <a:pt x="476" y="2800"/>
                    </a:cubicBezTo>
                    <a:cubicBezTo>
                      <a:pt x="637" y="2759"/>
                      <a:pt x="789" y="2719"/>
                      <a:pt x="941" y="2649"/>
                    </a:cubicBezTo>
                    <a:cubicBezTo>
                      <a:pt x="1011" y="2618"/>
                      <a:pt x="1082" y="2577"/>
                      <a:pt x="1153" y="2537"/>
                    </a:cubicBezTo>
                    <a:cubicBezTo>
                      <a:pt x="1224" y="2487"/>
                      <a:pt x="1294" y="2416"/>
                      <a:pt x="1335" y="2345"/>
                    </a:cubicBezTo>
                    <a:cubicBezTo>
                      <a:pt x="1355" y="2386"/>
                      <a:pt x="1385" y="2426"/>
                      <a:pt x="1406" y="2467"/>
                    </a:cubicBezTo>
                    <a:cubicBezTo>
                      <a:pt x="1487" y="2557"/>
                      <a:pt x="1577" y="2628"/>
                      <a:pt x="1689" y="2669"/>
                    </a:cubicBezTo>
                    <a:cubicBezTo>
                      <a:pt x="1790" y="2719"/>
                      <a:pt x="1911" y="2730"/>
                      <a:pt x="2012" y="2739"/>
                    </a:cubicBezTo>
                    <a:cubicBezTo>
                      <a:pt x="2123" y="2750"/>
                      <a:pt x="2224" y="2750"/>
                      <a:pt x="2336" y="2750"/>
                    </a:cubicBezTo>
                    <a:cubicBezTo>
                      <a:pt x="2244" y="2689"/>
                      <a:pt x="2133" y="2658"/>
                      <a:pt x="2032" y="2628"/>
                    </a:cubicBezTo>
                    <a:cubicBezTo>
                      <a:pt x="1931" y="2598"/>
                      <a:pt x="1830" y="2577"/>
                      <a:pt x="1739" y="2537"/>
                    </a:cubicBezTo>
                    <a:cubicBezTo>
                      <a:pt x="1658" y="2497"/>
                      <a:pt x="1567" y="2446"/>
                      <a:pt x="1496" y="2386"/>
                    </a:cubicBezTo>
                    <a:cubicBezTo>
                      <a:pt x="1456" y="2345"/>
                      <a:pt x="1415" y="2315"/>
                      <a:pt x="1375" y="2274"/>
                    </a:cubicBezTo>
                    <a:cubicBezTo>
                      <a:pt x="1436" y="2143"/>
                      <a:pt x="1476" y="2002"/>
                      <a:pt x="1496" y="1870"/>
                    </a:cubicBezTo>
                    <a:cubicBezTo>
                      <a:pt x="1516" y="1708"/>
                      <a:pt x="1527" y="1546"/>
                      <a:pt x="1516" y="1385"/>
                    </a:cubicBezTo>
                    <a:lnTo>
                      <a:pt x="1507" y="1263"/>
                    </a:lnTo>
                    <a:lnTo>
                      <a:pt x="1496" y="1142"/>
                    </a:lnTo>
                    <a:cubicBezTo>
                      <a:pt x="1487" y="1061"/>
                      <a:pt x="1466" y="980"/>
                      <a:pt x="1456" y="910"/>
                    </a:cubicBezTo>
                    <a:cubicBezTo>
                      <a:pt x="1395" y="587"/>
                      <a:pt x="1294" y="283"/>
                      <a:pt x="1153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5926226" y="4699733"/>
                <a:ext cx="15739" cy="10019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03" extrusionOk="0">
                    <a:moveTo>
                      <a:pt x="213" y="1"/>
                    </a:moveTo>
                    <a:lnTo>
                      <a:pt x="213" y="1"/>
                    </a:lnTo>
                    <a:cubicBezTo>
                      <a:pt x="122" y="234"/>
                      <a:pt x="61" y="486"/>
                      <a:pt x="31" y="729"/>
                    </a:cubicBezTo>
                    <a:cubicBezTo>
                      <a:pt x="11" y="850"/>
                      <a:pt x="1" y="982"/>
                      <a:pt x="1" y="1103"/>
                    </a:cubicBezTo>
                    <a:lnTo>
                      <a:pt x="1" y="1295"/>
                    </a:lnTo>
                    <a:cubicBezTo>
                      <a:pt x="1" y="1355"/>
                      <a:pt x="11" y="1416"/>
                      <a:pt x="11" y="1477"/>
                    </a:cubicBezTo>
                    <a:cubicBezTo>
                      <a:pt x="11" y="1537"/>
                      <a:pt x="21" y="1608"/>
                      <a:pt x="31" y="1669"/>
                    </a:cubicBezTo>
                    <a:lnTo>
                      <a:pt x="61" y="1851"/>
                    </a:lnTo>
                    <a:cubicBezTo>
                      <a:pt x="81" y="1972"/>
                      <a:pt x="112" y="2094"/>
                      <a:pt x="153" y="2215"/>
                    </a:cubicBezTo>
                    <a:cubicBezTo>
                      <a:pt x="223" y="2458"/>
                      <a:pt x="324" y="2690"/>
                      <a:pt x="456" y="2902"/>
                    </a:cubicBezTo>
                    <a:cubicBezTo>
                      <a:pt x="375" y="2660"/>
                      <a:pt x="314" y="2427"/>
                      <a:pt x="263" y="2184"/>
                    </a:cubicBezTo>
                    <a:cubicBezTo>
                      <a:pt x="234" y="2073"/>
                      <a:pt x="213" y="1952"/>
                      <a:pt x="193" y="1831"/>
                    </a:cubicBezTo>
                    <a:cubicBezTo>
                      <a:pt x="183" y="1710"/>
                      <a:pt x="162" y="1588"/>
                      <a:pt x="153" y="1467"/>
                    </a:cubicBezTo>
                    <a:cubicBezTo>
                      <a:pt x="142" y="1346"/>
                      <a:pt x="142" y="1224"/>
                      <a:pt x="142" y="1103"/>
                    </a:cubicBezTo>
                    <a:cubicBezTo>
                      <a:pt x="132" y="982"/>
                      <a:pt x="142" y="860"/>
                      <a:pt x="142" y="739"/>
                    </a:cubicBezTo>
                    <a:cubicBezTo>
                      <a:pt x="153" y="497"/>
                      <a:pt x="183" y="254"/>
                      <a:pt x="213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6035777" y="4706740"/>
                <a:ext cx="37380" cy="8273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2" y="182"/>
                      <a:pt x="263" y="364"/>
                      <a:pt x="385" y="546"/>
                    </a:cubicBezTo>
                    <a:cubicBezTo>
                      <a:pt x="436" y="647"/>
                      <a:pt x="496" y="738"/>
                      <a:pt x="546" y="829"/>
                    </a:cubicBezTo>
                    <a:cubicBezTo>
                      <a:pt x="607" y="930"/>
                      <a:pt x="648" y="1021"/>
                      <a:pt x="698" y="1122"/>
                    </a:cubicBezTo>
                    <a:cubicBezTo>
                      <a:pt x="779" y="1325"/>
                      <a:pt x="850" y="1527"/>
                      <a:pt x="901" y="1739"/>
                    </a:cubicBezTo>
                    <a:cubicBezTo>
                      <a:pt x="941" y="1951"/>
                      <a:pt x="971" y="2174"/>
                      <a:pt x="971" y="2396"/>
                    </a:cubicBezTo>
                    <a:cubicBezTo>
                      <a:pt x="1083" y="1961"/>
                      <a:pt x="1011" y="1476"/>
                      <a:pt x="829" y="1062"/>
                    </a:cubicBezTo>
                    <a:cubicBezTo>
                      <a:pt x="779" y="961"/>
                      <a:pt x="728" y="860"/>
                      <a:pt x="668" y="759"/>
                    </a:cubicBezTo>
                    <a:cubicBezTo>
                      <a:pt x="607" y="667"/>
                      <a:pt x="546" y="566"/>
                      <a:pt x="476" y="485"/>
                    </a:cubicBezTo>
                    <a:cubicBezTo>
                      <a:pt x="335" y="303"/>
                      <a:pt x="173" y="142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5556778" y="4857812"/>
                <a:ext cx="525077" cy="238292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6904" extrusionOk="0">
                    <a:moveTo>
                      <a:pt x="10088" y="0"/>
                    </a:moveTo>
                    <a:cubicBezTo>
                      <a:pt x="10048" y="71"/>
                      <a:pt x="9987" y="131"/>
                      <a:pt x="9927" y="172"/>
                    </a:cubicBezTo>
                    <a:cubicBezTo>
                      <a:pt x="9866" y="223"/>
                      <a:pt x="9805" y="263"/>
                      <a:pt x="9734" y="293"/>
                    </a:cubicBezTo>
                    <a:cubicBezTo>
                      <a:pt x="9593" y="364"/>
                      <a:pt x="9451" y="414"/>
                      <a:pt x="9300" y="445"/>
                    </a:cubicBezTo>
                    <a:cubicBezTo>
                      <a:pt x="9148" y="486"/>
                      <a:pt x="8997" y="506"/>
                      <a:pt x="8835" y="526"/>
                    </a:cubicBezTo>
                    <a:cubicBezTo>
                      <a:pt x="8795" y="536"/>
                      <a:pt x="8744" y="546"/>
                      <a:pt x="8693" y="546"/>
                    </a:cubicBezTo>
                    <a:cubicBezTo>
                      <a:pt x="8613" y="536"/>
                      <a:pt x="8541" y="536"/>
                      <a:pt x="8461" y="526"/>
                    </a:cubicBezTo>
                    <a:cubicBezTo>
                      <a:pt x="8410" y="526"/>
                      <a:pt x="8359" y="526"/>
                      <a:pt x="8309" y="536"/>
                    </a:cubicBezTo>
                    <a:cubicBezTo>
                      <a:pt x="8213" y="521"/>
                      <a:pt x="8111" y="512"/>
                      <a:pt x="8007" y="512"/>
                    </a:cubicBezTo>
                    <a:cubicBezTo>
                      <a:pt x="7970" y="512"/>
                      <a:pt x="7932" y="513"/>
                      <a:pt x="7895" y="515"/>
                    </a:cubicBezTo>
                    <a:cubicBezTo>
                      <a:pt x="7652" y="515"/>
                      <a:pt x="7400" y="566"/>
                      <a:pt x="7157" y="647"/>
                    </a:cubicBezTo>
                    <a:cubicBezTo>
                      <a:pt x="6924" y="718"/>
                      <a:pt x="6692" y="839"/>
                      <a:pt x="6490" y="991"/>
                    </a:cubicBezTo>
                    <a:cubicBezTo>
                      <a:pt x="6075" y="1284"/>
                      <a:pt x="5762" y="1688"/>
                      <a:pt x="5549" y="2153"/>
                    </a:cubicBezTo>
                    <a:cubicBezTo>
                      <a:pt x="5439" y="2375"/>
                      <a:pt x="5358" y="2618"/>
                      <a:pt x="5307" y="2871"/>
                    </a:cubicBezTo>
                    <a:cubicBezTo>
                      <a:pt x="5287" y="2992"/>
                      <a:pt x="5277" y="3123"/>
                      <a:pt x="5266" y="3245"/>
                    </a:cubicBezTo>
                    <a:cubicBezTo>
                      <a:pt x="5266" y="3346"/>
                      <a:pt x="5277" y="3447"/>
                      <a:pt x="5297" y="3548"/>
                    </a:cubicBezTo>
                    <a:cubicBezTo>
                      <a:pt x="5075" y="3558"/>
                      <a:pt x="4862" y="3609"/>
                      <a:pt x="4660" y="3669"/>
                    </a:cubicBezTo>
                    <a:cubicBezTo>
                      <a:pt x="4428" y="3750"/>
                      <a:pt x="4205" y="3851"/>
                      <a:pt x="4003" y="3983"/>
                    </a:cubicBezTo>
                    <a:cubicBezTo>
                      <a:pt x="3791" y="4114"/>
                      <a:pt x="3599" y="4266"/>
                      <a:pt x="3427" y="4437"/>
                    </a:cubicBezTo>
                    <a:cubicBezTo>
                      <a:pt x="3336" y="4518"/>
                      <a:pt x="3255" y="4610"/>
                      <a:pt x="3184" y="4711"/>
                    </a:cubicBezTo>
                    <a:cubicBezTo>
                      <a:pt x="3144" y="4761"/>
                      <a:pt x="3103" y="4812"/>
                      <a:pt x="3073" y="4862"/>
                    </a:cubicBezTo>
                    <a:cubicBezTo>
                      <a:pt x="3063" y="4902"/>
                      <a:pt x="3043" y="4943"/>
                      <a:pt x="3033" y="4983"/>
                    </a:cubicBezTo>
                    <a:cubicBezTo>
                      <a:pt x="2631" y="4871"/>
                      <a:pt x="2216" y="4809"/>
                      <a:pt x="1803" y="4809"/>
                    </a:cubicBezTo>
                    <a:cubicBezTo>
                      <a:pt x="1697" y="4809"/>
                      <a:pt x="1591" y="4813"/>
                      <a:pt x="1486" y="4822"/>
                    </a:cubicBezTo>
                    <a:cubicBezTo>
                      <a:pt x="1213" y="4852"/>
                      <a:pt x="951" y="4902"/>
                      <a:pt x="697" y="4983"/>
                    </a:cubicBezTo>
                    <a:cubicBezTo>
                      <a:pt x="435" y="5075"/>
                      <a:pt x="192" y="5206"/>
                      <a:pt x="0" y="5388"/>
                    </a:cubicBezTo>
                    <a:cubicBezTo>
                      <a:pt x="101" y="5307"/>
                      <a:pt x="212" y="5236"/>
                      <a:pt x="334" y="5176"/>
                    </a:cubicBezTo>
                    <a:cubicBezTo>
                      <a:pt x="455" y="5115"/>
                      <a:pt x="576" y="5064"/>
                      <a:pt x="708" y="5024"/>
                    </a:cubicBezTo>
                    <a:cubicBezTo>
                      <a:pt x="960" y="4953"/>
                      <a:pt x="1223" y="4913"/>
                      <a:pt x="1496" y="4902"/>
                    </a:cubicBezTo>
                    <a:cubicBezTo>
                      <a:pt x="1558" y="4900"/>
                      <a:pt x="1619" y="4899"/>
                      <a:pt x="1681" y="4899"/>
                    </a:cubicBezTo>
                    <a:cubicBezTo>
                      <a:pt x="1882" y="4899"/>
                      <a:pt x="2084" y="4912"/>
                      <a:pt x="2285" y="4943"/>
                    </a:cubicBezTo>
                    <a:cubicBezTo>
                      <a:pt x="2548" y="4974"/>
                      <a:pt x="2810" y="5034"/>
                      <a:pt x="3053" y="5125"/>
                    </a:cubicBezTo>
                    <a:lnTo>
                      <a:pt x="3134" y="5145"/>
                    </a:lnTo>
                    <a:lnTo>
                      <a:pt x="3134" y="5064"/>
                    </a:lnTo>
                    <a:cubicBezTo>
                      <a:pt x="3134" y="5024"/>
                      <a:pt x="3164" y="4974"/>
                      <a:pt x="3184" y="4923"/>
                    </a:cubicBezTo>
                    <a:cubicBezTo>
                      <a:pt x="3215" y="4882"/>
                      <a:pt x="3245" y="4832"/>
                      <a:pt x="3285" y="4781"/>
                    </a:cubicBezTo>
                    <a:cubicBezTo>
                      <a:pt x="3346" y="4691"/>
                      <a:pt x="3427" y="4610"/>
                      <a:pt x="3518" y="4529"/>
                    </a:cubicBezTo>
                    <a:cubicBezTo>
                      <a:pt x="3680" y="4367"/>
                      <a:pt x="3871" y="4226"/>
                      <a:pt x="4074" y="4104"/>
                    </a:cubicBezTo>
                    <a:cubicBezTo>
                      <a:pt x="4276" y="3983"/>
                      <a:pt x="4488" y="3882"/>
                      <a:pt x="4700" y="3811"/>
                    </a:cubicBezTo>
                    <a:cubicBezTo>
                      <a:pt x="4923" y="3740"/>
                      <a:pt x="5156" y="3689"/>
                      <a:pt x="5388" y="3689"/>
                    </a:cubicBezTo>
                    <a:lnTo>
                      <a:pt x="5479" y="3689"/>
                    </a:lnTo>
                    <a:lnTo>
                      <a:pt x="5479" y="3660"/>
                    </a:lnTo>
                    <a:cubicBezTo>
                      <a:pt x="5580" y="3669"/>
                      <a:pt x="5681" y="3680"/>
                      <a:pt x="5772" y="3700"/>
                    </a:cubicBezTo>
                    <a:cubicBezTo>
                      <a:pt x="5984" y="3730"/>
                      <a:pt x="6196" y="3801"/>
                      <a:pt x="6389" y="3892"/>
                    </a:cubicBezTo>
                    <a:cubicBezTo>
                      <a:pt x="6773" y="4074"/>
                      <a:pt x="7117" y="4336"/>
                      <a:pt x="7400" y="4660"/>
                    </a:cubicBezTo>
                    <a:cubicBezTo>
                      <a:pt x="7551" y="4822"/>
                      <a:pt x="7683" y="4983"/>
                      <a:pt x="7804" y="5165"/>
                    </a:cubicBezTo>
                    <a:cubicBezTo>
                      <a:pt x="7925" y="5347"/>
                      <a:pt x="8036" y="5529"/>
                      <a:pt x="8148" y="5722"/>
                    </a:cubicBezTo>
                    <a:cubicBezTo>
                      <a:pt x="8350" y="6095"/>
                      <a:pt x="8532" y="6490"/>
                      <a:pt x="8703" y="6904"/>
                    </a:cubicBezTo>
                    <a:cubicBezTo>
                      <a:pt x="8592" y="6479"/>
                      <a:pt x="8440" y="6055"/>
                      <a:pt x="8249" y="5661"/>
                    </a:cubicBezTo>
                    <a:cubicBezTo>
                      <a:pt x="8218" y="5621"/>
                      <a:pt x="8198" y="5570"/>
                      <a:pt x="8178" y="5519"/>
                    </a:cubicBezTo>
                    <a:cubicBezTo>
                      <a:pt x="8188" y="5398"/>
                      <a:pt x="8228" y="5277"/>
                      <a:pt x="8299" y="5165"/>
                    </a:cubicBezTo>
                    <a:cubicBezTo>
                      <a:pt x="8380" y="5054"/>
                      <a:pt x="8491" y="4963"/>
                      <a:pt x="8602" y="4893"/>
                    </a:cubicBezTo>
                    <a:cubicBezTo>
                      <a:pt x="8835" y="4741"/>
                      <a:pt x="9098" y="4640"/>
                      <a:pt x="9361" y="4569"/>
                    </a:cubicBezTo>
                    <a:cubicBezTo>
                      <a:pt x="9623" y="4498"/>
                      <a:pt x="9896" y="4437"/>
                      <a:pt x="10169" y="4408"/>
                    </a:cubicBezTo>
                    <a:cubicBezTo>
                      <a:pt x="10396" y="4374"/>
                      <a:pt x="10624" y="4354"/>
                      <a:pt x="10851" y="4354"/>
                    </a:cubicBezTo>
                    <a:cubicBezTo>
                      <a:pt x="10897" y="4354"/>
                      <a:pt x="10942" y="4355"/>
                      <a:pt x="10988" y="4357"/>
                    </a:cubicBezTo>
                    <a:cubicBezTo>
                      <a:pt x="11271" y="4367"/>
                      <a:pt x="11544" y="4408"/>
                      <a:pt x="11796" y="4498"/>
                    </a:cubicBezTo>
                    <a:cubicBezTo>
                      <a:pt x="11928" y="4539"/>
                      <a:pt x="12039" y="4599"/>
                      <a:pt x="12151" y="4691"/>
                    </a:cubicBezTo>
                    <a:cubicBezTo>
                      <a:pt x="12160" y="4700"/>
                      <a:pt x="12180" y="4711"/>
                      <a:pt x="12191" y="4720"/>
                    </a:cubicBezTo>
                    <a:cubicBezTo>
                      <a:pt x="12221" y="4781"/>
                      <a:pt x="12261" y="4842"/>
                      <a:pt x="12302" y="4893"/>
                    </a:cubicBezTo>
                    <a:cubicBezTo>
                      <a:pt x="12322" y="4923"/>
                      <a:pt x="12353" y="4953"/>
                      <a:pt x="12383" y="4983"/>
                    </a:cubicBezTo>
                    <a:lnTo>
                      <a:pt x="12413" y="5014"/>
                    </a:lnTo>
                    <a:cubicBezTo>
                      <a:pt x="12535" y="5246"/>
                      <a:pt x="12595" y="5509"/>
                      <a:pt x="12595" y="5782"/>
                    </a:cubicBezTo>
                    <a:cubicBezTo>
                      <a:pt x="12595" y="6055"/>
                      <a:pt x="12535" y="6328"/>
                      <a:pt x="12443" y="6591"/>
                    </a:cubicBezTo>
                    <a:cubicBezTo>
                      <a:pt x="12555" y="6338"/>
                      <a:pt x="12625" y="6065"/>
                      <a:pt x="12636" y="5782"/>
                    </a:cubicBezTo>
                    <a:cubicBezTo>
                      <a:pt x="12645" y="5560"/>
                      <a:pt x="12615" y="5327"/>
                      <a:pt x="12535" y="5115"/>
                    </a:cubicBezTo>
                    <a:lnTo>
                      <a:pt x="12535" y="5115"/>
                    </a:lnTo>
                    <a:cubicBezTo>
                      <a:pt x="12575" y="5135"/>
                      <a:pt x="12625" y="5165"/>
                      <a:pt x="12666" y="5176"/>
                    </a:cubicBezTo>
                    <a:cubicBezTo>
                      <a:pt x="12783" y="5215"/>
                      <a:pt x="12900" y="5230"/>
                      <a:pt x="13017" y="5230"/>
                    </a:cubicBezTo>
                    <a:cubicBezTo>
                      <a:pt x="13052" y="5230"/>
                      <a:pt x="13086" y="5228"/>
                      <a:pt x="13121" y="5226"/>
                    </a:cubicBezTo>
                    <a:cubicBezTo>
                      <a:pt x="13424" y="5206"/>
                      <a:pt x="13707" y="5125"/>
                      <a:pt x="13990" y="5024"/>
                    </a:cubicBezTo>
                    <a:lnTo>
                      <a:pt x="13990" y="5024"/>
                    </a:lnTo>
                    <a:cubicBezTo>
                      <a:pt x="13697" y="5095"/>
                      <a:pt x="13414" y="5156"/>
                      <a:pt x="13121" y="5156"/>
                    </a:cubicBezTo>
                    <a:cubicBezTo>
                      <a:pt x="12979" y="5156"/>
                      <a:pt x="12827" y="5145"/>
                      <a:pt x="12696" y="5095"/>
                    </a:cubicBezTo>
                    <a:cubicBezTo>
                      <a:pt x="12636" y="5064"/>
                      <a:pt x="12575" y="5034"/>
                      <a:pt x="12524" y="4983"/>
                    </a:cubicBezTo>
                    <a:lnTo>
                      <a:pt x="12454" y="4913"/>
                    </a:lnTo>
                    <a:cubicBezTo>
                      <a:pt x="12434" y="4893"/>
                      <a:pt x="12423" y="4862"/>
                      <a:pt x="12403" y="4842"/>
                    </a:cubicBezTo>
                    <a:cubicBezTo>
                      <a:pt x="12393" y="4822"/>
                      <a:pt x="12373" y="4801"/>
                      <a:pt x="12362" y="4792"/>
                    </a:cubicBezTo>
                    <a:cubicBezTo>
                      <a:pt x="12292" y="4680"/>
                      <a:pt x="12241" y="4569"/>
                      <a:pt x="12211" y="4448"/>
                    </a:cubicBezTo>
                    <a:cubicBezTo>
                      <a:pt x="12171" y="4316"/>
                      <a:pt x="12160" y="4175"/>
                      <a:pt x="12171" y="4033"/>
                    </a:cubicBezTo>
                    <a:cubicBezTo>
                      <a:pt x="12180" y="3750"/>
                      <a:pt x="12272" y="3467"/>
                      <a:pt x="12403" y="3215"/>
                    </a:cubicBezTo>
                    <a:cubicBezTo>
                      <a:pt x="12474" y="3093"/>
                      <a:pt x="12544" y="2972"/>
                      <a:pt x="12636" y="2861"/>
                    </a:cubicBezTo>
                    <a:cubicBezTo>
                      <a:pt x="12726" y="2739"/>
                      <a:pt x="12818" y="2638"/>
                      <a:pt x="12919" y="2537"/>
                    </a:cubicBezTo>
                    <a:cubicBezTo>
                      <a:pt x="13030" y="2436"/>
                      <a:pt x="13141" y="2345"/>
                      <a:pt x="13252" y="2254"/>
                    </a:cubicBezTo>
                    <a:cubicBezTo>
                      <a:pt x="13373" y="2163"/>
                      <a:pt x="13494" y="2083"/>
                      <a:pt x="13616" y="2011"/>
                    </a:cubicBezTo>
                    <a:cubicBezTo>
                      <a:pt x="13737" y="1931"/>
                      <a:pt x="13869" y="1860"/>
                      <a:pt x="14000" y="1800"/>
                    </a:cubicBezTo>
                    <a:lnTo>
                      <a:pt x="14192" y="1699"/>
                    </a:lnTo>
                    <a:cubicBezTo>
                      <a:pt x="14253" y="1668"/>
                      <a:pt x="14323" y="1658"/>
                      <a:pt x="14395" y="1658"/>
                    </a:cubicBezTo>
                    <a:cubicBezTo>
                      <a:pt x="14546" y="1668"/>
                      <a:pt x="14687" y="1699"/>
                      <a:pt x="14829" y="1739"/>
                    </a:cubicBezTo>
                    <a:cubicBezTo>
                      <a:pt x="14900" y="1759"/>
                      <a:pt x="14961" y="1789"/>
                      <a:pt x="15031" y="1820"/>
                    </a:cubicBezTo>
                    <a:cubicBezTo>
                      <a:pt x="15092" y="1850"/>
                      <a:pt x="15163" y="1880"/>
                      <a:pt x="15213" y="1941"/>
                    </a:cubicBezTo>
                    <a:cubicBezTo>
                      <a:pt x="15163" y="1880"/>
                      <a:pt x="15102" y="1840"/>
                      <a:pt x="15041" y="1800"/>
                    </a:cubicBezTo>
                    <a:cubicBezTo>
                      <a:pt x="14970" y="1769"/>
                      <a:pt x="14910" y="1739"/>
                      <a:pt x="14839" y="1708"/>
                    </a:cubicBezTo>
                    <a:cubicBezTo>
                      <a:pt x="14698" y="1658"/>
                      <a:pt x="14556" y="1618"/>
                      <a:pt x="14404" y="1607"/>
                    </a:cubicBezTo>
                    <a:lnTo>
                      <a:pt x="14283" y="1607"/>
                    </a:lnTo>
                    <a:cubicBezTo>
                      <a:pt x="14263" y="1607"/>
                      <a:pt x="14243" y="1618"/>
                      <a:pt x="14222" y="1618"/>
                    </a:cubicBezTo>
                    <a:cubicBezTo>
                      <a:pt x="14243" y="1597"/>
                      <a:pt x="14263" y="1567"/>
                      <a:pt x="14273" y="1526"/>
                    </a:cubicBezTo>
                    <a:cubicBezTo>
                      <a:pt x="14314" y="1445"/>
                      <a:pt x="14323" y="1344"/>
                      <a:pt x="14314" y="1263"/>
                    </a:cubicBezTo>
                    <a:cubicBezTo>
                      <a:pt x="14303" y="1173"/>
                      <a:pt x="14273" y="1082"/>
                      <a:pt x="14233" y="1001"/>
                    </a:cubicBezTo>
                    <a:cubicBezTo>
                      <a:pt x="14202" y="930"/>
                      <a:pt x="14152" y="849"/>
                      <a:pt x="14091" y="778"/>
                    </a:cubicBezTo>
                    <a:lnTo>
                      <a:pt x="14091" y="778"/>
                    </a:lnTo>
                    <a:cubicBezTo>
                      <a:pt x="14112" y="870"/>
                      <a:pt x="14141" y="951"/>
                      <a:pt x="14162" y="1031"/>
                    </a:cubicBezTo>
                    <a:cubicBezTo>
                      <a:pt x="14182" y="1112"/>
                      <a:pt x="14202" y="1193"/>
                      <a:pt x="14213" y="1274"/>
                    </a:cubicBezTo>
                    <a:cubicBezTo>
                      <a:pt x="14222" y="1355"/>
                      <a:pt x="14222" y="1425"/>
                      <a:pt x="14202" y="1506"/>
                    </a:cubicBezTo>
                    <a:cubicBezTo>
                      <a:pt x="14192" y="1557"/>
                      <a:pt x="14162" y="1607"/>
                      <a:pt x="14132" y="1658"/>
                    </a:cubicBezTo>
                    <a:cubicBezTo>
                      <a:pt x="14071" y="1678"/>
                      <a:pt x="14020" y="1699"/>
                      <a:pt x="13959" y="1728"/>
                    </a:cubicBezTo>
                    <a:cubicBezTo>
                      <a:pt x="13828" y="1779"/>
                      <a:pt x="13697" y="1850"/>
                      <a:pt x="13566" y="1921"/>
                    </a:cubicBezTo>
                    <a:cubicBezTo>
                      <a:pt x="13303" y="2062"/>
                      <a:pt x="13050" y="2234"/>
                      <a:pt x="12827" y="2436"/>
                    </a:cubicBezTo>
                    <a:cubicBezTo>
                      <a:pt x="12605" y="2638"/>
                      <a:pt x="12413" y="2881"/>
                      <a:pt x="12272" y="3154"/>
                    </a:cubicBezTo>
                    <a:cubicBezTo>
                      <a:pt x="12211" y="3285"/>
                      <a:pt x="12151" y="3427"/>
                      <a:pt x="12110" y="3579"/>
                    </a:cubicBezTo>
                    <a:cubicBezTo>
                      <a:pt x="12059" y="3720"/>
                      <a:pt x="12039" y="3871"/>
                      <a:pt x="12029" y="4023"/>
                    </a:cubicBezTo>
                    <a:cubicBezTo>
                      <a:pt x="12029" y="4205"/>
                      <a:pt x="12049" y="4387"/>
                      <a:pt x="12120" y="4559"/>
                    </a:cubicBezTo>
                    <a:cubicBezTo>
                      <a:pt x="12029" y="4498"/>
                      <a:pt x="11928" y="4448"/>
                      <a:pt x="11827" y="4408"/>
                    </a:cubicBezTo>
                    <a:cubicBezTo>
                      <a:pt x="11564" y="4306"/>
                      <a:pt x="11281" y="4276"/>
                      <a:pt x="10998" y="4266"/>
                    </a:cubicBezTo>
                    <a:cubicBezTo>
                      <a:pt x="10948" y="4264"/>
                      <a:pt x="10898" y="4263"/>
                      <a:pt x="10848" y="4263"/>
                    </a:cubicBezTo>
                    <a:cubicBezTo>
                      <a:pt x="10616" y="4263"/>
                      <a:pt x="10384" y="4283"/>
                      <a:pt x="10159" y="4316"/>
                    </a:cubicBezTo>
                    <a:cubicBezTo>
                      <a:pt x="9876" y="4357"/>
                      <a:pt x="9603" y="4417"/>
                      <a:pt x="9340" y="4498"/>
                    </a:cubicBezTo>
                    <a:cubicBezTo>
                      <a:pt x="9067" y="4579"/>
                      <a:pt x="8804" y="4691"/>
                      <a:pt x="8572" y="4852"/>
                    </a:cubicBezTo>
                    <a:cubicBezTo>
                      <a:pt x="8461" y="4943"/>
                      <a:pt x="8359" y="5034"/>
                      <a:pt x="8279" y="5156"/>
                    </a:cubicBezTo>
                    <a:cubicBezTo>
                      <a:pt x="8218" y="5266"/>
                      <a:pt x="8178" y="5388"/>
                      <a:pt x="8168" y="5519"/>
                    </a:cubicBezTo>
                    <a:cubicBezTo>
                      <a:pt x="8097" y="5367"/>
                      <a:pt x="8006" y="5226"/>
                      <a:pt x="7915" y="5084"/>
                    </a:cubicBezTo>
                    <a:cubicBezTo>
                      <a:pt x="7793" y="4902"/>
                      <a:pt x="7662" y="4731"/>
                      <a:pt x="7510" y="4559"/>
                    </a:cubicBezTo>
                    <a:cubicBezTo>
                      <a:pt x="7359" y="4397"/>
                      <a:pt x="7197" y="4246"/>
                      <a:pt x="7015" y="4114"/>
                    </a:cubicBezTo>
                    <a:cubicBezTo>
                      <a:pt x="6834" y="3983"/>
                      <a:pt x="6641" y="3871"/>
                      <a:pt x="6429" y="3791"/>
                    </a:cubicBezTo>
                    <a:cubicBezTo>
                      <a:pt x="6227" y="3700"/>
                      <a:pt x="6005" y="3649"/>
                      <a:pt x="5782" y="3629"/>
                    </a:cubicBezTo>
                    <a:cubicBezTo>
                      <a:pt x="5681" y="3619"/>
                      <a:pt x="5570" y="3619"/>
                      <a:pt x="5459" y="3619"/>
                    </a:cubicBezTo>
                    <a:lnTo>
                      <a:pt x="5459" y="3599"/>
                    </a:lnTo>
                    <a:cubicBezTo>
                      <a:pt x="5428" y="3487"/>
                      <a:pt x="5418" y="3366"/>
                      <a:pt x="5418" y="3245"/>
                    </a:cubicBezTo>
                    <a:cubicBezTo>
                      <a:pt x="5418" y="3134"/>
                      <a:pt x="5428" y="3013"/>
                      <a:pt x="5448" y="2891"/>
                    </a:cubicBezTo>
                    <a:cubicBezTo>
                      <a:pt x="5499" y="2658"/>
                      <a:pt x="5570" y="2426"/>
                      <a:pt x="5671" y="2204"/>
                    </a:cubicBezTo>
                    <a:cubicBezTo>
                      <a:pt x="5873" y="1769"/>
                      <a:pt x="6176" y="1375"/>
                      <a:pt x="6560" y="1082"/>
                    </a:cubicBezTo>
                    <a:cubicBezTo>
                      <a:pt x="6944" y="789"/>
                      <a:pt x="7420" y="617"/>
                      <a:pt x="7905" y="587"/>
                    </a:cubicBezTo>
                    <a:cubicBezTo>
                      <a:pt x="7986" y="581"/>
                      <a:pt x="8064" y="579"/>
                      <a:pt x="8142" y="579"/>
                    </a:cubicBezTo>
                    <a:cubicBezTo>
                      <a:pt x="8221" y="579"/>
                      <a:pt x="8299" y="581"/>
                      <a:pt x="8380" y="587"/>
                    </a:cubicBezTo>
                    <a:lnTo>
                      <a:pt x="8501" y="617"/>
                    </a:lnTo>
                    <a:cubicBezTo>
                      <a:pt x="8562" y="627"/>
                      <a:pt x="8622" y="647"/>
                      <a:pt x="8683" y="657"/>
                    </a:cubicBezTo>
                    <a:cubicBezTo>
                      <a:pt x="8835" y="708"/>
                      <a:pt x="8997" y="748"/>
                      <a:pt x="9138" y="809"/>
                    </a:cubicBezTo>
                    <a:lnTo>
                      <a:pt x="9239" y="849"/>
                    </a:lnTo>
                    <a:cubicBezTo>
                      <a:pt x="9269" y="870"/>
                      <a:pt x="9300" y="890"/>
                      <a:pt x="9340" y="910"/>
                    </a:cubicBezTo>
                    <a:cubicBezTo>
                      <a:pt x="9391" y="951"/>
                      <a:pt x="9451" y="1001"/>
                      <a:pt x="9492" y="1061"/>
                    </a:cubicBezTo>
                    <a:cubicBezTo>
                      <a:pt x="9532" y="1122"/>
                      <a:pt x="9563" y="1193"/>
                      <a:pt x="9572" y="1263"/>
                    </a:cubicBezTo>
                    <a:cubicBezTo>
                      <a:pt x="9593" y="1344"/>
                      <a:pt x="9603" y="1425"/>
                      <a:pt x="9623" y="1506"/>
                    </a:cubicBezTo>
                    <a:cubicBezTo>
                      <a:pt x="9644" y="1425"/>
                      <a:pt x="9644" y="1344"/>
                      <a:pt x="9644" y="1263"/>
                    </a:cubicBezTo>
                    <a:cubicBezTo>
                      <a:pt x="9644" y="1173"/>
                      <a:pt x="9633" y="1082"/>
                      <a:pt x="9593" y="1001"/>
                    </a:cubicBezTo>
                    <a:lnTo>
                      <a:pt x="9552" y="951"/>
                    </a:lnTo>
                    <a:cubicBezTo>
                      <a:pt x="9543" y="930"/>
                      <a:pt x="9532" y="910"/>
                      <a:pt x="9512" y="890"/>
                    </a:cubicBezTo>
                    <a:lnTo>
                      <a:pt x="9492" y="870"/>
                    </a:lnTo>
                    <a:cubicBezTo>
                      <a:pt x="9482" y="859"/>
                      <a:pt x="9482" y="849"/>
                      <a:pt x="9471" y="839"/>
                    </a:cubicBezTo>
                    <a:lnTo>
                      <a:pt x="9421" y="798"/>
                    </a:lnTo>
                    <a:cubicBezTo>
                      <a:pt x="9381" y="769"/>
                      <a:pt x="9350" y="748"/>
                      <a:pt x="9310" y="728"/>
                    </a:cubicBezTo>
                    <a:lnTo>
                      <a:pt x="9188" y="667"/>
                    </a:lnTo>
                    <a:cubicBezTo>
                      <a:pt x="9158" y="657"/>
                      <a:pt x="9128" y="647"/>
                      <a:pt x="9087" y="637"/>
                    </a:cubicBezTo>
                    <a:cubicBezTo>
                      <a:pt x="9168" y="627"/>
                      <a:pt x="9249" y="607"/>
                      <a:pt x="9330" y="596"/>
                    </a:cubicBezTo>
                    <a:cubicBezTo>
                      <a:pt x="9492" y="556"/>
                      <a:pt x="9653" y="495"/>
                      <a:pt x="9795" y="394"/>
                    </a:cubicBezTo>
                    <a:cubicBezTo>
                      <a:pt x="9866" y="344"/>
                      <a:pt x="9927" y="293"/>
                      <a:pt x="9977" y="223"/>
                    </a:cubicBezTo>
                    <a:cubicBezTo>
                      <a:pt x="10028" y="162"/>
                      <a:pt x="10078" y="81"/>
                      <a:pt x="1008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5736428" y="4760825"/>
                <a:ext cx="371623" cy="233770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6773" extrusionOk="0">
                    <a:moveTo>
                      <a:pt x="3498" y="0"/>
                    </a:moveTo>
                    <a:cubicBezTo>
                      <a:pt x="3468" y="61"/>
                      <a:pt x="3458" y="122"/>
                      <a:pt x="3458" y="182"/>
                    </a:cubicBezTo>
                    <a:cubicBezTo>
                      <a:pt x="3448" y="243"/>
                      <a:pt x="3458" y="303"/>
                      <a:pt x="3458" y="364"/>
                    </a:cubicBezTo>
                    <a:cubicBezTo>
                      <a:pt x="3478" y="475"/>
                      <a:pt x="3509" y="596"/>
                      <a:pt x="3549" y="708"/>
                    </a:cubicBezTo>
                    <a:cubicBezTo>
                      <a:pt x="3590" y="819"/>
                      <a:pt x="3630" y="920"/>
                      <a:pt x="3691" y="1021"/>
                    </a:cubicBezTo>
                    <a:cubicBezTo>
                      <a:pt x="3731" y="1092"/>
                      <a:pt x="3772" y="1162"/>
                      <a:pt x="3822" y="1233"/>
                    </a:cubicBezTo>
                    <a:cubicBezTo>
                      <a:pt x="3772" y="1233"/>
                      <a:pt x="3711" y="1223"/>
                      <a:pt x="3660" y="1223"/>
                    </a:cubicBezTo>
                    <a:cubicBezTo>
                      <a:pt x="3569" y="1223"/>
                      <a:pt x="3478" y="1223"/>
                      <a:pt x="3377" y="1233"/>
                    </a:cubicBezTo>
                    <a:cubicBezTo>
                      <a:pt x="3195" y="1243"/>
                      <a:pt x="3013" y="1263"/>
                      <a:pt x="2831" y="1294"/>
                    </a:cubicBezTo>
                    <a:cubicBezTo>
                      <a:pt x="2660" y="1335"/>
                      <a:pt x="2478" y="1375"/>
                      <a:pt x="2305" y="1436"/>
                    </a:cubicBezTo>
                    <a:cubicBezTo>
                      <a:pt x="2123" y="1486"/>
                      <a:pt x="1952" y="1546"/>
                      <a:pt x="1790" y="1618"/>
                    </a:cubicBezTo>
                    <a:cubicBezTo>
                      <a:pt x="1113" y="1901"/>
                      <a:pt x="496" y="2315"/>
                      <a:pt x="1" y="2851"/>
                    </a:cubicBezTo>
                    <a:cubicBezTo>
                      <a:pt x="264" y="2608"/>
                      <a:pt x="557" y="2386"/>
                      <a:pt x="860" y="2204"/>
                    </a:cubicBezTo>
                    <a:cubicBezTo>
                      <a:pt x="1022" y="2103"/>
                      <a:pt x="1173" y="2022"/>
                      <a:pt x="1335" y="1941"/>
                    </a:cubicBezTo>
                    <a:cubicBezTo>
                      <a:pt x="1497" y="1860"/>
                      <a:pt x="1658" y="1789"/>
                      <a:pt x="1831" y="1728"/>
                    </a:cubicBezTo>
                    <a:cubicBezTo>
                      <a:pt x="1992" y="1658"/>
                      <a:pt x="2164" y="1597"/>
                      <a:pt x="2336" y="1557"/>
                    </a:cubicBezTo>
                    <a:cubicBezTo>
                      <a:pt x="2508" y="1506"/>
                      <a:pt x="2680" y="1466"/>
                      <a:pt x="2862" y="1436"/>
                    </a:cubicBezTo>
                    <a:cubicBezTo>
                      <a:pt x="2943" y="1415"/>
                      <a:pt x="3033" y="1405"/>
                      <a:pt x="3125" y="1395"/>
                    </a:cubicBezTo>
                    <a:cubicBezTo>
                      <a:pt x="3215" y="1385"/>
                      <a:pt x="3296" y="1375"/>
                      <a:pt x="3387" y="1375"/>
                    </a:cubicBezTo>
                    <a:lnTo>
                      <a:pt x="3660" y="1375"/>
                    </a:lnTo>
                    <a:cubicBezTo>
                      <a:pt x="3741" y="1375"/>
                      <a:pt x="3832" y="1375"/>
                      <a:pt x="3923" y="1385"/>
                    </a:cubicBezTo>
                    <a:cubicBezTo>
                      <a:pt x="4095" y="1405"/>
                      <a:pt x="4277" y="1436"/>
                      <a:pt x="4439" y="1476"/>
                    </a:cubicBezTo>
                    <a:cubicBezTo>
                      <a:pt x="4610" y="1526"/>
                      <a:pt x="4782" y="1577"/>
                      <a:pt x="4944" y="1658"/>
                    </a:cubicBezTo>
                    <a:cubicBezTo>
                      <a:pt x="5257" y="1809"/>
                      <a:pt x="5551" y="2011"/>
                      <a:pt x="5793" y="2274"/>
                    </a:cubicBezTo>
                    <a:cubicBezTo>
                      <a:pt x="6036" y="2537"/>
                      <a:pt x="6197" y="2860"/>
                      <a:pt x="6248" y="3204"/>
                    </a:cubicBezTo>
                    <a:cubicBezTo>
                      <a:pt x="6278" y="3386"/>
                      <a:pt x="6278" y="3568"/>
                      <a:pt x="6258" y="3740"/>
                    </a:cubicBezTo>
                    <a:cubicBezTo>
                      <a:pt x="6258" y="3781"/>
                      <a:pt x="6248" y="3821"/>
                      <a:pt x="6238" y="3871"/>
                    </a:cubicBezTo>
                    <a:lnTo>
                      <a:pt x="6025" y="4327"/>
                    </a:lnTo>
                    <a:cubicBezTo>
                      <a:pt x="5935" y="4509"/>
                      <a:pt x="5834" y="4700"/>
                      <a:pt x="5733" y="4882"/>
                    </a:cubicBezTo>
                    <a:cubicBezTo>
                      <a:pt x="5682" y="4973"/>
                      <a:pt x="5621" y="5064"/>
                      <a:pt x="5571" y="5155"/>
                    </a:cubicBezTo>
                    <a:lnTo>
                      <a:pt x="5479" y="5277"/>
                    </a:lnTo>
                    <a:lnTo>
                      <a:pt x="5429" y="5347"/>
                    </a:lnTo>
                    <a:cubicBezTo>
                      <a:pt x="5419" y="5367"/>
                      <a:pt x="5399" y="5378"/>
                      <a:pt x="5378" y="5398"/>
                    </a:cubicBezTo>
                    <a:cubicBezTo>
                      <a:pt x="5247" y="5540"/>
                      <a:pt x="5065" y="5641"/>
                      <a:pt x="4873" y="5711"/>
                    </a:cubicBezTo>
                    <a:cubicBezTo>
                      <a:pt x="4671" y="5772"/>
                      <a:pt x="4469" y="5812"/>
                      <a:pt x="4257" y="5823"/>
                    </a:cubicBezTo>
                    <a:cubicBezTo>
                      <a:pt x="4220" y="5824"/>
                      <a:pt x="4184" y="5825"/>
                      <a:pt x="4148" y="5825"/>
                    </a:cubicBezTo>
                    <a:cubicBezTo>
                      <a:pt x="3974" y="5825"/>
                      <a:pt x="3805" y="5807"/>
                      <a:pt x="3630" y="5782"/>
                    </a:cubicBezTo>
                    <a:cubicBezTo>
                      <a:pt x="3215" y="5722"/>
                      <a:pt x="2811" y="5580"/>
                      <a:pt x="2427" y="5388"/>
                    </a:cubicBezTo>
                    <a:lnTo>
                      <a:pt x="2427" y="5388"/>
                    </a:lnTo>
                    <a:cubicBezTo>
                      <a:pt x="2791" y="5610"/>
                      <a:pt x="3195" y="5772"/>
                      <a:pt x="3619" y="5853"/>
                    </a:cubicBezTo>
                    <a:cubicBezTo>
                      <a:pt x="3691" y="5873"/>
                      <a:pt x="3772" y="5883"/>
                      <a:pt x="3842" y="5893"/>
                    </a:cubicBezTo>
                    <a:cubicBezTo>
                      <a:pt x="3812" y="5913"/>
                      <a:pt x="3772" y="5933"/>
                      <a:pt x="3741" y="5954"/>
                    </a:cubicBezTo>
                    <a:cubicBezTo>
                      <a:pt x="3660" y="6014"/>
                      <a:pt x="3579" y="6085"/>
                      <a:pt x="3518" y="6176"/>
                    </a:cubicBezTo>
                    <a:cubicBezTo>
                      <a:pt x="3458" y="6257"/>
                      <a:pt x="3408" y="6358"/>
                      <a:pt x="3387" y="6459"/>
                    </a:cubicBezTo>
                    <a:cubicBezTo>
                      <a:pt x="3357" y="6560"/>
                      <a:pt x="3347" y="6672"/>
                      <a:pt x="3377" y="6773"/>
                    </a:cubicBezTo>
                    <a:cubicBezTo>
                      <a:pt x="3408" y="6672"/>
                      <a:pt x="3448" y="6580"/>
                      <a:pt x="3488" y="6499"/>
                    </a:cubicBezTo>
                    <a:lnTo>
                      <a:pt x="3640" y="6257"/>
                    </a:lnTo>
                    <a:cubicBezTo>
                      <a:pt x="3700" y="6186"/>
                      <a:pt x="3761" y="6106"/>
                      <a:pt x="3822" y="6034"/>
                    </a:cubicBezTo>
                    <a:cubicBezTo>
                      <a:pt x="3862" y="5994"/>
                      <a:pt x="3903" y="5944"/>
                      <a:pt x="3953" y="5903"/>
                    </a:cubicBezTo>
                    <a:cubicBezTo>
                      <a:pt x="4042" y="5912"/>
                      <a:pt x="4131" y="5916"/>
                      <a:pt x="4221" y="5916"/>
                    </a:cubicBezTo>
                    <a:cubicBezTo>
                      <a:pt x="4448" y="5916"/>
                      <a:pt x="4678" y="5888"/>
                      <a:pt x="4904" y="5823"/>
                    </a:cubicBezTo>
                    <a:cubicBezTo>
                      <a:pt x="5115" y="5751"/>
                      <a:pt x="5318" y="5650"/>
                      <a:pt x="5479" y="5489"/>
                    </a:cubicBezTo>
                    <a:cubicBezTo>
                      <a:pt x="5500" y="5468"/>
                      <a:pt x="5520" y="5448"/>
                      <a:pt x="5530" y="5418"/>
                    </a:cubicBezTo>
                    <a:lnTo>
                      <a:pt x="5580" y="5358"/>
                    </a:lnTo>
                    <a:cubicBezTo>
                      <a:pt x="5611" y="5317"/>
                      <a:pt x="5641" y="5266"/>
                      <a:pt x="5682" y="5226"/>
                    </a:cubicBezTo>
                    <a:cubicBezTo>
                      <a:pt x="5742" y="5135"/>
                      <a:pt x="5793" y="5044"/>
                      <a:pt x="5854" y="4953"/>
                    </a:cubicBezTo>
                    <a:cubicBezTo>
                      <a:pt x="5965" y="4771"/>
                      <a:pt x="6056" y="4579"/>
                      <a:pt x="6157" y="4387"/>
                    </a:cubicBezTo>
                    <a:cubicBezTo>
                      <a:pt x="6248" y="4195"/>
                      <a:pt x="6339" y="4003"/>
                      <a:pt x="6430" y="3821"/>
                    </a:cubicBezTo>
                    <a:cubicBezTo>
                      <a:pt x="6541" y="3639"/>
                      <a:pt x="6652" y="3457"/>
                      <a:pt x="6784" y="3305"/>
                    </a:cubicBezTo>
                    <a:cubicBezTo>
                      <a:pt x="6915" y="3143"/>
                      <a:pt x="7067" y="3002"/>
                      <a:pt x="7238" y="2881"/>
                    </a:cubicBezTo>
                    <a:cubicBezTo>
                      <a:pt x="7572" y="2638"/>
                      <a:pt x="7977" y="2507"/>
                      <a:pt x="8391" y="2467"/>
                    </a:cubicBezTo>
                    <a:cubicBezTo>
                      <a:pt x="8478" y="2458"/>
                      <a:pt x="8566" y="2454"/>
                      <a:pt x="8655" y="2454"/>
                    </a:cubicBezTo>
                    <a:cubicBezTo>
                      <a:pt x="8984" y="2454"/>
                      <a:pt x="9315" y="2510"/>
                      <a:pt x="9634" y="2598"/>
                    </a:cubicBezTo>
                    <a:cubicBezTo>
                      <a:pt x="9836" y="2658"/>
                      <a:pt x="10039" y="2729"/>
                      <a:pt x="10230" y="2820"/>
                    </a:cubicBezTo>
                    <a:cubicBezTo>
                      <a:pt x="10423" y="2911"/>
                      <a:pt x="10605" y="3022"/>
                      <a:pt x="10766" y="3154"/>
                    </a:cubicBezTo>
                    <a:cubicBezTo>
                      <a:pt x="10614" y="3012"/>
                      <a:pt x="10432" y="2891"/>
                      <a:pt x="10251" y="2790"/>
                    </a:cubicBezTo>
                    <a:cubicBezTo>
                      <a:pt x="10059" y="2689"/>
                      <a:pt x="9866" y="2598"/>
                      <a:pt x="9664" y="2527"/>
                    </a:cubicBezTo>
                    <a:cubicBezTo>
                      <a:pt x="9314" y="2416"/>
                      <a:pt x="8948" y="2348"/>
                      <a:pt x="8581" y="2348"/>
                    </a:cubicBezTo>
                    <a:cubicBezTo>
                      <a:pt x="8514" y="2348"/>
                      <a:pt x="8448" y="2350"/>
                      <a:pt x="8381" y="2355"/>
                    </a:cubicBezTo>
                    <a:cubicBezTo>
                      <a:pt x="8037" y="2375"/>
                      <a:pt x="7683" y="2476"/>
                      <a:pt x="7370" y="2638"/>
                    </a:cubicBezTo>
                    <a:cubicBezTo>
                      <a:pt x="7431" y="2537"/>
                      <a:pt x="7471" y="2426"/>
                      <a:pt x="7491" y="2315"/>
                    </a:cubicBezTo>
                    <a:cubicBezTo>
                      <a:pt x="7552" y="2083"/>
                      <a:pt x="7562" y="1860"/>
                      <a:pt x="7572" y="1627"/>
                    </a:cubicBezTo>
                    <a:cubicBezTo>
                      <a:pt x="7572" y="1516"/>
                      <a:pt x="7562" y="1395"/>
                      <a:pt x="7562" y="1284"/>
                    </a:cubicBezTo>
                    <a:cubicBezTo>
                      <a:pt x="7552" y="1173"/>
                      <a:pt x="7552" y="1061"/>
                      <a:pt x="7541" y="950"/>
                    </a:cubicBezTo>
                    <a:lnTo>
                      <a:pt x="7512" y="607"/>
                    </a:lnTo>
                    <a:cubicBezTo>
                      <a:pt x="7501" y="495"/>
                      <a:pt x="7491" y="384"/>
                      <a:pt x="7491" y="273"/>
                    </a:cubicBezTo>
                    <a:cubicBezTo>
                      <a:pt x="7451" y="384"/>
                      <a:pt x="7440" y="495"/>
                      <a:pt x="7440" y="607"/>
                    </a:cubicBezTo>
                    <a:cubicBezTo>
                      <a:pt x="7431" y="728"/>
                      <a:pt x="7420" y="839"/>
                      <a:pt x="7420" y="950"/>
                    </a:cubicBezTo>
                    <a:lnTo>
                      <a:pt x="7420" y="1627"/>
                    </a:lnTo>
                    <a:cubicBezTo>
                      <a:pt x="7420" y="1739"/>
                      <a:pt x="7420" y="1850"/>
                      <a:pt x="7410" y="1961"/>
                    </a:cubicBezTo>
                    <a:cubicBezTo>
                      <a:pt x="7410" y="2072"/>
                      <a:pt x="7400" y="2184"/>
                      <a:pt x="7380" y="2294"/>
                    </a:cubicBezTo>
                    <a:cubicBezTo>
                      <a:pt x="7360" y="2395"/>
                      <a:pt x="7339" y="2507"/>
                      <a:pt x="7309" y="2608"/>
                    </a:cubicBezTo>
                    <a:cubicBezTo>
                      <a:pt x="7299" y="2638"/>
                      <a:pt x="7279" y="2669"/>
                      <a:pt x="7269" y="2699"/>
                    </a:cubicBezTo>
                    <a:cubicBezTo>
                      <a:pt x="7229" y="2719"/>
                      <a:pt x="7198" y="2750"/>
                      <a:pt x="7157" y="2770"/>
                    </a:cubicBezTo>
                    <a:cubicBezTo>
                      <a:pt x="6975" y="2891"/>
                      <a:pt x="6814" y="3042"/>
                      <a:pt x="6672" y="3204"/>
                    </a:cubicBezTo>
                    <a:cubicBezTo>
                      <a:pt x="6531" y="3376"/>
                      <a:pt x="6409" y="3558"/>
                      <a:pt x="6308" y="3750"/>
                    </a:cubicBezTo>
                    <a:cubicBezTo>
                      <a:pt x="6302" y="3750"/>
                      <a:pt x="6300" y="3754"/>
                      <a:pt x="6299" y="3757"/>
                    </a:cubicBezTo>
                    <a:lnTo>
                      <a:pt x="6299" y="3757"/>
                    </a:lnTo>
                    <a:cubicBezTo>
                      <a:pt x="6329" y="3576"/>
                      <a:pt x="6339" y="3385"/>
                      <a:pt x="6319" y="3204"/>
                    </a:cubicBezTo>
                    <a:cubicBezTo>
                      <a:pt x="6299" y="3012"/>
                      <a:pt x="6258" y="2831"/>
                      <a:pt x="6177" y="2669"/>
                    </a:cubicBezTo>
                    <a:cubicBezTo>
                      <a:pt x="6106" y="2497"/>
                      <a:pt x="6005" y="2335"/>
                      <a:pt x="5884" y="2193"/>
                    </a:cubicBezTo>
                    <a:cubicBezTo>
                      <a:pt x="5762" y="2052"/>
                      <a:pt x="5621" y="1930"/>
                      <a:pt x="5470" y="1820"/>
                    </a:cubicBezTo>
                    <a:cubicBezTo>
                      <a:pt x="5328" y="1708"/>
                      <a:pt x="5166" y="1618"/>
                      <a:pt x="5005" y="1537"/>
                    </a:cubicBezTo>
                    <a:cubicBezTo>
                      <a:pt x="4832" y="1445"/>
                      <a:pt x="4661" y="1385"/>
                      <a:pt x="4479" y="1335"/>
                    </a:cubicBezTo>
                    <a:cubicBezTo>
                      <a:pt x="4297" y="1294"/>
                      <a:pt x="4115" y="1254"/>
                      <a:pt x="3933" y="1243"/>
                    </a:cubicBezTo>
                    <a:cubicBezTo>
                      <a:pt x="3913" y="1243"/>
                      <a:pt x="3893" y="1233"/>
                      <a:pt x="3873" y="1233"/>
                    </a:cubicBezTo>
                    <a:cubicBezTo>
                      <a:pt x="3852" y="1153"/>
                      <a:pt x="3822" y="1061"/>
                      <a:pt x="3792" y="980"/>
                    </a:cubicBezTo>
                    <a:cubicBezTo>
                      <a:pt x="3761" y="870"/>
                      <a:pt x="3721" y="758"/>
                      <a:pt x="3680" y="657"/>
                    </a:cubicBezTo>
                    <a:cubicBezTo>
                      <a:pt x="3650" y="546"/>
                      <a:pt x="3610" y="445"/>
                      <a:pt x="3579" y="333"/>
                    </a:cubicBezTo>
                    <a:cubicBezTo>
                      <a:pt x="3539" y="223"/>
                      <a:pt x="3509" y="122"/>
                      <a:pt x="349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057763" y="4956904"/>
                <a:ext cx="69134" cy="3914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134" extrusionOk="0">
                    <a:moveTo>
                      <a:pt x="2002" y="0"/>
                    </a:moveTo>
                    <a:lnTo>
                      <a:pt x="2002" y="0"/>
                    </a:lnTo>
                    <a:cubicBezTo>
                      <a:pt x="1850" y="131"/>
                      <a:pt x="1699" y="252"/>
                      <a:pt x="1547" y="364"/>
                    </a:cubicBezTo>
                    <a:cubicBezTo>
                      <a:pt x="1396" y="485"/>
                      <a:pt x="1234" y="586"/>
                      <a:pt x="1072" y="687"/>
                    </a:cubicBezTo>
                    <a:cubicBezTo>
                      <a:pt x="981" y="738"/>
                      <a:pt x="900" y="789"/>
                      <a:pt x="819" y="829"/>
                    </a:cubicBezTo>
                    <a:cubicBezTo>
                      <a:pt x="729" y="879"/>
                      <a:pt x="648" y="920"/>
                      <a:pt x="556" y="960"/>
                    </a:cubicBezTo>
                    <a:cubicBezTo>
                      <a:pt x="385" y="1031"/>
                      <a:pt x="203" y="1092"/>
                      <a:pt x="1" y="1122"/>
                    </a:cubicBezTo>
                    <a:cubicBezTo>
                      <a:pt x="55" y="1130"/>
                      <a:pt x="109" y="1134"/>
                      <a:pt x="163" y="1134"/>
                    </a:cubicBezTo>
                    <a:cubicBezTo>
                      <a:pt x="311" y="1134"/>
                      <a:pt x="457" y="1105"/>
                      <a:pt x="597" y="1061"/>
                    </a:cubicBezTo>
                    <a:cubicBezTo>
                      <a:pt x="789" y="1011"/>
                      <a:pt x="971" y="920"/>
                      <a:pt x="1143" y="818"/>
                    </a:cubicBezTo>
                    <a:cubicBezTo>
                      <a:pt x="1315" y="717"/>
                      <a:pt x="1477" y="586"/>
                      <a:pt x="1618" y="455"/>
                    </a:cubicBezTo>
                    <a:cubicBezTo>
                      <a:pt x="1769" y="324"/>
                      <a:pt x="1901" y="172"/>
                      <a:pt x="2002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5623771" y="5067836"/>
                <a:ext cx="101198" cy="165051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782" extrusionOk="0">
                    <a:moveTo>
                      <a:pt x="0" y="1"/>
                    </a:moveTo>
                    <a:cubicBezTo>
                      <a:pt x="434" y="263"/>
                      <a:pt x="839" y="576"/>
                      <a:pt x="1223" y="910"/>
                    </a:cubicBezTo>
                    <a:cubicBezTo>
                      <a:pt x="1415" y="1072"/>
                      <a:pt x="1607" y="1254"/>
                      <a:pt x="1779" y="1436"/>
                    </a:cubicBezTo>
                    <a:cubicBezTo>
                      <a:pt x="1951" y="1618"/>
                      <a:pt x="2123" y="1810"/>
                      <a:pt x="2264" y="2012"/>
                    </a:cubicBezTo>
                    <a:cubicBezTo>
                      <a:pt x="2345" y="2113"/>
                      <a:pt x="2416" y="2214"/>
                      <a:pt x="2476" y="2325"/>
                    </a:cubicBezTo>
                    <a:cubicBezTo>
                      <a:pt x="2547" y="2427"/>
                      <a:pt x="2608" y="2537"/>
                      <a:pt x="2649" y="2659"/>
                    </a:cubicBezTo>
                    <a:cubicBezTo>
                      <a:pt x="2699" y="2770"/>
                      <a:pt x="2739" y="2891"/>
                      <a:pt x="2770" y="3002"/>
                    </a:cubicBezTo>
                    <a:cubicBezTo>
                      <a:pt x="2770" y="3033"/>
                      <a:pt x="2780" y="3063"/>
                      <a:pt x="2780" y="3094"/>
                    </a:cubicBezTo>
                    <a:lnTo>
                      <a:pt x="2790" y="3195"/>
                    </a:lnTo>
                    <a:cubicBezTo>
                      <a:pt x="2800" y="3225"/>
                      <a:pt x="2800" y="3255"/>
                      <a:pt x="2800" y="3285"/>
                    </a:cubicBezTo>
                    <a:lnTo>
                      <a:pt x="2810" y="3377"/>
                    </a:lnTo>
                    <a:cubicBezTo>
                      <a:pt x="2820" y="3629"/>
                      <a:pt x="2810" y="3882"/>
                      <a:pt x="2739" y="4125"/>
                    </a:cubicBezTo>
                    <a:cubicBezTo>
                      <a:pt x="2669" y="4367"/>
                      <a:pt x="2547" y="4599"/>
                      <a:pt x="2365" y="4781"/>
                    </a:cubicBezTo>
                    <a:cubicBezTo>
                      <a:pt x="2568" y="4620"/>
                      <a:pt x="2709" y="4388"/>
                      <a:pt x="2800" y="4145"/>
                    </a:cubicBezTo>
                    <a:cubicBezTo>
                      <a:pt x="2851" y="4024"/>
                      <a:pt x="2881" y="3892"/>
                      <a:pt x="2901" y="3771"/>
                    </a:cubicBezTo>
                    <a:cubicBezTo>
                      <a:pt x="2911" y="3700"/>
                      <a:pt x="2921" y="3640"/>
                      <a:pt x="2921" y="3568"/>
                    </a:cubicBezTo>
                    <a:cubicBezTo>
                      <a:pt x="2921" y="3508"/>
                      <a:pt x="2932" y="3437"/>
                      <a:pt x="2921" y="3377"/>
                    </a:cubicBezTo>
                    <a:lnTo>
                      <a:pt x="2921" y="3276"/>
                    </a:lnTo>
                    <a:lnTo>
                      <a:pt x="2921" y="3184"/>
                    </a:lnTo>
                    <a:lnTo>
                      <a:pt x="2911" y="3083"/>
                    </a:lnTo>
                    <a:cubicBezTo>
                      <a:pt x="2901" y="3053"/>
                      <a:pt x="2901" y="3013"/>
                      <a:pt x="2891" y="2982"/>
                    </a:cubicBezTo>
                    <a:cubicBezTo>
                      <a:pt x="2871" y="2851"/>
                      <a:pt x="2830" y="2719"/>
                      <a:pt x="2780" y="2598"/>
                    </a:cubicBezTo>
                    <a:cubicBezTo>
                      <a:pt x="2729" y="2477"/>
                      <a:pt x="2669" y="2366"/>
                      <a:pt x="2608" y="2254"/>
                    </a:cubicBezTo>
                    <a:cubicBezTo>
                      <a:pt x="2537" y="2133"/>
                      <a:pt x="2467" y="2032"/>
                      <a:pt x="2386" y="1921"/>
                    </a:cubicBezTo>
                    <a:cubicBezTo>
                      <a:pt x="2072" y="1506"/>
                      <a:pt x="1698" y="1142"/>
                      <a:pt x="1304" y="819"/>
                    </a:cubicBezTo>
                    <a:cubicBezTo>
                      <a:pt x="899" y="495"/>
                      <a:pt x="465" y="212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5710611" y="5028385"/>
                <a:ext cx="129121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810" y="1"/>
                    </a:moveTo>
                    <a:lnTo>
                      <a:pt x="1810" y="1"/>
                    </a:lnTo>
                    <a:cubicBezTo>
                      <a:pt x="1649" y="153"/>
                      <a:pt x="1487" y="324"/>
                      <a:pt x="1366" y="517"/>
                    </a:cubicBezTo>
                    <a:cubicBezTo>
                      <a:pt x="1295" y="618"/>
                      <a:pt x="1244" y="719"/>
                      <a:pt x="1204" y="830"/>
                    </a:cubicBezTo>
                    <a:cubicBezTo>
                      <a:pt x="1173" y="901"/>
                      <a:pt x="1153" y="971"/>
                      <a:pt x="1153" y="1052"/>
                    </a:cubicBezTo>
                    <a:cubicBezTo>
                      <a:pt x="1133" y="1012"/>
                      <a:pt x="1113" y="982"/>
                      <a:pt x="1083" y="951"/>
                    </a:cubicBezTo>
                    <a:cubicBezTo>
                      <a:pt x="1002" y="840"/>
                      <a:pt x="890" y="759"/>
                      <a:pt x="769" y="688"/>
                    </a:cubicBezTo>
                    <a:cubicBezTo>
                      <a:pt x="648" y="628"/>
                      <a:pt x="517" y="598"/>
                      <a:pt x="395" y="577"/>
                    </a:cubicBezTo>
                    <a:cubicBezTo>
                      <a:pt x="329" y="567"/>
                      <a:pt x="264" y="562"/>
                      <a:pt x="198" y="562"/>
                    </a:cubicBezTo>
                    <a:cubicBezTo>
                      <a:pt x="132" y="562"/>
                      <a:pt x="67" y="567"/>
                      <a:pt x="1" y="577"/>
                    </a:cubicBezTo>
                    <a:cubicBezTo>
                      <a:pt x="122" y="618"/>
                      <a:pt x="243" y="648"/>
                      <a:pt x="365" y="688"/>
                    </a:cubicBezTo>
                    <a:cubicBezTo>
                      <a:pt x="486" y="729"/>
                      <a:pt x="597" y="769"/>
                      <a:pt x="708" y="820"/>
                    </a:cubicBezTo>
                    <a:cubicBezTo>
                      <a:pt x="809" y="881"/>
                      <a:pt x="910" y="941"/>
                      <a:pt x="1002" y="1022"/>
                    </a:cubicBezTo>
                    <a:cubicBezTo>
                      <a:pt x="1042" y="1063"/>
                      <a:pt x="1083" y="1113"/>
                      <a:pt x="1123" y="1164"/>
                    </a:cubicBezTo>
                    <a:lnTo>
                      <a:pt x="1153" y="1194"/>
                    </a:lnTo>
                    <a:lnTo>
                      <a:pt x="1153" y="1234"/>
                    </a:lnTo>
                    <a:lnTo>
                      <a:pt x="1164" y="1275"/>
                    </a:lnTo>
                    <a:lnTo>
                      <a:pt x="1193" y="1366"/>
                    </a:lnTo>
                    <a:cubicBezTo>
                      <a:pt x="1204" y="1396"/>
                      <a:pt x="1224" y="1427"/>
                      <a:pt x="1244" y="1456"/>
                    </a:cubicBezTo>
                    <a:cubicBezTo>
                      <a:pt x="1265" y="1477"/>
                      <a:pt x="1285" y="1497"/>
                      <a:pt x="1305" y="1528"/>
                    </a:cubicBezTo>
                    <a:cubicBezTo>
                      <a:pt x="1386" y="1609"/>
                      <a:pt x="1467" y="1689"/>
                      <a:pt x="1557" y="1760"/>
                    </a:cubicBezTo>
                    <a:cubicBezTo>
                      <a:pt x="1730" y="1912"/>
                      <a:pt x="1901" y="2053"/>
                      <a:pt x="2073" y="2204"/>
                    </a:cubicBezTo>
                    <a:cubicBezTo>
                      <a:pt x="2255" y="2346"/>
                      <a:pt x="2417" y="2488"/>
                      <a:pt x="2588" y="2640"/>
                    </a:cubicBezTo>
                    <a:cubicBezTo>
                      <a:pt x="2761" y="2791"/>
                      <a:pt x="2922" y="2953"/>
                      <a:pt x="3074" y="3114"/>
                    </a:cubicBezTo>
                    <a:cubicBezTo>
                      <a:pt x="3154" y="3195"/>
                      <a:pt x="3226" y="3276"/>
                      <a:pt x="3296" y="3367"/>
                    </a:cubicBezTo>
                    <a:cubicBezTo>
                      <a:pt x="3327" y="3408"/>
                      <a:pt x="3367" y="3458"/>
                      <a:pt x="3397" y="3498"/>
                    </a:cubicBezTo>
                    <a:cubicBezTo>
                      <a:pt x="3428" y="3549"/>
                      <a:pt x="3468" y="3590"/>
                      <a:pt x="3488" y="3640"/>
                    </a:cubicBezTo>
                    <a:cubicBezTo>
                      <a:pt x="3559" y="3731"/>
                      <a:pt x="3610" y="3832"/>
                      <a:pt x="3650" y="3933"/>
                    </a:cubicBezTo>
                    <a:cubicBezTo>
                      <a:pt x="3691" y="4034"/>
                      <a:pt x="3731" y="4145"/>
                      <a:pt x="3741" y="4257"/>
                    </a:cubicBezTo>
                    <a:cubicBezTo>
                      <a:pt x="3741" y="4145"/>
                      <a:pt x="3721" y="4024"/>
                      <a:pt x="3691" y="3913"/>
                    </a:cubicBezTo>
                    <a:cubicBezTo>
                      <a:pt x="3650" y="3812"/>
                      <a:pt x="3610" y="3701"/>
                      <a:pt x="3559" y="3599"/>
                    </a:cubicBezTo>
                    <a:cubicBezTo>
                      <a:pt x="3448" y="3397"/>
                      <a:pt x="3307" y="3215"/>
                      <a:pt x="3154" y="3033"/>
                    </a:cubicBezTo>
                    <a:cubicBezTo>
                      <a:pt x="2862" y="2690"/>
                      <a:pt x="2518" y="2386"/>
                      <a:pt x="2174" y="2094"/>
                    </a:cubicBezTo>
                    <a:lnTo>
                      <a:pt x="1649" y="1659"/>
                    </a:lnTo>
                    <a:cubicBezTo>
                      <a:pt x="1557" y="1588"/>
                      <a:pt x="1477" y="1507"/>
                      <a:pt x="1396" y="1436"/>
                    </a:cubicBezTo>
                    <a:cubicBezTo>
                      <a:pt x="1375" y="1416"/>
                      <a:pt x="1366" y="1396"/>
                      <a:pt x="1346" y="1376"/>
                    </a:cubicBezTo>
                    <a:cubicBezTo>
                      <a:pt x="1325" y="1355"/>
                      <a:pt x="1315" y="1335"/>
                      <a:pt x="1305" y="1315"/>
                    </a:cubicBezTo>
                    <a:cubicBezTo>
                      <a:pt x="1295" y="1295"/>
                      <a:pt x="1285" y="1275"/>
                      <a:pt x="1274" y="1245"/>
                    </a:cubicBezTo>
                    <a:lnTo>
                      <a:pt x="1265" y="1214"/>
                    </a:lnTo>
                    <a:lnTo>
                      <a:pt x="1265" y="1173"/>
                    </a:lnTo>
                    <a:cubicBezTo>
                      <a:pt x="1244" y="1072"/>
                      <a:pt x="1265" y="962"/>
                      <a:pt x="1295" y="860"/>
                    </a:cubicBezTo>
                    <a:cubicBezTo>
                      <a:pt x="1325" y="759"/>
                      <a:pt x="1366" y="648"/>
                      <a:pt x="1426" y="557"/>
                    </a:cubicBezTo>
                    <a:cubicBezTo>
                      <a:pt x="1527" y="355"/>
                      <a:pt x="1669" y="183"/>
                      <a:pt x="181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5417544" y="4537754"/>
                <a:ext cx="778417" cy="124012"/>
              </a:xfrm>
              <a:custGeom>
                <a:avLst/>
                <a:gdLst/>
                <a:ahLst/>
                <a:cxnLst/>
                <a:rect l="l" t="t" r="r" b="b"/>
                <a:pathLst>
                  <a:path w="22553" h="3593" extrusionOk="0">
                    <a:moveTo>
                      <a:pt x="155" y="1"/>
                    </a:moveTo>
                    <a:cubicBezTo>
                      <a:pt x="113" y="1"/>
                      <a:pt x="78" y="31"/>
                      <a:pt x="52" y="115"/>
                    </a:cubicBezTo>
                    <a:cubicBezTo>
                      <a:pt x="1" y="246"/>
                      <a:pt x="21" y="398"/>
                      <a:pt x="173" y="529"/>
                    </a:cubicBezTo>
                    <a:cubicBezTo>
                      <a:pt x="315" y="651"/>
                      <a:pt x="627" y="883"/>
                      <a:pt x="1153" y="1086"/>
                    </a:cubicBezTo>
                    <a:cubicBezTo>
                      <a:pt x="1932" y="1399"/>
                      <a:pt x="2427" y="1268"/>
                      <a:pt x="2639" y="1348"/>
                    </a:cubicBezTo>
                    <a:cubicBezTo>
                      <a:pt x="2821" y="1409"/>
                      <a:pt x="3801" y="2177"/>
                      <a:pt x="4600" y="2400"/>
                    </a:cubicBezTo>
                    <a:cubicBezTo>
                      <a:pt x="5308" y="2591"/>
                      <a:pt x="6733" y="2561"/>
                      <a:pt x="6986" y="2612"/>
                    </a:cubicBezTo>
                    <a:cubicBezTo>
                      <a:pt x="7198" y="2652"/>
                      <a:pt x="7734" y="3077"/>
                      <a:pt x="8886" y="3249"/>
                    </a:cubicBezTo>
                    <a:cubicBezTo>
                      <a:pt x="9122" y="3283"/>
                      <a:pt x="9358" y="3295"/>
                      <a:pt x="9580" y="3295"/>
                    </a:cubicBezTo>
                    <a:cubicBezTo>
                      <a:pt x="10121" y="3295"/>
                      <a:pt x="10580" y="3223"/>
                      <a:pt x="10756" y="3223"/>
                    </a:cubicBezTo>
                    <a:cubicBezTo>
                      <a:pt x="10783" y="3223"/>
                      <a:pt x="10804" y="3225"/>
                      <a:pt x="10817" y="3229"/>
                    </a:cubicBezTo>
                    <a:cubicBezTo>
                      <a:pt x="11090" y="3309"/>
                      <a:pt x="11625" y="3592"/>
                      <a:pt x="12849" y="3592"/>
                    </a:cubicBezTo>
                    <a:cubicBezTo>
                      <a:pt x="13970" y="3592"/>
                      <a:pt x="14486" y="3380"/>
                      <a:pt x="14688" y="3350"/>
                    </a:cubicBezTo>
                    <a:cubicBezTo>
                      <a:pt x="14702" y="3348"/>
                      <a:pt x="14718" y="3347"/>
                      <a:pt x="14737" y="3347"/>
                    </a:cubicBezTo>
                    <a:cubicBezTo>
                      <a:pt x="14903" y="3347"/>
                      <a:pt x="15284" y="3420"/>
                      <a:pt x="15789" y="3420"/>
                    </a:cubicBezTo>
                    <a:cubicBezTo>
                      <a:pt x="16036" y="3420"/>
                      <a:pt x="16313" y="3402"/>
                      <a:pt x="16609" y="3350"/>
                    </a:cubicBezTo>
                    <a:cubicBezTo>
                      <a:pt x="17468" y="3198"/>
                      <a:pt x="17933" y="2895"/>
                      <a:pt x="18095" y="2834"/>
                    </a:cubicBezTo>
                    <a:cubicBezTo>
                      <a:pt x="18206" y="2804"/>
                      <a:pt x="19490" y="2743"/>
                      <a:pt x="20430" y="2319"/>
                    </a:cubicBezTo>
                    <a:cubicBezTo>
                      <a:pt x="21370" y="1894"/>
                      <a:pt x="21996" y="1328"/>
                      <a:pt x="22461" y="964"/>
                    </a:cubicBezTo>
                    <a:cubicBezTo>
                      <a:pt x="22533" y="904"/>
                      <a:pt x="22553" y="823"/>
                      <a:pt x="22542" y="752"/>
                    </a:cubicBezTo>
                    <a:cubicBezTo>
                      <a:pt x="22522" y="626"/>
                      <a:pt x="22442" y="563"/>
                      <a:pt x="22349" y="563"/>
                    </a:cubicBezTo>
                    <a:cubicBezTo>
                      <a:pt x="22307" y="563"/>
                      <a:pt x="22262" y="575"/>
                      <a:pt x="22219" y="600"/>
                    </a:cubicBezTo>
                    <a:cubicBezTo>
                      <a:pt x="21734" y="964"/>
                      <a:pt x="21178" y="1631"/>
                      <a:pt x="20278" y="2036"/>
                    </a:cubicBezTo>
                    <a:cubicBezTo>
                      <a:pt x="19662" y="2308"/>
                      <a:pt x="18196" y="2490"/>
                      <a:pt x="18014" y="2541"/>
                    </a:cubicBezTo>
                    <a:cubicBezTo>
                      <a:pt x="17802" y="2602"/>
                      <a:pt x="17034" y="3016"/>
                      <a:pt x="16518" y="3117"/>
                    </a:cubicBezTo>
                    <a:cubicBezTo>
                      <a:pt x="16328" y="3150"/>
                      <a:pt x="16087" y="3160"/>
                      <a:pt x="15842" y="3160"/>
                    </a:cubicBezTo>
                    <a:cubicBezTo>
                      <a:pt x="15393" y="3160"/>
                      <a:pt x="14929" y="3125"/>
                      <a:pt x="14735" y="3125"/>
                    </a:cubicBezTo>
                    <a:cubicBezTo>
                      <a:pt x="14707" y="3125"/>
                      <a:pt x="14684" y="3126"/>
                      <a:pt x="14668" y="3127"/>
                    </a:cubicBezTo>
                    <a:cubicBezTo>
                      <a:pt x="14503" y="3137"/>
                      <a:pt x="13819" y="3351"/>
                      <a:pt x="12943" y="3351"/>
                    </a:cubicBezTo>
                    <a:cubicBezTo>
                      <a:pt x="12906" y="3351"/>
                      <a:pt x="12867" y="3351"/>
                      <a:pt x="12829" y="3350"/>
                    </a:cubicBezTo>
                    <a:cubicBezTo>
                      <a:pt x="11524" y="3319"/>
                      <a:pt x="11140" y="3107"/>
                      <a:pt x="10877" y="3026"/>
                    </a:cubicBezTo>
                    <a:cubicBezTo>
                      <a:pt x="10853" y="3019"/>
                      <a:pt x="10816" y="3016"/>
                      <a:pt x="10767" y="3016"/>
                    </a:cubicBezTo>
                    <a:cubicBezTo>
                      <a:pt x="10630" y="3016"/>
                      <a:pt x="10399" y="3038"/>
                      <a:pt x="10086" y="3038"/>
                    </a:cubicBezTo>
                    <a:cubicBezTo>
                      <a:pt x="9770" y="3038"/>
                      <a:pt x="9370" y="3016"/>
                      <a:pt x="8896" y="2925"/>
                    </a:cubicBezTo>
                    <a:cubicBezTo>
                      <a:pt x="7299" y="2622"/>
                      <a:pt x="7380" y="2420"/>
                      <a:pt x="7077" y="2359"/>
                    </a:cubicBezTo>
                    <a:cubicBezTo>
                      <a:pt x="6784" y="2299"/>
                      <a:pt x="5399" y="2187"/>
                      <a:pt x="4711" y="1985"/>
                    </a:cubicBezTo>
                    <a:cubicBezTo>
                      <a:pt x="3923" y="1762"/>
                      <a:pt x="2943" y="1176"/>
                      <a:pt x="2750" y="1116"/>
                    </a:cubicBezTo>
                    <a:cubicBezTo>
                      <a:pt x="2467" y="1025"/>
                      <a:pt x="1750" y="873"/>
                      <a:pt x="1396" y="731"/>
                    </a:cubicBezTo>
                    <a:cubicBezTo>
                      <a:pt x="618" y="418"/>
                      <a:pt x="506" y="186"/>
                      <a:pt x="355" y="95"/>
                    </a:cubicBezTo>
                    <a:cubicBezTo>
                      <a:pt x="276" y="50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5419305" y="4537789"/>
                <a:ext cx="774896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52" extrusionOk="0">
                    <a:moveTo>
                      <a:pt x="106" y="1"/>
                    </a:moveTo>
                    <a:cubicBezTo>
                      <a:pt x="66" y="1"/>
                      <a:pt x="30" y="26"/>
                      <a:pt x="1" y="94"/>
                    </a:cubicBezTo>
                    <a:cubicBezTo>
                      <a:pt x="15" y="65"/>
                      <a:pt x="29" y="53"/>
                      <a:pt x="43" y="53"/>
                    </a:cubicBezTo>
                    <a:cubicBezTo>
                      <a:pt x="96" y="53"/>
                      <a:pt x="151" y="232"/>
                      <a:pt x="264" y="296"/>
                    </a:cubicBezTo>
                    <a:cubicBezTo>
                      <a:pt x="405" y="377"/>
                      <a:pt x="455" y="579"/>
                      <a:pt x="1234" y="892"/>
                    </a:cubicBezTo>
                    <a:cubicBezTo>
                      <a:pt x="1587" y="1034"/>
                      <a:pt x="2366" y="1094"/>
                      <a:pt x="2659" y="1195"/>
                    </a:cubicBezTo>
                    <a:cubicBezTo>
                      <a:pt x="2841" y="1256"/>
                      <a:pt x="3791" y="1903"/>
                      <a:pt x="4579" y="2125"/>
                    </a:cubicBezTo>
                    <a:cubicBezTo>
                      <a:pt x="5257" y="2328"/>
                      <a:pt x="6692" y="2388"/>
                      <a:pt x="6985" y="2449"/>
                    </a:cubicBezTo>
                    <a:cubicBezTo>
                      <a:pt x="7288" y="2509"/>
                      <a:pt x="7207" y="2712"/>
                      <a:pt x="8805" y="3015"/>
                    </a:cubicBezTo>
                    <a:cubicBezTo>
                      <a:pt x="9222" y="3095"/>
                      <a:pt x="9583" y="3117"/>
                      <a:pt x="9881" y="3117"/>
                    </a:cubicBezTo>
                    <a:cubicBezTo>
                      <a:pt x="10277" y="3117"/>
                      <a:pt x="10560" y="3077"/>
                      <a:pt x="10709" y="3077"/>
                    </a:cubicBezTo>
                    <a:cubicBezTo>
                      <a:pt x="10747" y="3077"/>
                      <a:pt x="10776" y="3080"/>
                      <a:pt x="10796" y="3086"/>
                    </a:cubicBezTo>
                    <a:cubicBezTo>
                      <a:pt x="11059" y="3167"/>
                      <a:pt x="11484" y="3430"/>
                      <a:pt x="12798" y="3450"/>
                    </a:cubicBezTo>
                    <a:cubicBezTo>
                      <a:pt x="12833" y="3451"/>
                      <a:pt x="12868" y="3451"/>
                      <a:pt x="12903" y="3451"/>
                    </a:cubicBezTo>
                    <a:cubicBezTo>
                      <a:pt x="13772" y="3451"/>
                      <a:pt x="14452" y="3216"/>
                      <a:pt x="14627" y="3197"/>
                    </a:cubicBezTo>
                    <a:cubicBezTo>
                      <a:pt x="14637" y="3196"/>
                      <a:pt x="14651" y="3195"/>
                      <a:pt x="14668" y="3195"/>
                    </a:cubicBezTo>
                    <a:cubicBezTo>
                      <a:pt x="14858" y="3195"/>
                      <a:pt x="15443" y="3267"/>
                      <a:pt x="15961" y="3267"/>
                    </a:cubicBezTo>
                    <a:cubicBezTo>
                      <a:pt x="16158" y="3267"/>
                      <a:pt x="16345" y="3256"/>
                      <a:pt x="16497" y="3228"/>
                    </a:cubicBezTo>
                    <a:cubicBezTo>
                      <a:pt x="17013" y="3136"/>
                      <a:pt x="17771" y="2691"/>
                      <a:pt x="17973" y="2631"/>
                    </a:cubicBezTo>
                    <a:cubicBezTo>
                      <a:pt x="18165" y="2581"/>
                      <a:pt x="19661" y="2439"/>
                      <a:pt x="20278" y="2166"/>
                    </a:cubicBezTo>
                    <a:cubicBezTo>
                      <a:pt x="21177" y="1761"/>
                      <a:pt x="21763" y="1064"/>
                      <a:pt x="22249" y="700"/>
                    </a:cubicBezTo>
                    <a:cubicBezTo>
                      <a:pt x="22321" y="657"/>
                      <a:pt x="22373" y="624"/>
                      <a:pt x="22412" y="624"/>
                    </a:cubicBezTo>
                    <a:cubicBezTo>
                      <a:pt x="22427" y="624"/>
                      <a:pt x="22439" y="629"/>
                      <a:pt x="22451" y="640"/>
                    </a:cubicBezTo>
                    <a:cubicBezTo>
                      <a:pt x="22415" y="587"/>
                      <a:pt x="22363" y="561"/>
                      <a:pt x="22303" y="561"/>
                    </a:cubicBezTo>
                    <a:cubicBezTo>
                      <a:pt x="22261" y="561"/>
                      <a:pt x="22214" y="574"/>
                      <a:pt x="22168" y="599"/>
                    </a:cubicBezTo>
                    <a:cubicBezTo>
                      <a:pt x="21683" y="963"/>
                      <a:pt x="21127" y="1630"/>
                      <a:pt x="20227" y="2035"/>
                    </a:cubicBezTo>
                    <a:cubicBezTo>
                      <a:pt x="19611" y="2307"/>
                      <a:pt x="18145" y="2489"/>
                      <a:pt x="17963" y="2540"/>
                    </a:cubicBezTo>
                    <a:cubicBezTo>
                      <a:pt x="17751" y="2601"/>
                      <a:pt x="16983" y="3015"/>
                      <a:pt x="16467" y="3116"/>
                    </a:cubicBezTo>
                    <a:cubicBezTo>
                      <a:pt x="16277" y="3149"/>
                      <a:pt x="16036" y="3159"/>
                      <a:pt x="15791" y="3159"/>
                    </a:cubicBezTo>
                    <a:cubicBezTo>
                      <a:pt x="15342" y="3159"/>
                      <a:pt x="14878" y="3124"/>
                      <a:pt x="14684" y="3124"/>
                    </a:cubicBezTo>
                    <a:cubicBezTo>
                      <a:pt x="14656" y="3124"/>
                      <a:pt x="14633" y="3125"/>
                      <a:pt x="14617" y="3126"/>
                    </a:cubicBezTo>
                    <a:cubicBezTo>
                      <a:pt x="14452" y="3136"/>
                      <a:pt x="13768" y="3350"/>
                      <a:pt x="12892" y="3350"/>
                    </a:cubicBezTo>
                    <a:cubicBezTo>
                      <a:pt x="12855" y="3350"/>
                      <a:pt x="12816" y="3350"/>
                      <a:pt x="12778" y="3349"/>
                    </a:cubicBezTo>
                    <a:cubicBezTo>
                      <a:pt x="11473" y="3318"/>
                      <a:pt x="11089" y="3106"/>
                      <a:pt x="10826" y="3025"/>
                    </a:cubicBezTo>
                    <a:cubicBezTo>
                      <a:pt x="10802" y="3018"/>
                      <a:pt x="10765" y="3015"/>
                      <a:pt x="10716" y="3015"/>
                    </a:cubicBezTo>
                    <a:cubicBezTo>
                      <a:pt x="10579" y="3015"/>
                      <a:pt x="10348" y="3037"/>
                      <a:pt x="10035" y="3037"/>
                    </a:cubicBezTo>
                    <a:cubicBezTo>
                      <a:pt x="9719" y="3037"/>
                      <a:pt x="9319" y="3015"/>
                      <a:pt x="8845" y="2924"/>
                    </a:cubicBezTo>
                    <a:cubicBezTo>
                      <a:pt x="7248" y="2621"/>
                      <a:pt x="7329" y="2419"/>
                      <a:pt x="7026" y="2358"/>
                    </a:cubicBezTo>
                    <a:cubicBezTo>
                      <a:pt x="6733" y="2298"/>
                      <a:pt x="5348" y="2186"/>
                      <a:pt x="4660" y="1984"/>
                    </a:cubicBezTo>
                    <a:cubicBezTo>
                      <a:pt x="3872" y="1761"/>
                      <a:pt x="2892" y="1175"/>
                      <a:pt x="2699" y="1115"/>
                    </a:cubicBezTo>
                    <a:cubicBezTo>
                      <a:pt x="2416" y="1024"/>
                      <a:pt x="1699" y="872"/>
                      <a:pt x="1345" y="730"/>
                    </a:cubicBezTo>
                    <a:cubicBezTo>
                      <a:pt x="567" y="417"/>
                      <a:pt x="455" y="185"/>
                      <a:pt x="304" y="94"/>
                    </a:cubicBezTo>
                    <a:cubicBezTo>
                      <a:pt x="228" y="47"/>
                      <a:pt x="162" y="1"/>
                      <a:pt x="106" y="1"/>
                    </a:cubicBezTo>
                    <a:close/>
                  </a:path>
                </a:pathLst>
              </a:custGeom>
              <a:solidFill>
                <a:srgbClr val="EFA0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07" y="545"/>
                    </a:moveTo>
                    <a:cubicBezTo>
                      <a:pt x="5797" y="545"/>
                      <a:pt x="4772" y="3139"/>
                      <a:pt x="5115" y="3175"/>
                    </a:cubicBezTo>
                    <a:cubicBezTo>
                      <a:pt x="5118" y="3176"/>
                      <a:pt x="5122" y="3176"/>
                      <a:pt x="5125" y="3176"/>
                    </a:cubicBezTo>
                    <a:cubicBezTo>
                      <a:pt x="5465" y="3176"/>
                      <a:pt x="5969" y="971"/>
                      <a:pt x="7490" y="971"/>
                    </a:cubicBezTo>
                    <a:cubicBezTo>
                      <a:pt x="7688" y="971"/>
                      <a:pt x="7903" y="1009"/>
                      <a:pt x="8137" y="1093"/>
                    </a:cubicBezTo>
                    <a:cubicBezTo>
                      <a:pt x="9886" y="1740"/>
                      <a:pt x="9047" y="4398"/>
                      <a:pt x="9482" y="4449"/>
                    </a:cubicBezTo>
                    <a:cubicBezTo>
                      <a:pt x="9486" y="4449"/>
                      <a:pt x="9489" y="4449"/>
                      <a:pt x="9493" y="4449"/>
                    </a:cubicBezTo>
                    <a:cubicBezTo>
                      <a:pt x="9876" y="4449"/>
                      <a:pt x="10024" y="2607"/>
                      <a:pt x="11396" y="2607"/>
                    </a:cubicBezTo>
                    <a:cubicBezTo>
                      <a:pt x="11548" y="2607"/>
                      <a:pt x="11714" y="2630"/>
                      <a:pt x="11897" y="2680"/>
                    </a:cubicBezTo>
                    <a:cubicBezTo>
                      <a:pt x="13464" y="3104"/>
                      <a:pt x="13121" y="5085"/>
                      <a:pt x="13312" y="5085"/>
                    </a:cubicBezTo>
                    <a:cubicBezTo>
                      <a:pt x="13505" y="5085"/>
                      <a:pt x="13697" y="3145"/>
                      <a:pt x="15132" y="3145"/>
                    </a:cubicBezTo>
                    <a:cubicBezTo>
                      <a:pt x="15136" y="3144"/>
                      <a:pt x="15140" y="3144"/>
                      <a:pt x="15144" y="3144"/>
                    </a:cubicBezTo>
                    <a:cubicBezTo>
                      <a:pt x="16810" y="3144"/>
                      <a:pt x="16781" y="5186"/>
                      <a:pt x="17073" y="5186"/>
                    </a:cubicBezTo>
                    <a:cubicBezTo>
                      <a:pt x="17356" y="5186"/>
                      <a:pt x="17366" y="3326"/>
                      <a:pt x="18266" y="3165"/>
                    </a:cubicBezTo>
                    <a:cubicBezTo>
                      <a:pt x="18408" y="3140"/>
                      <a:pt x="18541" y="3128"/>
                      <a:pt x="18664" y="3128"/>
                    </a:cubicBezTo>
                    <a:cubicBezTo>
                      <a:pt x="20122" y="3128"/>
                      <a:pt x="20225" y="4762"/>
                      <a:pt x="20449" y="4762"/>
                    </a:cubicBezTo>
                    <a:cubicBezTo>
                      <a:pt x="20692" y="4762"/>
                      <a:pt x="20136" y="2670"/>
                      <a:pt x="21531" y="2023"/>
                    </a:cubicBezTo>
                    <a:cubicBezTo>
                      <a:pt x="21849" y="1880"/>
                      <a:pt x="22160" y="1823"/>
                      <a:pt x="22449" y="1823"/>
                    </a:cubicBezTo>
                    <a:cubicBezTo>
                      <a:pt x="23062" y="1823"/>
                      <a:pt x="23581" y="2079"/>
                      <a:pt x="23876" y="2326"/>
                    </a:cubicBezTo>
                    <a:cubicBezTo>
                      <a:pt x="24301" y="2690"/>
                      <a:pt x="25311" y="3549"/>
                      <a:pt x="24876" y="4732"/>
                    </a:cubicBezTo>
                    <a:cubicBezTo>
                      <a:pt x="24452" y="5914"/>
                      <a:pt x="23340" y="6369"/>
                      <a:pt x="22522" y="6500"/>
                    </a:cubicBezTo>
                    <a:cubicBezTo>
                      <a:pt x="22446" y="6514"/>
                      <a:pt x="22373" y="6520"/>
                      <a:pt x="22301" y="6520"/>
                    </a:cubicBezTo>
                    <a:cubicBezTo>
                      <a:pt x="21351" y="6520"/>
                      <a:pt x="20711" y="5419"/>
                      <a:pt x="20439" y="5419"/>
                    </a:cubicBezTo>
                    <a:cubicBezTo>
                      <a:pt x="20156" y="5419"/>
                      <a:pt x="20651" y="6885"/>
                      <a:pt x="19348" y="7158"/>
                    </a:cubicBezTo>
                    <a:cubicBezTo>
                      <a:pt x="19247" y="7179"/>
                      <a:pt x="19150" y="7189"/>
                      <a:pt x="19058" y="7189"/>
                    </a:cubicBezTo>
                    <a:cubicBezTo>
                      <a:pt x="17955" y="7189"/>
                      <a:pt x="17385" y="5810"/>
                      <a:pt x="17255" y="5773"/>
                    </a:cubicBezTo>
                    <a:cubicBezTo>
                      <a:pt x="17253" y="5772"/>
                      <a:pt x="17252" y="5772"/>
                      <a:pt x="17250" y="5772"/>
                    </a:cubicBezTo>
                    <a:cubicBezTo>
                      <a:pt x="17105" y="5772"/>
                      <a:pt x="17174" y="7633"/>
                      <a:pt x="15294" y="7643"/>
                    </a:cubicBezTo>
                    <a:cubicBezTo>
                      <a:pt x="15284" y="7643"/>
                      <a:pt x="15275" y="7643"/>
                      <a:pt x="15266" y="7643"/>
                    </a:cubicBezTo>
                    <a:cubicBezTo>
                      <a:pt x="13534" y="7643"/>
                      <a:pt x="13423" y="5763"/>
                      <a:pt x="13283" y="5723"/>
                    </a:cubicBezTo>
                    <a:cubicBezTo>
                      <a:pt x="13280" y="5722"/>
                      <a:pt x="13278" y="5721"/>
                      <a:pt x="13276" y="5721"/>
                    </a:cubicBezTo>
                    <a:cubicBezTo>
                      <a:pt x="13124" y="5721"/>
                      <a:pt x="12711" y="7256"/>
                      <a:pt x="11057" y="7256"/>
                    </a:cubicBezTo>
                    <a:cubicBezTo>
                      <a:pt x="10992" y="7256"/>
                      <a:pt x="10925" y="7253"/>
                      <a:pt x="10857" y="7248"/>
                    </a:cubicBezTo>
                    <a:cubicBezTo>
                      <a:pt x="8976" y="7117"/>
                      <a:pt x="9572" y="5197"/>
                      <a:pt x="9421" y="5146"/>
                    </a:cubicBezTo>
                    <a:cubicBezTo>
                      <a:pt x="9420" y="5146"/>
                      <a:pt x="9418" y="5145"/>
                      <a:pt x="9417" y="5145"/>
                    </a:cubicBezTo>
                    <a:cubicBezTo>
                      <a:pt x="9282" y="5145"/>
                      <a:pt x="8771" y="6641"/>
                      <a:pt x="7255" y="6641"/>
                    </a:cubicBezTo>
                    <a:cubicBezTo>
                      <a:pt x="7087" y="6641"/>
                      <a:pt x="6906" y="6622"/>
                      <a:pt x="6712" y="6581"/>
                    </a:cubicBezTo>
                    <a:cubicBezTo>
                      <a:pt x="3669" y="5955"/>
                      <a:pt x="5155" y="4025"/>
                      <a:pt x="5155" y="4024"/>
                    </a:cubicBezTo>
                    <a:lnTo>
                      <a:pt x="5155" y="4024"/>
                    </a:lnTo>
                    <a:cubicBezTo>
                      <a:pt x="5155" y="4025"/>
                      <a:pt x="3733" y="5303"/>
                      <a:pt x="2659" y="5303"/>
                    </a:cubicBezTo>
                    <a:cubicBezTo>
                      <a:pt x="2221" y="5303"/>
                      <a:pt x="1840" y="5090"/>
                      <a:pt x="1638" y="4489"/>
                    </a:cubicBezTo>
                    <a:cubicBezTo>
                      <a:pt x="1102" y="2902"/>
                      <a:pt x="2638" y="2781"/>
                      <a:pt x="3073" y="2417"/>
                    </a:cubicBezTo>
                    <a:cubicBezTo>
                      <a:pt x="3457" y="2084"/>
                      <a:pt x="2456" y="1062"/>
                      <a:pt x="3649" y="668"/>
                    </a:cubicBezTo>
                    <a:cubicBezTo>
                      <a:pt x="3910" y="583"/>
                      <a:pt x="4127" y="545"/>
                      <a:pt x="4307" y="545"/>
                    </a:cubicBezTo>
                    <a:close/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3"/>
          <p:cNvSpPr/>
          <p:nvPr/>
        </p:nvSpPr>
        <p:spPr>
          <a:xfrm rot="10475057">
            <a:off x="6921343" y="4743172"/>
            <a:ext cx="562611" cy="562611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51" name="Google Shape;251;p13"/>
          <p:cNvGrpSpPr/>
          <p:nvPr/>
        </p:nvGrpSpPr>
        <p:grpSpPr>
          <a:xfrm>
            <a:off x="0" y="0"/>
            <a:ext cx="9143875" cy="5143575"/>
            <a:chOff x="0" y="0"/>
            <a:chExt cx="9143875" cy="5143575"/>
          </a:xfrm>
        </p:grpSpPr>
        <p:sp>
          <p:nvSpPr>
            <p:cNvPr id="252" name="Google Shape;252;p13"/>
            <p:cNvSpPr/>
            <p:nvPr/>
          </p:nvSpPr>
          <p:spPr>
            <a:xfrm>
              <a:off x="713225" y="4604175"/>
              <a:ext cx="887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0" y="4905375"/>
              <a:ext cx="11622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8430775" y="0"/>
              <a:ext cx="713100" cy="185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8170675" y="0"/>
              <a:ext cx="973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28703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title"/>
          </p:nvPr>
        </p:nvSpPr>
        <p:spPr>
          <a:xfrm>
            <a:off x="3957067" y="3625100"/>
            <a:ext cx="447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 b="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1"/>
          </p:nvPr>
        </p:nvSpPr>
        <p:spPr>
          <a:xfrm>
            <a:off x="3956900" y="986500"/>
            <a:ext cx="4473900" cy="25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0" name="Google Shape;260;p14"/>
          <p:cNvGrpSpPr/>
          <p:nvPr/>
        </p:nvGrpSpPr>
        <p:grpSpPr>
          <a:xfrm>
            <a:off x="0" y="0"/>
            <a:ext cx="9144125" cy="5143500"/>
            <a:chOff x="0" y="0"/>
            <a:chExt cx="9144125" cy="5143500"/>
          </a:xfrm>
        </p:grpSpPr>
        <p:sp>
          <p:nvSpPr>
            <p:cNvPr id="261" name="Google Shape;261;p14"/>
            <p:cNvSpPr/>
            <p:nvPr/>
          </p:nvSpPr>
          <p:spPr>
            <a:xfrm>
              <a:off x="8430775" y="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6905850" y="15240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25" y="4604100"/>
              <a:ext cx="9144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0" y="4086225"/>
              <a:ext cx="543000" cy="10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6601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8" name="Google Shape;268;p15"/>
          <p:cNvGrpSpPr/>
          <p:nvPr/>
        </p:nvGrpSpPr>
        <p:grpSpPr>
          <a:xfrm>
            <a:off x="125" y="0"/>
            <a:ext cx="9144000" cy="5143500"/>
            <a:chOff x="125" y="0"/>
            <a:chExt cx="9144000" cy="5143500"/>
          </a:xfrm>
        </p:grpSpPr>
        <p:sp>
          <p:nvSpPr>
            <p:cNvPr id="269" name="Google Shape;269;p15"/>
            <p:cNvSpPr/>
            <p:nvPr/>
          </p:nvSpPr>
          <p:spPr>
            <a:xfrm>
              <a:off x="125" y="0"/>
              <a:ext cx="11622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7092900" y="0"/>
              <a:ext cx="18987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42875" y="209550"/>
              <a:ext cx="304800" cy="196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25" y="4604100"/>
              <a:ext cx="9144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73" name="Google Shape;273;p15"/>
          <p:cNvSpPr/>
          <p:nvPr/>
        </p:nvSpPr>
        <p:spPr>
          <a:xfrm rot="3448775" flipH="1">
            <a:off x="8302501" y="3212251"/>
            <a:ext cx="562500" cy="562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74" name="Google Shape;274;p15"/>
          <p:cNvGrpSpPr/>
          <p:nvPr/>
        </p:nvGrpSpPr>
        <p:grpSpPr>
          <a:xfrm>
            <a:off x="8202298" y="3876675"/>
            <a:ext cx="1146900" cy="1146900"/>
            <a:chOff x="8430898" y="3876675"/>
            <a:chExt cx="1146900" cy="1146900"/>
          </a:xfrm>
        </p:grpSpPr>
        <p:sp>
          <p:nvSpPr>
            <p:cNvPr id="275" name="Google Shape;275;p15"/>
            <p:cNvSpPr/>
            <p:nvPr/>
          </p:nvSpPr>
          <p:spPr>
            <a:xfrm flipH="1">
              <a:off x="8430898" y="3876675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276" name="Google Shape;276;p15"/>
            <p:cNvGrpSpPr/>
            <p:nvPr/>
          </p:nvGrpSpPr>
          <p:grpSpPr>
            <a:xfrm>
              <a:off x="8698363" y="4176588"/>
              <a:ext cx="611985" cy="547063"/>
              <a:chOff x="3094650" y="3598325"/>
              <a:chExt cx="611985" cy="547063"/>
            </a:xfrm>
          </p:grpSpPr>
          <p:sp>
            <p:nvSpPr>
              <p:cNvPr id="277" name="Google Shape;277;p15"/>
              <p:cNvSpPr/>
              <p:nvPr/>
            </p:nvSpPr>
            <p:spPr>
              <a:xfrm>
                <a:off x="3242098" y="3806589"/>
                <a:ext cx="121251" cy="17064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4944" extrusionOk="0">
                    <a:moveTo>
                      <a:pt x="3512" y="1"/>
                    </a:moveTo>
                    <a:lnTo>
                      <a:pt x="3512" y="1"/>
                    </a:lnTo>
                    <a:cubicBezTo>
                      <a:pt x="3512" y="1"/>
                      <a:pt x="2137" y="739"/>
                      <a:pt x="2027" y="829"/>
                    </a:cubicBezTo>
                    <a:cubicBezTo>
                      <a:pt x="1915" y="931"/>
                      <a:pt x="2016" y="961"/>
                      <a:pt x="2016" y="961"/>
                    </a:cubicBezTo>
                    <a:cubicBezTo>
                      <a:pt x="1895" y="1497"/>
                      <a:pt x="1218" y="3670"/>
                      <a:pt x="1218" y="3670"/>
                    </a:cubicBezTo>
                    <a:cubicBezTo>
                      <a:pt x="854" y="3852"/>
                      <a:pt x="15" y="4832"/>
                      <a:pt x="15" y="4832"/>
                    </a:cubicBezTo>
                    <a:cubicBezTo>
                      <a:pt x="15" y="4832"/>
                      <a:pt x="14" y="4832"/>
                      <a:pt x="13" y="4832"/>
                    </a:cubicBezTo>
                    <a:cubicBezTo>
                      <a:pt x="8" y="4832"/>
                      <a:pt x="1" y="4839"/>
                      <a:pt x="75" y="4913"/>
                    </a:cubicBezTo>
                    <a:cubicBezTo>
                      <a:pt x="98" y="4936"/>
                      <a:pt x="116" y="4944"/>
                      <a:pt x="130" y="4944"/>
                    </a:cubicBezTo>
                    <a:cubicBezTo>
                      <a:pt x="175" y="4944"/>
                      <a:pt x="187" y="4863"/>
                      <a:pt x="187" y="4863"/>
                    </a:cubicBezTo>
                    <a:lnTo>
                      <a:pt x="1319" y="3700"/>
                    </a:lnTo>
                    <a:lnTo>
                      <a:pt x="1360" y="3691"/>
                    </a:lnTo>
                    <a:cubicBezTo>
                      <a:pt x="1703" y="3357"/>
                      <a:pt x="1966" y="1083"/>
                      <a:pt x="2137" y="961"/>
                    </a:cubicBezTo>
                    <a:cubicBezTo>
                      <a:pt x="2310" y="840"/>
                      <a:pt x="3502" y="102"/>
                      <a:pt x="3502" y="102"/>
                    </a:cubicBezTo>
                    <a:lnTo>
                      <a:pt x="3512" y="1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3215384" y="3974435"/>
                <a:ext cx="31788" cy="41038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89" extrusionOk="0">
                    <a:moveTo>
                      <a:pt x="829" y="0"/>
                    </a:moveTo>
                    <a:lnTo>
                      <a:pt x="71" y="1051"/>
                    </a:lnTo>
                    <a:cubicBezTo>
                      <a:pt x="71" y="1051"/>
                      <a:pt x="0" y="1152"/>
                      <a:pt x="71" y="1182"/>
                    </a:cubicBezTo>
                    <a:cubicBezTo>
                      <a:pt x="80" y="1186"/>
                      <a:pt x="88" y="1188"/>
                      <a:pt x="96" y="1188"/>
                    </a:cubicBezTo>
                    <a:cubicBezTo>
                      <a:pt x="173" y="1188"/>
                      <a:pt x="263" y="1041"/>
                      <a:pt x="263" y="1041"/>
                    </a:cubicBez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433795" y="3801377"/>
                <a:ext cx="120664" cy="170642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4944" extrusionOk="0">
                    <a:moveTo>
                      <a:pt x="0" y="0"/>
                    </a:moveTo>
                    <a:lnTo>
                      <a:pt x="11" y="101"/>
                    </a:lnTo>
                    <a:cubicBezTo>
                      <a:pt x="11" y="101"/>
                      <a:pt x="1203" y="839"/>
                      <a:pt x="1375" y="960"/>
                    </a:cubicBezTo>
                    <a:cubicBezTo>
                      <a:pt x="1547" y="1082"/>
                      <a:pt x="1799" y="3356"/>
                      <a:pt x="2154" y="3690"/>
                    </a:cubicBezTo>
                    <a:lnTo>
                      <a:pt x="2194" y="3710"/>
                    </a:lnTo>
                    <a:lnTo>
                      <a:pt x="3316" y="4862"/>
                    </a:lnTo>
                    <a:cubicBezTo>
                      <a:pt x="3316" y="4862"/>
                      <a:pt x="3333" y="4943"/>
                      <a:pt x="3381" y="4943"/>
                    </a:cubicBezTo>
                    <a:cubicBezTo>
                      <a:pt x="3396" y="4943"/>
                      <a:pt x="3415" y="4935"/>
                      <a:pt x="3437" y="4913"/>
                    </a:cubicBezTo>
                    <a:cubicBezTo>
                      <a:pt x="3493" y="4850"/>
                      <a:pt x="3496" y="4840"/>
                      <a:pt x="3492" y="4840"/>
                    </a:cubicBezTo>
                    <a:cubicBezTo>
                      <a:pt x="3491" y="4840"/>
                      <a:pt x="3488" y="4842"/>
                      <a:pt x="3488" y="4842"/>
                    </a:cubicBezTo>
                    <a:cubicBezTo>
                      <a:pt x="3488" y="4842"/>
                      <a:pt x="2659" y="3851"/>
                      <a:pt x="2285" y="3669"/>
                    </a:cubicBezTo>
                    <a:cubicBezTo>
                      <a:pt x="2285" y="3669"/>
                      <a:pt x="1617" y="1506"/>
                      <a:pt x="1496" y="960"/>
                    </a:cubicBezTo>
                    <a:cubicBezTo>
                      <a:pt x="1496" y="960"/>
                      <a:pt x="1587" y="930"/>
                      <a:pt x="1486" y="839"/>
                    </a:cubicBezTo>
                    <a:cubicBezTo>
                      <a:pt x="1375" y="73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49972" y="3969189"/>
                <a:ext cx="31754" cy="4103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189" extrusionOk="0">
                    <a:moveTo>
                      <a:pt x="1" y="0"/>
                    </a:moveTo>
                    <a:lnTo>
                      <a:pt x="657" y="1042"/>
                    </a:lnTo>
                    <a:cubicBezTo>
                      <a:pt x="657" y="1042"/>
                      <a:pt x="748" y="1189"/>
                      <a:pt x="825" y="1189"/>
                    </a:cubicBezTo>
                    <a:cubicBezTo>
                      <a:pt x="833" y="1189"/>
                      <a:pt x="842" y="1187"/>
                      <a:pt x="850" y="1183"/>
                    </a:cubicBezTo>
                    <a:cubicBezTo>
                      <a:pt x="920" y="1152"/>
                      <a:pt x="839" y="1051"/>
                      <a:pt x="839" y="1051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3323899" y="3832406"/>
                <a:ext cx="43627" cy="53326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45" extrusionOk="0">
                    <a:moveTo>
                      <a:pt x="1173" y="1"/>
                    </a:moveTo>
                    <a:cubicBezTo>
                      <a:pt x="1173" y="1"/>
                      <a:pt x="859" y="587"/>
                      <a:pt x="536" y="850"/>
                    </a:cubicBezTo>
                    <a:cubicBezTo>
                      <a:pt x="212" y="1113"/>
                      <a:pt x="0" y="1447"/>
                      <a:pt x="203" y="1537"/>
                    </a:cubicBezTo>
                    <a:cubicBezTo>
                      <a:pt x="216" y="1542"/>
                      <a:pt x="229" y="1545"/>
                      <a:pt x="242" y="1545"/>
                    </a:cubicBezTo>
                    <a:cubicBezTo>
                      <a:pt x="431" y="1545"/>
                      <a:pt x="617" y="1032"/>
                      <a:pt x="617" y="1032"/>
                    </a:cubicBezTo>
                    <a:lnTo>
                      <a:pt x="1263" y="102"/>
                    </a:lnTo>
                    <a:lnTo>
                      <a:pt x="1173" y="1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3331561" y="3881935"/>
                <a:ext cx="12253" cy="127706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700" extrusionOk="0">
                    <a:moveTo>
                      <a:pt x="112" y="1"/>
                    </a:moveTo>
                    <a:lnTo>
                      <a:pt x="21" y="21"/>
                    </a:lnTo>
                    <a:cubicBezTo>
                      <a:pt x="21" y="21"/>
                      <a:pt x="183" y="3175"/>
                      <a:pt x="122" y="3448"/>
                    </a:cubicBezTo>
                    <a:cubicBezTo>
                      <a:pt x="122" y="3448"/>
                      <a:pt x="1" y="3671"/>
                      <a:pt x="142" y="3691"/>
                    </a:cubicBezTo>
                    <a:cubicBezTo>
                      <a:pt x="170" y="3697"/>
                      <a:pt x="192" y="3699"/>
                      <a:pt x="209" y="3699"/>
                    </a:cubicBezTo>
                    <a:cubicBezTo>
                      <a:pt x="277" y="3699"/>
                      <a:pt x="264" y="3660"/>
                      <a:pt x="264" y="3660"/>
                    </a:cubicBezTo>
                    <a:cubicBezTo>
                      <a:pt x="264" y="3660"/>
                      <a:pt x="354" y="3650"/>
                      <a:pt x="344" y="3478"/>
                    </a:cubicBezTo>
                    <a:cubicBezTo>
                      <a:pt x="324" y="3307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3314752" y="4000287"/>
                <a:ext cx="24161" cy="14510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204" extrusionOk="0">
                    <a:moveTo>
                      <a:pt x="685" y="1"/>
                    </a:moveTo>
                    <a:cubicBezTo>
                      <a:pt x="667" y="1"/>
                      <a:pt x="639" y="221"/>
                      <a:pt x="639" y="221"/>
                    </a:cubicBezTo>
                    <a:cubicBezTo>
                      <a:pt x="639" y="221"/>
                      <a:pt x="255" y="3547"/>
                      <a:pt x="124" y="3881"/>
                    </a:cubicBezTo>
                    <a:cubicBezTo>
                      <a:pt x="0" y="4184"/>
                      <a:pt x="73" y="4194"/>
                      <a:pt x="82" y="4194"/>
                    </a:cubicBezTo>
                    <a:cubicBezTo>
                      <a:pt x="83" y="4194"/>
                      <a:pt x="83" y="4194"/>
                      <a:pt x="83" y="4194"/>
                    </a:cubicBezTo>
                    <a:cubicBezTo>
                      <a:pt x="83" y="4194"/>
                      <a:pt x="100" y="4203"/>
                      <a:pt x="124" y="4203"/>
                    </a:cubicBezTo>
                    <a:cubicBezTo>
                      <a:pt x="170" y="4203"/>
                      <a:pt x="246" y="4168"/>
                      <a:pt x="286" y="3962"/>
                    </a:cubicBezTo>
                    <a:cubicBezTo>
                      <a:pt x="346" y="3638"/>
                      <a:pt x="700" y="636"/>
                      <a:pt x="700" y="191"/>
                    </a:cubicBezTo>
                    <a:cubicBezTo>
                      <a:pt x="700" y="49"/>
                      <a:pt x="693" y="1"/>
                      <a:pt x="685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3434140" y="3832406"/>
                <a:ext cx="44007" cy="5332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545" extrusionOk="0">
                    <a:moveTo>
                      <a:pt x="91" y="1"/>
                    </a:moveTo>
                    <a:lnTo>
                      <a:pt x="1" y="102"/>
                    </a:lnTo>
                    <a:lnTo>
                      <a:pt x="657" y="1032"/>
                    </a:lnTo>
                    <a:cubicBezTo>
                      <a:pt x="657" y="1032"/>
                      <a:pt x="843" y="1545"/>
                      <a:pt x="1033" y="1545"/>
                    </a:cubicBezTo>
                    <a:cubicBezTo>
                      <a:pt x="1046" y="1545"/>
                      <a:pt x="1059" y="1542"/>
                      <a:pt x="1072" y="1537"/>
                    </a:cubicBezTo>
                    <a:cubicBezTo>
                      <a:pt x="1274" y="1447"/>
                      <a:pt x="1062" y="1113"/>
                      <a:pt x="738" y="850"/>
                    </a:cubicBezTo>
                    <a:cubicBezTo>
                      <a:pt x="415" y="587"/>
                      <a:pt x="91" y="1"/>
                      <a:pt x="91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3457852" y="3881935"/>
                <a:ext cx="12598" cy="12770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700" extrusionOk="0">
                    <a:moveTo>
                      <a:pt x="244" y="1"/>
                    </a:moveTo>
                    <a:cubicBezTo>
                      <a:pt x="244" y="1"/>
                      <a:pt x="41" y="3307"/>
                      <a:pt x="21" y="3478"/>
                    </a:cubicBezTo>
                    <a:cubicBezTo>
                      <a:pt x="1" y="3650"/>
                      <a:pt x="102" y="3660"/>
                      <a:pt x="102" y="3660"/>
                    </a:cubicBezTo>
                    <a:cubicBezTo>
                      <a:pt x="102" y="3660"/>
                      <a:pt x="82" y="3699"/>
                      <a:pt x="153" y="3699"/>
                    </a:cubicBezTo>
                    <a:cubicBezTo>
                      <a:pt x="170" y="3699"/>
                      <a:pt x="193" y="3697"/>
                      <a:pt x="223" y="3691"/>
                    </a:cubicBezTo>
                    <a:cubicBezTo>
                      <a:pt x="365" y="3671"/>
                      <a:pt x="244" y="3448"/>
                      <a:pt x="244" y="3448"/>
                    </a:cubicBezTo>
                    <a:cubicBezTo>
                      <a:pt x="172" y="3175"/>
                      <a:pt x="334" y="21"/>
                      <a:pt x="334" y="21"/>
                    </a:cubicBezTo>
                    <a:lnTo>
                      <a:pt x="244" y="1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3463098" y="4000287"/>
                <a:ext cx="24161" cy="14510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204" extrusionOk="0">
                    <a:moveTo>
                      <a:pt x="15" y="1"/>
                    </a:moveTo>
                    <a:cubicBezTo>
                      <a:pt x="6" y="1"/>
                      <a:pt x="0" y="49"/>
                      <a:pt x="0" y="191"/>
                    </a:cubicBezTo>
                    <a:cubicBezTo>
                      <a:pt x="0" y="636"/>
                      <a:pt x="344" y="3638"/>
                      <a:pt x="415" y="3962"/>
                    </a:cubicBezTo>
                    <a:cubicBezTo>
                      <a:pt x="455" y="4168"/>
                      <a:pt x="526" y="4203"/>
                      <a:pt x="569" y="4203"/>
                    </a:cubicBezTo>
                    <a:cubicBezTo>
                      <a:pt x="591" y="4203"/>
                      <a:pt x="607" y="4194"/>
                      <a:pt x="607" y="4194"/>
                    </a:cubicBezTo>
                    <a:cubicBezTo>
                      <a:pt x="607" y="4194"/>
                      <a:pt x="607" y="4194"/>
                      <a:pt x="608" y="4194"/>
                    </a:cubicBezTo>
                    <a:cubicBezTo>
                      <a:pt x="618" y="4194"/>
                      <a:pt x="700" y="4184"/>
                      <a:pt x="577" y="3881"/>
                    </a:cubicBezTo>
                    <a:cubicBezTo>
                      <a:pt x="435" y="3547"/>
                      <a:pt x="61" y="221"/>
                      <a:pt x="61" y="221"/>
                    </a:cubicBezTo>
                    <a:cubicBezTo>
                      <a:pt x="61" y="221"/>
                      <a:pt x="33" y="1"/>
                      <a:pt x="15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3427513" y="3609957"/>
                <a:ext cx="149346" cy="16946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4910" extrusionOk="0">
                    <a:moveTo>
                      <a:pt x="4260" y="0"/>
                    </a:moveTo>
                    <a:cubicBezTo>
                      <a:pt x="4138" y="0"/>
                      <a:pt x="3498" y="613"/>
                      <a:pt x="3336" y="775"/>
                    </a:cubicBezTo>
                    <a:cubicBezTo>
                      <a:pt x="3325" y="758"/>
                      <a:pt x="3305" y="751"/>
                      <a:pt x="3277" y="751"/>
                    </a:cubicBezTo>
                    <a:cubicBezTo>
                      <a:pt x="3035" y="751"/>
                      <a:pt x="2213" y="1316"/>
                      <a:pt x="2032" y="1442"/>
                    </a:cubicBezTo>
                    <a:cubicBezTo>
                      <a:pt x="2029" y="1439"/>
                      <a:pt x="2024" y="1437"/>
                      <a:pt x="2016" y="1437"/>
                    </a:cubicBezTo>
                    <a:cubicBezTo>
                      <a:pt x="1994" y="1437"/>
                      <a:pt x="1951" y="1452"/>
                      <a:pt x="1871" y="1503"/>
                    </a:cubicBezTo>
                    <a:cubicBezTo>
                      <a:pt x="1588" y="1685"/>
                      <a:pt x="1406" y="3626"/>
                      <a:pt x="1355" y="3626"/>
                    </a:cubicBezTo>
                    <a:cubicBezTo>
                      <a:pt x="1304" y="3626"/>
                      <a:pt x="0" y="4839"/>
                      <a:pt x="0" y="4839"/>
                    </a:cubicBezTo>
                    <a:lnTo>
                      <a:pt x="51" y="4909"/>
                    </a:lnTo>
                    <a:cubicBezTo>
                      <a:pt x="51" y="4909"/>
                      <a:pt x="1446" y="3898"/>
                      <a:pt x="1486" y="3767"/>
                    </a:cubicBezTo>
                    <a:cubicBezTo>
                      <a:pt x="1527" y="3636"/>
                      <a:pt x="1466" y="3585"/>
                      <a:pt x="1466" y="3585"/>
                    </a:cubicBezTo>
                    <a:lnTo>
                      <a:pt x="1992" y="1564"/>
                    </a:lnTo>
                    <a:cubicBezTo>
                      <a:pt x="1992" y="1564"/>
                      <a:pt x="3113" y="977"/>
                      <a:pt x="3255" y="947"/>
                    </a:cubicBezTo>
                    <a:cubicBezTo>
                      <a:pt x="3336" y="926"/>
                      <a:pt x="3356" y="876"/>
                      <a:pt x="3346" y="836"/>
                    </a:cubicBezTo>
                    <a:cubicBezTo>
                      <a:pt x="3508" y="715"/>
                      <a:pt x="4326" y="98"/>
                      <a:pt x="4276" y="7"/>
                    </a:cubicBezTo>
                    <a:cubicBezTo>
                      <a:pt x="4273" y="2"/>
                      <a:pt x="4268" y="0"/>
                      <a:pt x="4260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3227602" y="3609957"/>
                <a:ext cx="149001" cy="169469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4910" extrusionOk="0">
                    <a:moveTo>
                      <a:pt x="65" y="0"/>
                    </a:moveTo>
                    <a:cubicBezTo>
                      <a:pt x="58" y="0"/>
                      <a:pt x="53" y="2"/>
                      <a:pt x="51" y="7"/>
                    </a:cubicBezTo>
                    <a:cubicBezTo>
                      <a:pt x="0" y="98"/>
                      <a:pt x="809" y="715"/>
                      <a:pt x="971" y="836"/>
                    </a:cubicBezTo>
                    <a:cubicBezTo>
                      <a:pt x="971" y="876"/>
                      <a:pt x="981" y="926"/>
                      <a:pt x="1072" y="947"/>
                    </a:cubicBezTo>
                    <a:cubicBezTo>
                      <a:pt x="1203" y="977"/>
                      <a:pt x="2335" y="1564"/>
                      <a:pt x="2335" y="1564"/>
                    </a:cubicBezTo>
                    <a:lnTo>
                      <a:pt x="2861" y="3585"/>
                    </a:lnTo>
                    <a:cubicBezTo>
                      <a:pt x="2861" y="3585"/>
                      <a:pt x="2800" y="3636"/>
                      <a:pt x="2840" y="3767"/>
                    </a:cubicBezTo>
                    <a:cubicBezTo>
                      <a:pt x="2881" y="3898"/>
                      <a:pt x="4276" y="4909"/>
                      <a:pt x="4276" y="4909"/>
                    </a:cubicBezTo>
                    <a:lnTo>
                      <a:pt x="4316" y="4839"/>
                    </a:lnTo>
                    <a:cubicBezTo>
                      <a:pt x="4316" y="4839"/>
                      <a:pt x="3013" y="3626"/>
                      <a:pt x="2962" y="3626"/>
                    </a:cubicBezTo>
                    <a:cubicBezTo>
                      <a:pt x="2921" y="3626"/>
                      <a:pt x="2739" y="1685"/>
                      <a:pt x="2456" y="1503"/>
                    </a:cubicBezTo>
                    <a:cubicBezTo>
                      <a:pt x="2369" y="1452"/>
                      <a:pt x="2323" y="1437"/>
                      <a:pt x="2301" y="1437"/>
                    </a:cubicBezTo>
                    <a:cubicBezTo>
                      <a:pt x="2293" y="1437"/>
                      <a:pt x="2288" y="1439"/>
                      <a:pt x="2285" y="1442"/>
                    </a:cubicBezTo>
                    <a:cubicBezTo>
                      <a:pt x="2104" y="1316"/>
                      <a:pt x="1290" y="751"/>
                      <a:pt x="1050" y="751"/>
                    </a:cubicBezTo>
                    <a:cubicBezTo>
                      <a:pt x="1022" y="751"/>
                      <a:pt x="1002" y="758"/>
                      <a:pt x="991" y="775"/>
                    </a:cubicBezTo>
                    <a:cubicBezTo>
                      <a:pt x="819" y="613"/>
                      <a:pt x="179" y="0"/>
                      <a:pt x="65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3379019" y="3886836"/>
                <a:ext cx="40831" cy="37828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096" extrusionOk="0">
                    <a:moveTo>
                      <a:pt x="102" y="1"/>
                    </a:moveTo>
                    <a:cubicBezTo>
                      <a:pt x="71" y="294"/>
                      <a:pt x="30" y="638"/>
                      <a:pt x="0" y="991"/>
                    </a:cubicBezTo>
                    <a:cubicBezTo>
                      <a:pt x="125" y="1066"/>
                      <a:pt x="273" y="1096"/>
                      <a:pt x="427" y="1096"/>
                    </a:cubicBezTo>
                    <a:cubicBezTo>
                      <a:pt x="688" y="1096"/>
                      <a:pt x="967" y="1013"/>
                      <a:pt x="1183" y="930"/>
                    </a:cubicBezTo>
                    <a:cubicBezTo>
                      <a:pt x="1163" y="607"/>
                      <a:pt x="1133" y="304"/>
                      <a:pt x="1112" y="41"/>
                    </a:cubicBezTo>
                    <a:cubicBezTo>
                      <a:pt x="1008" y="54"/>
                      <a:pt x="895" y="60"/>
                      <a:pt x="781" y="60"/>
                    </a:cubicBezTo>
                    <a:cubicBezTo>
                      <a:pt x="544" y="60"/>
                      <a:pt x="299" y="35"/>
                      <a:pt x="102" y="1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3383196" y="3847144"/>
                <a:ext cx="33549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08" extrusionOk="0">
                    <a:moveTo>
                      <a:pt x="557" y="0"/>
                    </a:moveTo>
                    <a:cubicBezTo>
                      <a:pt x="332" y="0"/>
                      <a:pt x="82" y="191"/>
                      <a:pt x="82" y="191"/>
                    </a:cubicBezTo>
                    <a:cubicBezTo>
                      <a:pt x="82" y="191"/>
                      <a:pt x="51" y="494"/>
                      <a:pt x="1" y="948"/>
                    </a:cubicBezTo>
                    <a:cubicBezTo>
                      <a:pt x="192" y="983"/>
                      <a:pt x="429" y="1008"/>
                      <a:pt x="657" y="1008"/>
                    </a:cubicBezTo>
                    <a:cubicBezTo>
                      <a:pt x="766" y="1008"/>
                      <a:pt x="873" y="1002"/>
                      <a:pt x="971" y="989"/>
                    </a:cubicBezTo>
                    <a:cubicBezTo>
                      <a:pt x="920" y="575"/>
                      <a:pt x="880" y="261"/>
                      <a:pt x="830" y="170"/>
                    </a:cubicBezTo>
                    <a:cubicBezTo>
                      <a:pt x="764" y="43"/>
                      <a:pt x="664" y="0"/>
                      <a:pt x="557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3375879" y="3926287"/>
                <a:ext cx="46423" cy="30166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874" extrusionOk="0">
                    <a:moveTo>
                      <a:pt x="1284" y="0"/>
                    </a:moveTo>
                    <a:cubicBezTo>
                      <a:pt x="1070" y="82"/>
                      <a:pt x="796" y="156"/>
                      <a:pt x="530" y="156"/>
                    </a:cubicBezTo>
                    <a:cubicBezTo>
                      <a:pt x="369" y="156"/>
                      <a:pt x="212" y="129"/>
                      <a:pt x="71" y="61"/>
                    </a:cubicBezTo>
                    <a:cubicBezTo>
                      <a:pt x="41" y="293"/>
                      <a:pt x="20" y="515"/>
                      <a:pt x="0" y="738"/>
                    </a:cubicBezTo>
                    <a:cubicBezTo>
                      <a:pt x="449" y="824"/>
                      <a:pt x="884" y="874"/>
                      <a:pt x="1197" y="874"/>
                    </a:cubicBezTo>
                    <a:cubicBezTo>
                      <a:pt x="1250" y="874"/>
                      <a:pt x="1299" y="872"/>
                      <a:pt x="1345" y="869"/>
                    </a:cubicBezTo>
                    <a:cubicBezTo>
                      <a:pt x="1325" y="586"/>
                      <a:pt x="1304" y="283"/>
                      <a:pt x="1284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3370287" y="3990795"/>
                <a:ext cx="5481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70" extrusionOk="0">
                    <a:moveTo>
                      <a:pt x="1557" y="1"/>
                    </a:moveTo>
                    <a:cubicBezTo>
                      <a:pt x="1401" y="82"/>
                      <a:pt x="1180" y="149"/>
                      <a:pt x="879" y="149"/>
                    </a:cubicBezTo>
                    <a:cubicBezTo>
                      <a:pt x="653" y="149"/>
                      <a:pt x="382" y="111"/>
                      <a:pt x="61" y="11"/>
                    </a:cubicBezTo>
                    <a:cubicBezTo>
                      <a:pt x="31" y="355"/>
                      <a:pt x="0" y="638"/>
                      <a:pt x="0" y="809"/>
                    </a:cubicBezTo>
                    <a:cubicBezTo>
                      <a:pt x="197" y="896"/>
                      <a:pt x="459" y="970"/>
                      <a:pt x="777" y="970"/>
                    </a:cubicBezTo>
                    <a:cubicBezTo>
                      <a:pt x="1017" y="970"/>
                      <a:pt x="1288" y="928"/>
                      <a:pt x="1588" y="820"/>
                    </a:cubicBezTo>
                    <a:lnTo>
                      <a:pt x="1588" y="749"/>
                    </a:lnTo>
                    <a:cubicBezTo>
                      <a:pt x="1588" y="708"/>
                      <a:pt x="1577" y="416"/>
                      <a:pt x="1557" y="1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3379365" y="4057098"/>
                <a:ext cx="38070" cy="24644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71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2" y="375"/>
                      <a:pt x="294" y="708"/>
                      <a:pt x="395" y="708"/>
                    </a:cubicBezTo>
                    <a:cubicBezTo>
                      <a:pt x="446" y="708"/>
                      <a:pt x="505" y="713"/>
                      <a:pt x="567" y="713"/>
                    </a:cubicBezTo>
                    <a:cubicBezTo>
                      <a:pt x="748" y="713"/>
                      <a:pt x="951" y="668"/>
                      <a:pt x="1042" y="314"/>
                    </a:cubicBezTo>
                    <a:cubicBezTo>
                      <a:pt x="1062" y="233"/>
                      <a:pt x="1082" y="142"/>
                      <a:pt x="1102" y="41"/>
                    </a:cubicBezTo>
                    <a:lnTo>
                      <a:pt x="1102" y="41"/>
                    </a:lnTo>
                    <a:cubicBezTo>
                      <a:pt x="1011" y="51"/>
                      <a:pt x="890" y="61"/>
                      <a:pt x="759" y="61"/>
                    </a:cubicBezTo>
                    <a:cubicBezTo>
                      <a:pt x="557" y="61"/>
                      <a:pt x="303" y="41"/>
                      <a:pt x="0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3370287" y="4026069"/>
                <a:ext cx="53429" cy="25886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7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" y="151"/>
                      <a:pt x="101" y="414"/>
                      <a:pt x="193" y="677"/>
                    </a:cubicBezTo>
                    <a:cubicBezTo>
                      <a:pt x="538" y="731"/>
                      <a:pt x="816" y="749"/>
                      <a:pt x="1037" y="749"/>
                    </a:cubicBezTo>
                    <a:cubicBezTo>
                      <a:pt x="1190" y="749"/>
                      <a:pt x="1316" y="740"/>
                      <a:pt x="1416" y="728"/>
                    </a:cubicBezTo>
                    <a:cubicBezTo>
                      <a:pt x="1466" y="485"/>
                      <a:pt x="1517" y="223"/>
                      <a:pt x="1547" y="30"/>
                    </a:cubicBezTo>
                    <a:lnTo>
                      <a:pt x="1547" y="30"/>
                    </a:lnTo>
                    <a:cubicBezTo>
                      <a:pt x="1277" y="114"/>
                      <a:pt x="1029" y="148"/>
                      <a:pt x="803" y="148"/>
                    </a:cubicBezTo>
                    <a:cubicBezTo>
                      <a:pt x="488" y="148"/>
                      <a:pt x="219" y="83"/>
                      <a:pt x="0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3372738" y="3958696"/>
                <a:ext cx="50979" cy="3023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876" extrusionOk="0">
                    <a:moveTo>
                      <a:pt x="71" y="1"/>
                    </a:moveTo>
                    <a:cubicBezTo>
                      <a:pt x="51" y="254"/>
                      <a:pt x="21" y="506"/>
                      <a:pt x="1" y="729"/>
                    </a:cubicBezTo>
                    <a:cubicBezTo>
                      <a:pt x="331" y="836"/>
                      <a:pt x="600" y="876"/>
                      <a:pt x="819" y="876"/>
                    </a:cubicBezTo>
                    <a:cubicBezTo>
                      <a:pt x="1135" y="876"/>
                      <a:pt x="1345" y="792"/>
                      <a:pt x="1476" y="708"/>
                    </a:cubicBezTo>
                    <a:cubicBezTo>
                      <a:pt x="1466" y="526"/>
                      <a:pt x="1456" y="335"/>
                      <a:pt x="1446" y="122"/>
                    </a:cubicBezTo>
                    <a:cubicBezTo>
                      <a:pt x="1375" y="130"/>
                      <a:pt x="1299" y="133"/>
                      <a:pt x="1219" y="133"/>
                    </a:cubicBezTo>
                    <a:cubicBezTo>
                      <a:pt x="865" y="133"/>
                      <a:pt x="434" y="67"/>
                      <a:pt x="71" y="1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3382505" y="3879864"/>
                <a:ext cx="34929" cy="9043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62" extrusionOk="0">
                    <a:moveTo>
                      <a:pt x="21" y="0"/>
                    </a:moveTo>
                    <a:cubicBezTo>
                      <a:pt x="10" y="72"/>
                      <a:pt x="10" y="132"/>
                      <a:pt x="1" y="203"/>
                    </a:cubicBezTo>
                    <a:cubicBezTo>
                      <a:pt x="198" y="237"/>
                      <a:pt x="443" y="262"/>
                      <a:pt x="680" y="262"/>
                    </a:cubicBezTo>
                    <a:cubicBezTo>
                      <a:pt x="794" y="262"/>
                      <a:pt x="907" y="256"/>
                      <a:pt x="1011" y="243"/>
                    </a:cubicBezTo>
                    <a:cubicBezTo>
                      <a:pt x="1001" y="173"/>
                      <a:pt x="991" y="101"/>
                      <a:pt x="991" y="41"/>
                    </a:cubicBezTo>
                    <a:cubicBezTo>
                      <a:pt x="893" y="54"/>
                      <a:pt x="786" y="60"/>
                      <a:pt x="677" y="60"/>
                    </a:cubicBezTo>
                    <a:cubicBezTo>
                      <a:pt x="449" y="60"/>
                      <a:pt x="212" y="35"/>
                      <a:pt x="21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3375154" y="3951724"/>
                <a:ext cx="47493" cy="11563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35" extrusionOk="0">
                    <a:moveTo>
                      <a:pt x="21" y="1"/>
                    </a:moveTo>
                    <a:cubicBezTo>
                      <a:pt x="11" y="72"/>
                      <a:pt x="11" y="142"/>
                      <a:pt x="1" y="203"/>
                    </a:cubicBezTo>
                    <a:cubicBezTo>
                      <a:pt x="364" y="269"/>
                      <a:pt x="795" y="335"/>
                      <a:pt x="1149" y="335"/>
                    </a:cubicBezTo>
                    <a:cubicBezTo>
                      <a:pt x="1229" y="335"/>
                      <a:pt x="1305" y="332"/>
                      <a:pt x="1376" y="324"/>
                    </a:cubicBezTo>
                    <a:cubicBezTo>
                      <a:pt x="1376" y="263"/>
                      <a:pt x="1366" y="193"/>
                      <a:pt x="1366" y="132"/>
                    </a:cubicBezTo>
                    <a:cubicBezTo>
                      <a:pt x="1320" y="135"/>
                      <a:pt x="1271" y="137"/>
                      <a:pt x="1218" y="137"/>
                    </a:cubicBezTo>
                    <a:cubicBezTo>
                      <a:pt x="905" y="137"/>
                      <a:pt x="470" y="87"/>
                      <a:pt x="21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372393" y="3983133"/>
                <a:ext cx="51669" cy="12840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372" extrusionOk="0">
                    <a:moveTo>
                      <a:pt x="1486" y="0"/>
                    </a:moveTo>
                    <a:cubicBezTo>
                      <a:pt x="1355" y="84"/>
                      <a:pt x="1145" y="168"/>
                      <a:pt x="829" y="168"/>
                    </a:cubicBezTo>
                    <a:cubicBezTo>
                      <a:pt x="610" y="168"/>
                      <a:pt x="341" y="128"/>
                      <a:pt x="11" y="21"/>
                    </a:cubicBezTo>
                    <a:cubicBezTo>
                      <a:pt x="11" y="92"/>
                      <a:pt x="0" y="162"/>
                      <a:pt x="0" y="233"/>
                    </a:cubicBezTo>
                    <a:cubicBezTo>
                      <a:pt x="321" y="333"/>
                      <a:pt x="592" y="371"/>
                      <a:pt x="818" y="371"/>
                    </a:cubicBezTo>
                    <a:cubicBezTo>
                      <a:pt x="1119" y="371"/>
                      <a:pt x="1340" y="304"/>
                      <a:pt x="1496" y="223"/>
                    </a:cubicBezTo>
                    <a:cubicBezTo>
                      <a:pt x="1496" y="152"/>
                      <a:pt x="1486" y="81"/>
                      <a:pt x="1486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3378329" y="3918935"/>
                <a:ext cx="41901" cy="1277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370" extrusionOk="0">
                    <a:moveTo>
                      <a:pt x="1203" y="0"/>
                    </a:moveTo>
                    <a:cubicBezTo>
                      <a:pt x="987" y="83"/>
                      <a:pt x="708" y="166"/>
                      <a:pt x="447" y="166"/>
                    </a:cubicBezTo>
                    <a:cubicBezTo>
                      <a:pt x="293" y="166"/>
                      <a:pt x="145" y="136"/>
                      <a:pt x="20" y="61"/>
                    </a:cubicBezTo>
                    <a:cubicBezTo>
                      <a:pt x="10" y="132"/>
                      <a:pt x="0" y="203"/>
                      <a:pt x="0" y="274"/>
                    </a:cubicBezTo>
                    <a:cubicBezTo>
                      <a:pt x="141" y="342"/>
                      <a:pt x="298" y="369"/>
                      <a:pt x="459" y="369"/>
                    </a:cubicBezTo>
                    <a:cubicBezTo>
                      <a:pt x="725" y="369"/>
                      <a:pt x="999" y="295"/>
                      <a:pt x="1213" y="213"/>
                    </a:cubicBezTo>
                    <a:cubicBezTo>
                      <a:pt x="1213" y="142"/>
                      <a:pt x="1203" y="72"/>
                      <a:pt x="1203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3376914" y="4049402"/>
                <a:ext cx="42246" cy="9802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284" extrusionOk="0">
                    <a:moveTo>
                      <a:pt x="1" y="1"/>
                    </a:moveTo>
                    <a:cubicBezTo>
                      <a:pt x="21" y="82"/>
                      <a:pt x="51" y="153"/>
                      <a:pt x="71" y="223"/>
                    </a:cubicBezTo>
                    <a:cubicBezTo>
                      <a:pt x="374" y="264"/>
                      <a:pt x="628" y="284"/>
                      <a:pt x="830" y="284"/>
                    </a:cubicBezTo>
                    <a:cubicBezTo>
                      <a:pt x="961" y="284"/>
                      <a:pt x="1082" y="274"/>
                      <a:pt x="1173" y="264"/>
                    </a:cubicBezTo>
                    <a:cubicBezTo>
                      <a:pt x="1194" y="193"/>
                      <a:pt x="1203" y="122"/>
                      <a:pt x="1224" y="52"/>
                    </a:cubicBezTo>
                    <a:lnTo>
                      <a:pt x="1224" y="52"/>
                    </a:lnTo>
                    <a:cubicBezTo>
                      <a:pt x="1124" y="64"/>
                      <a:pt x="998" y="73"/>
                      <a:pt x="845" y="73"/>
                    </a:cubicBezTo>
                    <a:cubicBezTo>
                      <a:pt x="624" y="73"/>
                      <a:pt x="346" y="55"/>
                      <a:pt x="1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3369942" y="4018718"/>
                <a:ext cx="55155" cy="1246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361" extrusionOk="0">
                    <a:moveTo>
                      <a:pt x="10" y="0"/>
                    </a:moveTo>
                    <a:cubicBezTo>
                      <a:pt x="1" y="72"/>
                      <a:pt x="1" y="132"/>
                      <a:pt x="10" y="152"/>
                    </a:cubicBezTo>
                    <a:lnTo>
                      <a:pt x="10" y="213"/>
                    </a:lnTo>
                    <a:cubicBezTo>
                      <a:pt x="229" y="296"/>
                      <a:pt x="498" y="361"/>
                      <a:pt x="813" y="361"/>
                    </a:cubicBezTo>
                    <a:cubicBezTo>
                      <a:pt x="1039" y="361"/>
                      <a:pt x="1287" y="327"/>
                      <a:pt x="1557" y="243"/>
                    </a:cubicBezTo>
                    <a:cubicBezTo>
                      <a:pt x="1578" y="152"/>
                      <a:pt x="1587" y="72"/>
                      <a:pt x="1598" y="11"/>
                    </a:cubicBezTo>
                    <a:lnTo>
                      <a:pt x="1598" y="11"/>
                    </a:lnTo>
                    <a:cubicBezTo>
                      <a:pt x="1298" y="119"/>
                      <a:pt x="1027" y="161"/>
                      <a:pt x="787" y="161"/>
                    </a:cubicBezTo>
                    <a:cubicBezTo>
                      <a:pt x="469" y="161"/>
                      <a:pt x="207" y="87"/>
                      <a:pt x="10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3359104" y="3754229"/>
                <a:ext cx="76485" cy="106513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086" extrusionOk="0">
                    <a:moveTo>
                      <a:pt x="1311" y="1"/>
                    </a:moveTo>
                    <a:cubicBezTo>
                      <a:pt x="1309" y="1"/>
                      <a:pt x="1307" y="1"/>
                      <a:pt x="1305" y="1"/>
                    </a:cubicBezTo>
                    <a:lnTo>
                      <a:pt x="1164" y="12"/>
                    </a:lnTo>
                    <a:cubicBezTo>
                      <a:pt x="1164" y="12"/>
                      <a:pt x="173" y="325"/>
                      <a:pt x="82" y="668"/>
                    </a:cubicBezTo>
                    <a:cubicBezTo>
                      <a:pt x="1" y="1002"/>
                      <a:pt x="41" y="2245"/>
                      <a:pt x="41" y="2245"/>
                    </a:cubicBezTo>
                    <a:cubicBezTo>
                      <a:pt x="41" y="2245"/>
                      <a:pt x="638" y="3044"/>
                      <a:pt x="830" y="3074"/>
                    </a:cubicBezTo>
                    <a:cubicBezTo>
                      <a:pt x="883" y="3083"/>
                      <a:pt x="946" y="3086"/>
                      <a:pt x="1011" y="3086"/>
                    </a:cubicBezTo>
                    <a:cubicBezTo>
                      <a:pt x="1180" y="3086"/>
                      <a:pt x="1355" y="3065"/>
                      <a:pt x="1355" y="3065"/>
                    </a:cubicBezTo>
                    <a:cubicBezTo>
                      <a:pt x="1355" y="3065"/>
                      <a:pt x="2144" y="2650"/>
                      <a:pt x="2144" y="2387"/>
                    </a:cubicBezTo>
                    <a:cubicBezTo>
                      <a:pt x="2144" y="2135"/>
                      <a:pt x="2215" y="861"/>
                      <a:pt x="2175" y="790"/>
                    </a:cubicBezTo>
                    <a:cubicBezTo>
                      <a:pt x="2144" y="710"/>
                      <a:pt x="1466" y="1"/>
                      <a:pt x="1311" y="1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3403456" y="3765067"/>
                <a:ext cx="13288" cy="80316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327" extrusionOk="0">
                    <a:moveTo>
                      <a:pt x="241" y="0"/>
                    </a:moveTo>
                    <a:cubicBezTo>
                      <a:pt x="218" y="0"/>
                      <a:pt x="194" y="8"/>
                      <a:pt x="171" y="21"/>
                    </a:cubicBezTo>
                    <a:cubicBezTo>
                      <a:pt x="81" y="102"/>
                      <a:pt x="20" y="244"/>
                      <a:pt x="20" y="365"/>
                    </a:cubicBezTo>
                    <a:cubicBezTo>
                      <a:pt x="30" y="466"/>
                      <a:pt x="81" y="516"/>
                      <a:pt x="111" y="557"/>
                    </a:cubicBezTo>
                    <a:cubicBezTo>
                      <a:pt x="131" y="577"/>
                      <a:pt x="142" y="587"/>
                      <a:pt x="151" y="608"/>
                    </a:cubicBezTo>
                    <a:cubicBezTo>
                      <a:pt x="171" y="678"/>
                      <a:pt x="162" y="759"/>
                      <a:pt x="142" y="850"/>
                    </a:cubicBezTo>
                    <a:cubicBezTo>
                      <a:pt x="121" y="941"/>
                      <a:pt x="101" y="1032"/>
                      <a:pt x="111" y="1123"/>
                    </a:cubicBezTo>
                    <a:cubicBezTo>
                      <a:pt x="121" y="1153"/>
                      <a:pt x="121" y="1174"/>
                      <a:pt x="121" y="1194"/>
                    </a:cubicBezTo>
                    <a:cubicBezTo>
                      <a:pt x="131" y="1255"/>
                      <a:pt x="142" y="1275"/>
                      <a:pt x="121" y="1356"/>
                    </a:cubicBezTo>
                    <a:cubicBezTo>
                      <a:pt x="101" y="1457"/>
                      <a:pt x="101" y="1547"/>
                      <a:pt x="121" y="1659"/>
                    </a:cubicBezTo>
                    <a:cubicBezTo>
                      <a:pt x="121" y="1679"/>
                      <a:pt x="121" y="1699"/>
                      <a:pt x="131" y="1720"/>
                    </a:cubicBezTo>
                    <a:cubicBezTo>
                      <a:pt x="142" y="1790"/>
                      <a:pt x="151" y="1881"/>
                      <a:pt x="142" y="1942"/>
                    </a:cubicBezTo>
                    <a:cubicBezTo>
                      <a:pt x="131" y="1962"/>
                      <a:pt x="111" y="1992"/>
                      <a:pt x="91" y="2032"/>
                    </a:cubicBezTo>
                    <a:cubicBezTo>
                      <a:pt x="61" y="2083"/>
                      <a:pt x="20" y="2134"/>
                      <a:pt x="10" y="2214"/>
                    </a:cubicBezTo>
                    <a:cubicBezTo>
                      <a:pt x="0" y="2265"/>
                      <a:pt x="40" y="2316"/>
                      <a:pt x="91" y="2326"/>
                    </a:cubicBezTo>
                    <a:lnTo>
                      <a:pt x="111" y="2326"/>
                    </a:lnTo>
                    <a:cubicBezTo>
                      <a:pt x="162" y="2326"/>
                      <a:pt x="202" y="2295"/>
                      <a:pt x="212" y="2245"/>
                    </a:cubicBezTo>
                    <a:cubicBezTo>
                      <a:pt x="222" y="2214"/>
                      <a:pt x="243" y="2185"/>
                      <a:pt x="263" y="2144"/>
                    </a:cubicBezTo>
                    <a:cubicBezTo>
                      <a:pt x="293" y="2093"/>
                      <a:pt x="324" y="2043"/>
                      <a:pt x="344" y="1982"/>
                    </a:cubicBezTo>
                    <a:cubicBezTo>
                      <a:pt x="364" y="1881"/>
                      <a:pt x="344" y="1780"/>
                      <a:pt x="324" y="1689"/>
                    </a:cubicBezTo>
                    <a:lnTo>
                      <a:pt x="324" y="1628"/>
                    </a:lnTo>
                    <a:cubicBezTo>
                      <a:pt x="303" y="1538"/>
                      <a:pt x="303" y="1477"/>
                      <a:pt x="324" y="1396"/>
                    </a:cubicBezTo>
                    <a:cubicBezTo>
                      <a:pt x="344" y="1284"/>
                      <a:pt x="344" y="1234"/>
                      <a:pt x="324" y="1153"/>
                    </a:cubicBezTo>
                    <a:cubicBezTo>
                      <a:pt x="324" y="1143"/>
                      <a:pt x="313" y="1123"/>
                      <a:pt x="313" y="1093"/>
                    </a:cubicBezTo>
                    <a:cubicBezTo>
                      <a:pt x="303" y="1032"/>
                      <a:pt x="324" y="972"/>
                      <a:pt x="333" y="891"/>
                    </a:cubicBezTo>
                    <a:cubicBezTo>
                      <a:pt x="364" y="779"/>
                      <a:pt x="384" y="658"/>
                      <a:pt x="333" y="536"/>
                    </a:cubicBezTo>
                    <a:cubicBezTo>
                      <a:pt x="313" y="486"/>
                      <a:pt x="283" y="446"/>
                      <a:pt x="263" y="426"/>
                    </a:cubicBezTo>
                    <a:cubicBezTo>
                      <a:pt x="243" y="395"/>
                      <a:pt x="232" y="385"/>
                      <a:pt x="222" y="345"/>
                    </a:cubicBezTo>
                    <a:cubicBezTo>
                      <a:pt x="222" y="294"/>
                      <a:pt x="263" y="213"/>
                      <a:pt x="303" y="183"/>
                    </a:cubicBezTo>
                    <a:cubicBezTo>
                      <a:pt x="344" y="143"/>
                      <a:pt x="353" y="82"/>
                      <a:pt x="324" y="42"/>
                    </a:cubicBezTo>
                    <a:cubicBezTo>
                      <a:pt x="301" y="13"/>
                      <a:pt x="272" y="0"/>
                      <a:pt x="241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3417020" y="3780771"/>
                <a:ext cx="11563" cy="5481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88" extrusionOk="0">
                    <a:moveTo>
                      <a:pt x="203" y="1"/>
                    </a:moveTo>
                    <a:cubicBezTo>
                      <a:pt x="142" y="1"/>
                      <a:pt x="102" y="52"/>
                      <a:pt x="102" y="102"/>
                    </a:cubicBezTo>
                    <a:lnTo>
                      <a:pt x="102" y="162"/>
                    </a:lnTo>
                    <a:cubicBezTo>
                      <a:pt x="102" y="203"/>
                      <a:pt x="92" y="243"/>
                      <a:pt x="102" y="294"/>
                    </a:cubicBezTo>
                    <a:cubicBezTo>
                      <a:pt x="102" y="324"/>
                      <a:pt x="112" y="344"/>
                      <a:pt x="112" y="364"/>
                    </a:cubicBezTo>
                    <a:cubicBezTo>
                      <a:pt x="122" y="395"/>
                      <a:pt x="133" y="425"/>
                      <a:pt x="122" y="445"/>
                    </a:cubicBezTo>
                    <a:cubicBezTo>
                      <a:pt x="122" y="476"/>
                      <a:pt x="112" y="496"/>
                      <a:pt x="112" y="526"/>
                    </a:cubicBezTo>
                    <a:cubicBezTo>
                      <a:pt x="92" y="618"/>
                      <a:pt x="82" y="708"/>
                      <a:pt x="102" y="820"/>
                    </a:cubicBezTo>
                    <a:cubicBezTo>
                      <a:pt x="112" y="870"/>
                      <a:pt x="102" y="910"/>
                      <a:pt x="92" y="961"/>
                    </a:cubicBezTo>
                    <a:cubicBezTo>
                      <a:pt x="82" y="1011"/>
                      <a:pt x="82" y="1062"/>
                      <a:pt x="82" y="1133"/>
                    </a:cubicBezTo>
                    <a:cubicBezTo>
                      <a:pt x="92" y="1254"/>
                      <a:pt x="72" y="1345"/>
                      <a:pt x="21" y="1446"/>
                    </a:cubicBezTo>
                    <a:cubicBezTo>
                      <a:pt x="1" y="1497"/>
                      <a:pt x="21" y="1557"/>
                      <a:pt x="72" y="1577"/>
                    </a:cubicBezTo>
                    <a:cubicBezTo>
                      <a:pt x="82" y="1588"/>
                      <a:pt x="102" y="1588"/>
                      <a:pt x="112" y="1588"/>
                    </a:cubicBezTo>
                    <a:cubicBezTo>
                      <a:pt x="153" y="1588"/>
                      <a:pt x="193" y="1568"/>
                      <a:pt x="203" y="1527"/>
                    </a:cubicBezTo>
                    <a:cubicBezTo>
                      <a:pt x="264" y="1406"/>
                      <a:pt x="294" y="1274"/>
                      <a:pt x="284" y="1123"/>
                    </a:cubicBezTo>
                    <a:cubicBezTo>
                      <a:pt x="284" y="1083"/>
                      <a:pt x="284" y="1042"/>
                      <a:pt x="294" y="991"/>
                    </a:cubicBezTo>
                    <a:cubicBezTo>
                      <a:pt x="304" y="931"/>
                      <a:pt x="315" y="860"/>
                      <a:pt x="304" y="789"/>
                    </a:cubicBezTo>
                    <a:cubicBezTo>
                      <a:pt x="284" y="708"/>
                      <a:pt x="294" y="648"/>
                      <a:pt x="315" y="557"/>
                    </a:cubicBezTo>
                    <a:cubicBezTo>
                      <a:pt x="315" y="537"/>
                      <a:pt x="324" y="506"/>
                      <a:pt x="324" y="476"/>
                    </a:cubicBezTo>
                    <a:cubicBezTo>
                      <a:pt x="335" y="415"/>
                      <a:pt x="324" y="364"/>
                      <a:pt x="315" y="324"/>
                    </a:cubicBezTo>
                    <a:cubicBezTo>
                      <a:pt x="315" y="304"/>
                      <a:pt x="304" y="294"/>
                      <a:pt x="304" y="274"/>
                    </a:cubicBezTo>
                    <a:lnTo>
                      <a:pt x="304" y="162"/>
                    </a:lnTo>
                    <a:lnTo>
                      <a:pt x="304" y="102"/>
                    </a:lnTo>
                    <a:cubicBezTo>
                      <a:pt x="304" y="52"/>
                      <a:pt x="254" y="1"/>
                      <a:pt x="203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3380745" y="3765723"/>
                <a:ext cx="13979" cy="79661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308" extrusionOk="0">
                    <a:moveTo>
                      <a:pt x="155" y="0"/>
                    </a:moveTo>
                    <a:cubicBezTo>
                      <a:pt x="148" y="0"/>
                      <a:pt x="140" y="1"/>
                      <a:pt x="132" y="2"/>
                    </a:cubicBezTo>
                    <a:cubicBezTo>
                      <a:pt x="81" y="12"/>
                      <a:pt x="41" y="63"/>
                      <a:pt x="52" y="113"/>
                    </a:cubicBezTo>
                    <a:cubicBezTo>
                      <a:pt x="61" y="174"/>
                      <a:pt x="81" y="214"/>
                      <a:pt x="102" y="255"/>
                    </a:cubicBezTo>
                    <a:cubicBezTo>
                      <a:pt x="122" y="306"/>
                      <a:pt x="142" y="356"/>
                      <a:pt x="142" y="396"/>
                    </a:cubicBezTo>
                    <a:cubicBezTo>
                      <a:pt x="142" y="416"/>
                      <a:pt x="132" y="427"/>
                      <a:pt x="112" y="447"/>
                    </a:cubicBezTo>
                    <a:cubicBezTo>
                      <a:pt x="92" y="467"/>
                      <a:pt x="72" y="497"/>
                      <a:pt x="52" y="538"/>
                    </a:cubicBezTo>
                    <a:cubicBezTo>
                      <a:pt x="1" y="669"/>
                      <a:pt x="31" y="791"/>
                      <a:pt x="52" y="902"/>
                    </a:cubicBezTo>
                    <a:cubicBezTo>
                      <a:pt x="61" y="953"/>
                      <a:pt x="81" y="1003"/>
                      <a:pt x="81" y="1054"/>
                    </a:cubicBezTo>
                    <a:cubicBezTo>
                      <a:pt x="81" y="1114"/>
                      <a:pt x="81" y="1144"/>
                      <a:pt x="61" y="1195"/>
                    </a:cubicBezTo>
                    <a:cubicBezTo>
                      <a:pt x="31" y="1276"/>
                      <a:pt x="21" y="1357"/>
                      <a:pt x="31" y="1438"/>
                    </a:cubicBezTo>
                    <a:cubicBezTo>
                      <a:pt x="41" y="1488"/>
                      <a:pt x="72" y="1528"/>
                      <a:pt x="92" y="1569"/>
                    </a:cubicBezTo>
                    <a:cubicBezTo>
                      <a:pt x="102" y="1599"/>
                      <a:pt x="112" y="1620"/>
                      <a:pt x="122" y="1640"/>
                    </a:cubicBezTo>
                    <a:cubicBezTo>
                      <a:pt x="132" y="1670"/>
                      <a:pt x="122" y="1690"/>
                      <a:pt x="112" y="1741"/>
                    </a:cubicBezTo>
                    <a:cubicBezTo>
                      <a:pt x="92" y="1842"/>
                      <a:pt x="31" y="2145"/>
                      <a:pt x="223" y="2287"/>
                    </a:cubicBezTo>
                    <a:cubicBezTo>
                      <a:pt x="243" y="2297"/>
                      <a:pt x="263" y="2307"/>
                      <a:pt x="284" y="2307"/>
                    </a:cubicBezTo>
                    <a:cubicBezTo>
                      <a:pt x="314" y="2307"/>
                      <a:pt x="355" y="2287"/>
                      <a:pt x="365" y="2256"/>
                    </a:cubicBezTo>
                    <a:cubicBezTo>
                      <a:pt x="405" y="2216"/>
                      <a:pt x="385" y="2145"/>
                      <a:pt x="344" y="2115"/>
                    </a:cubicBezTo>
                    <a:cubicBezTo>
                      <a:pt x="274" y="2074"/>
                      <a:pt x="274" y="1923"/>
                      <a:pt x="314" y="1791"/>
                    </a:cubicBezTo>
                    <a:cubicBezTo>
                      <a:pt x="324" y="1721"/>
                      <a:pt x="344" y="1660"/>
                      <a:pt x="314" y="1569"/>
                    </a:cubicBezTo>
                    <a:cubicBezTo>
                      <a:pt x="304" y="1539"/>
                      <a:pt x="284" y="1508"/>
                      <a:pt x="274" y="1478"/>
                    </a:cubicBezTo>
                    <a:cubicBezTo>
                      <a:pt x="254" y="1447"/>
                      <a:pt x="243" y="1417"/>
                      <a:pt x="234" y="1397"/>
                    </a:cubicBezTo>
                    <a:cubicBezTo>
                      <a:pt x="223" y="1357"/>
                      <a:pt x="234" y="1316"/>
                      <a:pt x="254" y="1265"/>
                    </a:cubicBezTo>
                    <a:cubicBezTo>
                      <a:pt x="284" y="1185"/>
                      <a:pt x="284" y="1124"/>
                      <a:pt x="284" y="1043"/>
                    </a:cubicBezTo>
                    <a:cubicBezTo>
                      <a:pt x="284" y="973"/>
                      <a:pt x="263" y="912"/>
                      <a:pt x="254" y="861"/>
                    </a:cubicBezTo>
                    <a:cubicBezTo>
                      <a:pt x="234" y="771"/>
                      <a:pt x="213" y="690"/>
                      <a:pt x="243" y="619"/>
                    </a:cubicBezTo>
                    <a:cubicBezTo>
                      <a:pt x="254" y="598"/>
                      <a:pt x="263" y="589"/>
                      <a:pt x="274" y="568"/>
                    </a:cubicBezTo>
                    <a:cubicBezTo>
                      <a:pt x="304" y="538"/>
                      <a:pt x="335" y="488"/>
                      <a:pt x="344" y="416"/>
                    </a:cubicBezTo>
                    <a:cubicBezTo>
                      <a:pt x="355" y="315"/>
                      <a:pt x="314" y="234"/>
                      <a:pt x="294" y="174"/>
                    </a:cubicBezTo>
                    <a:cubicBezTo>
                      <a:pt x="274" y="144"/>
                      <a:pt x="263" y="113"/>
                      <a:pt x="254" y="83"/>
                    </a:cubicBezTo>
                    <a:cubicBezTo>
                      <a:pt x="245" y="30"/>
                      <a:pt x="205" y="0"/>
                      <a:pt x="155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3364696" y="3775905"/>
                <a:ext cx="15739" cy="6178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790" extrusionOk="0">
                    <a:moveTo>
                      <a:pt x="223" y="0"/>
                    </a:moveTo>
                    <a:cubicBezTo>
                      <a:pt x="173" y="11"/>
                      <a:pt x="132" y="51"/>
                      <a:pt x="132" y="112"/>
                    </a:cubicBezTo>
                    <a:cubicBezTo>
                      <a:pt x="122" y="121"/>
                      <a:pt x="112" y="142"/>
                      <a:pt x="102" y="162"/>
                    </a:cubicBezTo>
                    <a:cubicBezTo>
                      <a:pt x="72" y="233"/>
                      <a:pt x="72" y="303"/>
                      <a:pt x="72" y="364"/>
                    </a:cubicBezTo>
                    <a:lnTo>
                      <a:pt x="72" y="516"/>
                    </a:lnTo>
                    <a:cubicBezTo>
                      <a:pt x="81" y="546"/>
                      <a:pt x="81" y="566"/>
                      <a:pt x="81" y="597"/>
                    </a:cubicBezTo>
                    <a:cubicBezTo>
                      <a:pt x="81" y="637"/>
                      <a:pt x="72" y="678"/>
                      <a:pt x="61" y="718"/>
                    </a:cubicBezTo>
                    <a:cubicBezTo>
                      <a:pt x="31" y="809"/>
                      <a:pt x="1" y="910"/>
                      <a:pt x="81" y="1042"/>
                    </a:cubicBezTo>
                    <a:cubicBezTo>
                      <a:pt x="162" y="1173"/>
                      <a:pt x="173" y="1253"/>
                      <a:pt x="142" y="1365"/>
                    </a:cubicBezTo>
                    <a:cubicBezTo>
                      <a:pt x="122" y="1435"/>
                      <a:pt x="102" y="1597"/>
                      <a:pt x="183" y="1709"/>
                    </a:cubicBezTo>
                    <a:cubicBezTo>
                      <a:pt x="223" y="1759"/>
                      <a:pt x="284" y="1790"/>
                      <a:pt x="355" y="1790"/>
                    </a:cubicBezTo>
                    <a:cubicBezTo>
                      <a:pt x="415" y="1790"/>
                      <a:pt x="456" y="1749"/>
                      <a:pt x="456" y="1689"/>
                    </a:cubicBezTo>
                    <a:cubicBezTo>
                      <a:pt x="456" y="1638"/>
                      <a:pt x="405" y="1587"/>
                      <a:pt x="355" y="1587"/>
                    </a:cubicBezTo>
                    <a:cubicBezTo>
                      <a:pt x="335" y="1577"/>
                      <a:pt x="324" y="1496"/>
                      <a:pt x="344" y="1426"/>
                    </a:cubicBezTo>
                    <a:cubicBezTo>
                      <a:pt x="395" y="1233"/>
                      <a:pt x="344" y="1092"/>
                      <a:pt x="254" y="941"/>
                    </a:cubicBezTo>
                    <a:cubicBezTo>
                      <a:pt x="223" y="890"/>
                      <a:pt x="234" y="860"/>
                      <a:pt x="254" y="779"/>
                    </a:cubicBezTo>
                    <a:cubicBezTo>
                      <a:pt x="274" y="728"/>
                      <a:pt x="284" y="658"/>
                      <a:pt x="284" y="586"/>
                    </a:cubicBezTo>
                    <a:lnTo>
                      <a:pt x="284" y="505"/>
                    </a:lnTo>
                    <a:cubicBezTo>
                      <a:pt x="274" y="455"/>
                      <a:pt x="274" y="415"/>
                      <a:pt x="274" y="364"/>
                    </a:cubicBezTo>
                    <a:cubicBezTo>
                      <a:pt x="274" y="314"/>
                      <a:pt x="274" y="273"/>
                      <a:pt x="284" y="243"/>
                    </a:cubicBezTo>
                    <a:cubicBezTo>
                      <a:pt x="294" y="233"/>
                      <a:pt x="294" y="233"/>
                      <a:pt x="294" y="222"/>
                    </a:cubicBezTo>
                    <a:cubicBezTo>
                      <a:pt x="314" y="202"/>
                      <a:pt x="335" y="162"/>
                      <a:pt x="335" y="101"/>
                    </a:cubicBezTo>
                    <a:cubicBezTo>
                      <a:pt x="324" y="40"/>
                      <a:pt x="284" y="0"/>
                      <a:pt x="223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3394379" y="3598325"/>
                <a:ext cx="5246" cy="56881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648" extrusionOk="0">
                    <a:moveTo>
                      <a:pt x="81" y="0"/>
                    </a:moveTo>
                    <a:lnTo>
                      <a:pt x="0" y="1607"/>
                    </a:lnTo>
                    <a:lnTo>
                      <a:pt x="151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3130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3386682" y="3646094"/>
                <a:ext cx="19846" cy="15773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57" extrusionOk="0">
                    <a:moveTo>
                      <a:pt x="320" y="1"/>
                    </a:moveTo>
                    <a:cubicBezTo>
                      <a:pt x="316" y="1"/>
                      <a:pt x="314" y="1"/>
                      <a:pt x="314" y="1"/>
                    </a:cubicBezTo>
                    <a:lnTo>
                      <a:pt x="264" y="21"/>
                    </a:lnTo>
                    <a:cubicBezTo>
                      <a:pt x="264" y="21"/>
                      <a:pt x="1" y="41"/>
                      <a:pt x="21" y="163"/>
                    </a:cubicBezTo>
                    <a:cubicBezTo>
                      <a:pt x="41" y="274"/>
                      <a:pt x="324" y="456"/>
                      <a:pt x="324" y="456"/>
                    </a:cubicBezTo>
                    <a:cubicBezTo>
                      <a:pt x="324" y="456"/>
                      <a:pt x="536" y="365"/>
                      <a:pt x="556" y="183"/>
                    </a:cubicBezTo>
                    <a:cubicBezTo>
                      <a:pt x="575" y="9"/>
                      <a:pt x="360" y="1"/>
                      <a:pt x="320" y="1"/>
                    </a:cubicBezTo>
                    <a:close/>
                  </a:path>
                </a:pathLst>
              </a:custGeom>
              <a:solidFill>
                <a:srgbClr val="3130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3389477" y="3653791"/>
                <a:ext cx="16429" cy="7748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245" extrusionOk="0">
                    <a:moveTo>
                      <a:pt x="142" y="0"/>
                    </a:moveTo>
                    <a:lnTo>
                      <a:pt x="1" y="2194"/>
                    </a:lnTo>
                    <a:lnTo>
                      <a:pt x="475" y="2244"/>
                    </a:lnTo>
                    <a:lnTo>
                      <a:pt x="293" y="41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130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3378640" y="3726721"/>
                <a:ext cx="39830" cy="3665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62" extrusionOk="0">
                    <a:moveTo>
                      <a:pt x="789" y="0"/>
                    </a:moveTo>
                    <a:cubicBezTo>
                      <a:pt x="709" y="0"/>
                      <a:pt x="638" y="10"/>
                      <a:pt x="547" y="20"/>
                    </a:cubicBezTo>
                    <a:cubicBezTo>
                      <a:pt x="547" y="20"/>
                      <a:pt x="475" y="11"/>
                      <a:pt x="376" y="11"/>
                    </a:cubicBezTo>
                    <a:cubicBezTo>
                      <a:pt x="327" y="11"/>
                      <a:pt x="271" y="14"/>
                      <a:pt x="214" y="20"/>
                    </a:cubicBezTo>
                    <a:cubicBezTo>
                      <a:pt x="304" y="131"/>
                      <a:pt x="405" y="313"/>
                      <a:pt x="355" y="515"/>
                    </a:cubicBezTo>
                    <a:cubicBezTo>
                      <a:pt x="284" y="758"/>
                      <a:pt x="133" y="839"/>
                      <a:pt x="1" y="859"/>
                    </a:cubicBezTo>
                    <a:cubicBezTo>
                      <a:pt x="142" y="980"/>
                      <a:pt x="345" y="1051"/>
                      <a:pt x="587" y="1061"/>
                    </a:cubicBezTo>
                    <a:cubicBezTo>
                      <a:pt x="830" y="1061"/>
                      <a:pt x="1032" y="971"/>
                      <a:pt x="1153" y="839"/>
                    </a:cubicBezTo>
                    <a:cubicBezTo>
                      <a:pt x="992" y="809"/>
                      <a:pt x="830" y="738"/>
                      <a:pt x="739" y="566"/>
                    </a:cubicBezTo>
                    <a:cubicBezTo>
                      <a:pt x="598" y="313"/>
                      <a:pt x="699" y="111"/>
                      <a:pt x="789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3371357" y="3727411"/>
                <a:ext cx="21296" cy="28958"/>
              </a:xfrm>
              <a:custGeom>
                <a:avLst/>
                <a:gdLst/>
                <a:ahLst/>
                <a:cxnLst/>
                <a:rect l="l" t="t" r="r" b="b"/>
                <a:pathLst>
                  <a:path w="617" h="839" extrusionOk="0">
                    <a:moveTo>
                      <a:pt x="425" y="0"/>
                    </a:moveTo>
                    <a:cubicBezTo>
                      <a:pt x="232" y="21"/>
                      <a:pt x="41" y="101"/>
                      <a:pt x="20" y="324"/>
                    </a:cubicBezTo>
                    <a:cubicBezTo>
                      <a:pt x="0" y="536"/>
                      <a:pt x="70" y="718"/>
                      <a:pt x="212" y="839"/>
                    </a:cubicBezTo>
                    <a:cubicBezTo>
                      <a:pt x="344" y="819"/>
                      <a:pt x="495" y="738"/>
                      <a:pt x="566" y="495"/>
                    </a:cubicBezTo>
                    <a:cubicBezTo>
                      <a:pt x="616" y="293"/>
                      <a:pt x="515" y="111"/>
                      <a:pt x="425" y="0"/>
                    </a:cubicBezTo>
                    <a:close/>
                  </a:path>
                </a:pathLst>
              </a:custGeom>
              <a:solidFill>
                <a:srgbClr val="9A4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3399245" y="3726721"/>
                <a:ext cx="26542" cy="2895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39" extrusionOk="0">
                    <a:moveTo>
                      <a:pt x="192" y="0"/>
                    </a:moveTo>
                    <a:cubicBezTo>
                      <a:pt x="102" y="111"/>
                      <a:pt x="1" y="313"/>
                      <a:pt x="142" y="566"/>
                    </a:cubicBezTo>
                    <a:cubicBezTo>
                      <a:pt x="233" y="738"/>
                      <a:pt x="395" y="809"/>
                      <a:pt x="556" y="839"/>
                    </a:cubicBezTo>
                    <a:cubicBezTo>
                      <a:pt x="708" y="697"/>
                      <a:pt x="769" y="506"/>
                      <a:pt x="708" y="344"/>
                    </a:cubicBezTo>
                    <a:cubicBezTo>
                      <a:pt x="627" y="111"/>
                      <a:pt x="435" y="10"/>
                      <a:pt x="192" y="0"/>
                    </a:cubicBezTo>
                    <a:close/>
                  </a:path>
                </a:pathLst>
              </a:custGeom>
              <a:solidFill>
                <a:srgbClr val="9A4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3434140" y="3790194"/>
                <a:ext cx="272496" cy="144135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4176" extrusionOk="0">
                    <a:moveTo>
                      <a:pt x="1" y="425"/>
                    </a:moveTo>
                    <a:lnTo>
                      <a:pt x="1" y="506"/>
                    </a:lnTo>
                    <a:cubicBezTo>
                      <a:pt x="344" y="951"/>
                      <a:pt x="859" y="1497"/>
                      <a:pt x="1577" y="2032"/>
                    </a:cubicBezTo>
                    <a:cubicBezTo>
                      <a:pt x="1497" y="1638"/>
                      <a:pt x="1425" y="1325"/>
                      <a:pt x="1365" y="1284"/>
                    </a:cubicBezTo>
                    <a:cubicBezTo>
                      <a:pt x="1203" y="1173"/>
                      <a:pt x="71" y="466"/>
                      <a:pt x="1" y="425"/>
                    </a:cubicBezTo>
                    <a:close/>
                    <a:moveTo>
                      <a:pt x="10" y="1"/>
                    </a:moveTo>
                    <a:cubicBezTo>
                      <a:pt x="10" y="102"/>
                      <a:pt x="10" y="213"/>
                      <a:pt x="1" y="334"/>
                    </a:cubicBezTo>
                    <a:cubicBezTo>
                      <a:pt x="172" y="425"/>
                      <a:pt x="1375" y="1072"/>
                      <a:pt x="1476" y="1163"/>
                    </a:cubicBezTo>
                    <a:cubicBezTo>
                      <a:pt x="1577" y="1254"/>
                      <a:pt x="1486" y="1284"/>
                      <a:pt x="1486" y="1284"/>
                    </a:cubicBezTo>
                    <a:cubicBezTo>
                      <a:pt x="1527" y="1446"/>
                      <a:pt x="1607" y="1769"/>
                      <a:pt x="1719" y="2133"/>
                    </a:cubicBezTo>
                    <a:cubicBezTo>
                      <a:pt x="2153" y="2447"/>
                      <a:pt x="2669" y="2750"/>
                      <a:pt x="3255" y="3003"/>
                    </a:cubicBezTo>
                    <a:cubicBezTo>
                      <a:pt x="4963" y="3761"/>
                      <a:pt x="6015" y="4175"/>
                      <a:pt x="6672" y="4175"/>
                    </a:cubicBezTo>
                    <a:cubicBezTo>
                      <a:pt x="7066" y="4175"/>
                      <a:pt x="7308" y="4024"/>
                      <a:pt x="7470" y="3721"/>
                    </a:cubicBezTo>
                    <a:cubicBezTo>
                      <a:pt x="7895" y="2861"/>
                      <a:pt x="6935" y="2477"/>
                      <a:pt x="3629" y="1396"/>
                    </a:cubicBezTo>
                    <a:cubicBezTo>
                      <a:pt x="1699" y="769"/>
                      <a:pt x="597" y="294"/>
                      <a:pt x="10" y="1"/>
                    </a:cubicBezTo>
                    <a:close/>
                  </a:path>
                </a:pathLst>
              </a:custGeom>
              <a:solidFill>
                <a:srgbClr val="D5CA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3434140" y="3801722"/>
                <a:ext cx="59331" cy="62127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800" extrusionOk="0">
                    <a:moveTo>
                      <a:pt x="1" y="0"/>
                    </a:moveTo>
                    <a:lnTo>
                      <a:pt x="1" y="91"/>
                    </a:lnTo>
                    <a:cubicBezTo>
                      <a:pt x="71" y="132"/>
                      <a:pt x="1203" y="839"/>
                      <a:pt x="1365" y="950"/>
                    </a:cubicBezTo>
                    <a:cubicBezTo>
                      <a:pt x="1425" y="991"/>
                      <a:pt x="1497" y="1304"/>
                      <a:pt x="1577" y="1698"/>
                    </a:cubicBezTo>
                    <a:cubicBezTo>
                      <a:pt x="1618" y="1729"/>
                      <a:pt x="1668" y="1759"/>
                      <a:pt x="1719" y="1799"/>
                    </a:cubicBezTo>
                    <a:cubicBezTo>
                      <a:pt x="1607" y="1435"/>
                      <a:pt x="1527" y="1112"/>
                      <a:pt x="1486" y="950"/>
                    </a:cubicBezTo>
                    <a:cubicBezTo>
                      <a:pt x="1486" y="950"/>
                      <a:pt x="1577" y="920"/>
                      <a:pt x="1476" y="829"/>
                    </a:cubicBezTo>
                    <a:cubicBezTo>
                      <a:pt x="1375" y="738"/>
                      <a:pt x="172" y="91"/>
                      <a:pt x="1" y="0"/>
                    </a:cubicBez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3414950" y="3779391"/>
                <a:ext cx="19570" cy="28302"/>
              </a:xfrm>
              <a:custGeom>
                <a:avLst/>
                <a:gdLst/>
                <a:ahLst/>
                <a:cxnLst/>
                <a:rect l="l" t="t" r="r" b="b"/>
                <a:pathLst>
                  <a:path w="567" h="820" extrusionOk="0">
                    <a:moveTo>
                      <a:pt x="0" y="0"/>
                    </a:moveTo>
                    <a:cubicBezTo>
                      <a:pt x="0" y="0"/>
                      <a:pt x="51" y="101"/>
                      <a:pt x="162" y="273"/>
                    </a:cubicBezTo>
                    <a:lnTo>
                      <a:pt x="162" y="202"/>
                    </a:lnTo>
                    <a:lnTo>
                      <a:pt x="162" y="142"/>
                    </a:lnTo>
                    <a:cubicBezTo>
                      <a:pt x="162" y="132"/>
                      <a:pt x="162" y="121"/>
                      <a:pt x="172" y="112"/>
                    </a:cubicBezTo>
                    <a:cubicBezTo>
                      <a:pt x="51" y="41"/>
                      <a:pt x="0" y="0"/>
                      <a:pt x="0" y="0"/>
                    </a:cubicBezTo>
                    <a:close/>
                    <a:moveTo>
                      <a:pt x="364" y="213"/>
                    </a:moveTo>
                    <a:lnTo>
                      <a:pt x="364" y="314"/>
                    </a:lnTo>
                    <a:cubicBezTo>
                      <a:pt x="364" y="334"/>
                      <a:pt x="375" y="344"/>
                      <a:pt x="375" y="364"/>
                    </a:cubicBezTo>
                    <a:cubicBezTo>
                      <a:pt x="384" y="404"/>
                      <a:pt x="395" y="455"/>
                      <a:pt x="384" y="516"/>
                    </a:cubicBezTo>
                    <a:cubicBezTo>
                      <a:pt x="384" y="536"/>
                      <a:pt x="375" y="566"/>
                      <a:pt x="375" y="586"/>
                    </a:cubicBezTo>
                    <a:cubicBezTo>
                      <a:pt x="425" y="658"/>
                      <a:pt x="485" y="738"/>
                      <a:pt x="557" y="819"/>
                    </a:cubicBezTo>
                    <a:lnTo>
                      <a:pt x="557" y="738"/>
                    </a:lnTo>
                    <a:lnTo>
                      <a:pt x="557" y="647"/>
                    </a:lnTo>
                    <a:cubicBezTo>
                      <a:pt x="566" y="526"/>
                      <a:pt x="566" y="415"/>
                      <a:pt x="566" y="314"/>
                    </a:cubicBezTo>
                    <a:cubicBezTo>
                      <a:pt x="496" y="283"/>
                      <a:pt x="425" y="243"/>
                      <a:pt x="364" y="213"/>
                    </a:cubicBezTo>
                    <a:close/>
                  </a:path>
                </a:pathLst>
              </a:custGeom>
              <a:solidFill>
                <a:srgbClr val="5955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3420506" y="3783222"/>
                <a:ext cx="8077" cy="16429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76" extrusionOk="0">
                    <a:moveTo>
                      <a:pt x="11" y="1"/>
                    </a:moveTo>
                    <a:cubicBezTo>
                      <a:pt x="1" y="10"/>
                      <a:pt x="1" y="21"/>
                      <a:pt x="1" y="31"/>
                    </a:cubicBezTo>
                    <a:lnTo>
                      <a:pt x="1" y="91"/>
                    </a:lnTo>
                    <a:lnTo>
                      <a:pt x="1" y="162"/>
                    </a:lnTo>
                    <a:cubicBezTo>
                      <a:pt x="52" y="243"/>
                      <a:pt x="122" y="354"/>
                      <a:pt x="214" y="475"/>
                    </a:cubicBezTo>
                    <a:cubicBezTo>
                      <a:pt x="214" y="455"/>
                      <a:pt x="223" y="425"/>
                      <a:pt x="223" y="405"/>
                    </a:cubicBezTo>
                    <a:cubicBezTo>
                      <a:pt x="234" y="344"/>
                      <a:pt x="223" y="293"/>
                      <a:pt x="214" y="253"/>
                    </a:cubicBezTo>
                    <a:cubicBezTo>
                      <a:pt x="214" y="233"/>
                      <a:pt x="203" y="223"/>
                      <a:pt x="203" y="203"/>
                    </a:cubicBezTo>
                    <a:lnTo>
                      <a:pt x="203" y="102"/>
                    </a:lnTo>
                    <a:cubicBezTo>
                      <a:pt x="122" y="61"/>
                      <a:pt x="62" y="31"/>
                      <a:pt x="11" y="1"/>
                    </a:cubicBez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3374118" y="3780081"/>
                <a:ext cx="11217" cy="1784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17" extrusionOk="0">
                    <a:moveTo>
                      <a:pt x="324" y="0"/>
                    </a:moveTo>
                    <a:lnTo>
                      <a:pt x="324" y="0"/>
                    </a:lnTo>
                    <a:cubicBezTo>
                      <a:pt x="284" y="31"/>
                      <a:pt x="183" y="92"/>
                      <a:pt x="1" y="182"/>
                    </a:cubicBezTo>
                    <a:lnTo>
                      <a:pt x="1" y="243"/>
                    </a:lnTo>
                    <a:cubicBezTo>
                      <a:pt x="1" y="294"/>
                      <a:pt x="1" y="334"/>
                      <a:pt x="11" y="384"/>
                    </a:cubicBezTo>
                    <a:lnTo>
                      <a:pt x="11" y="465"/>
                    </a:lnTo>
                    <a:lnTo>
                      <a:pt x="11" y="516"/>
                    </a:lnTo>
                    <a:cubicBezTo>
                      <a:pt x="102" y="395"/>
                      <a:pt x="172" y="283"/>
                      <a:pt x="223" y="203"/>
                    </a:cubicBezTo>
                    <a:cubicBezTo>
                      <a:pt x="233" y="173"/>
                      <a:pt x="233" y="152"/>
                      <a:pt x="244" y="122"/>
                    </a:cubicBezTo>
                    <a:cubicBezTo>
                      <a:pt x="264" y="81"/>
                      <a:pt x="284" y="51"/>
                      <a:pt x="304" y="31"/>
                    </a:cubicBezTo>
                    <a:cubicBezTo>
                      <a:pt x="314" y="21"/>
                      <a:pt x="324" y="11"/>
                      <a:pt x="324" y="0"/>
                    </a:cubicBezTo>
                    <a:close/>
                  </a:path>
                </a:pathLst>
              </a:custGeom>
              <a:solidFill>
                <a:srgbClr val="5955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3094650" y="3793335"/>
                <a:ext cx="265558" cy="140994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4085" extrusionOk="0">
                    <a:moveTo>
                      <a:pt x="7694" y="537"/>
                    </a:moveTo>
                    <a:cubicBezTo>
                      <a:pt x="7420" y="708"/>
                      <a:pt x="6551" y="1244"/>
                      <a:pt x="6409" y="1345"/>
                    </a:cubicBezTo>
                    <a:cubicBezTo>
                      <a:pt x="6349" y="1386"/>
                      <a:pt x="6288" y="1658"/>
                      <a:pt x="6207" y="2012"/>
                    </a:cubicBezTo>
                    <a:cubicBezTo>
                      <a:pt x="6845" y="1557"/>
                      <a:pt x="7339" y="1072"/>
                      <a:pt x="7694" y="658"/>
                    </a:cubicBezTo>
                    <a:lnTo>
                      <a:pt x="7694" y="537"/>
                    </a:lnTo>
                    <a:close/>
                    <a:moveTo>
                      <a:pt x="7694" y="0"/>
                    </a:moveTo>
                    <a:cubicBezTo>
                      <a:pt x="7077" y="294"/>
                      <a:pt x="6016" y="728"/>
                      <a:pt x="4267" y="1305"/>
                    </a:cubicBezTo>
                    <a:cubicBezTo>
                      <a:pt x="951" y="2386"/>
                      <a:pt x="1" y="2770"/>
                      <a:pt x="425" y="3630"/>
                    </a:cubicBezTo>
                    <a:cubicBezTo>
                      <a:pt x="577" y="3933"/>
                      <a:pt x="820" y="4084"/>
                      <a:pt x="1214" y="4084"/>
                    </a:cubicBezTo>
                    <a:cubicBezTo>
                      <a:pt x="1871" y="4084"/>
                      <a:pt x="2932" y="3670"/>
                      <a:pt x="4641" y="2912"/>
                    </a:cubicBezTo>
                    <a:cubicBezTo>
                      <a:pt x="5187" y="2669"/>
                      <a:pt x="5661" y="2397"/>
                      <a:pt x="6076" y="2103"/>
                    </a:cubicBezTo>
                    <a:cubicBezTo>
                      <a:pt x="6177" y="1780"/>
                      <a:pt x="6248" y="1497"/>
                      <a:pt x="6288" y="1345"/>
                    </a:cubicBezTo>
                    <a:cubicBezTo>
                      <a:pt x="6288" y="1345"/>
                      <a:pt x="6187" y="1315"/>
                      <a:pt x="6299" y="1213"/>
                    </a:cubicBezTo>
                    <a:cubicBezTo>
                      <a:pt x="6389" y="1143"/>
                      <a:pt x="7380" y="607"/>
                      <a:pt x="7694" y="436"/>
                    </a:cubicBezTo>
                    <a:lnTo>
                      <a:pt x="7694" y="0"/>
                    </a:lnTo>
                    <a:close/>
                  </a:path>
                </a:pathLst>
              </a:custGeom>
              <a:solidFill>
                <a:srgbClr val="D5CA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3304363" y="3808349"/>
                <a:ext cx="55845" cy="57571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668" extrusionOk="0">
                    <a:moveTo>
                      <a:pt x="1618" y="1"/>
                    </a:moveTo>
                    <a:cubicBezTo>
                      <a:pt x="1304" y="172"/>
                      <a:pt x="313" y="708"/>
                      <a:pt x="223" y="778"/>
                    </a:cubicBezTo>
                    <a:cubicBezTo>
                      <a:pt x="111" y="880"/>
                      <a:pt x="212" y="910"/>
                      <a:pt x="212" y="910"/>
                    </a:cubicBezTo>
                    <a:cubicBezTo>
                      <a:pt x="172" y="1062"/>
                      <a:pt x="101" y="1345"/>
                      <a:pt x="0" y="1668"/>
                    </a:cubicBezTo>
                    <a:cubicBezTo>
                      <a:pt x="50" y="1638"/>
                      <a:pt x="91" y="1607"/>
                      <a:pt x="131" y="1577"/>
                    </a:cubicBezTo>
                    <a:cubicBezTo>
                      <a:pt x="212" y="1223"/>
                      <a:pt x="273" y="951"/>
                      <a:pt x="333" y="910"/>
                    </a:cubicBezTo>
                    <a:cubicBezTo>
                      <a:pt x="475" y="809"/>
                      <a:pt x="1344" y="273"/>
                      <a:pt x="1618" y="102"/>
                    </a:cubicBez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3360174" y="3790194"/>
                <a:ext cx="7352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9" extrusionOk="0">
                    <a:moveTo>
                      <a:pt x="203" y="1"/>
                    </a:moveTo>
                    <a:cubicBezTo>
                      <a:pt x="142" y="31"/>
                      <a:pt x="71" y="62"/>
                      <a:pt x="1" y="91"/>
                    </a:cubicBezTo>
                    <a:lnTo>
                      <a:pt x="1" y="527"/>
                    </a:lnTo>
                    <a:lnTo>
                      <a:pt x="1" y="628"/>
                    </a:lnTo>
                    <a:lnTo>
                      <a:pt x="1" y="749"/>
                    </a:lnTo>
                    <a:cubicBezTo>
                      <a:pt x="61" y="678"/>
                      <a:pt x="122" y="607"/>
                      <a:pt x="172" y="547"/>
                    </a:cubicBezTo>
                    <a:cubicBezTo>
                      <a:pt x="152" y="455"/>
                      <a:pt x="172" y="375"/>
                      <a:pt x="192" y="304"/>
                    </a:cubicBezTo>
                    <a:cubicBezTo>
                      <a:pt x="203" y="264"/>
                      <a:pt x="212" y="223"/>
                      <a:pt x="212" y="183"/>
                    </a:cubicBezTo>
                    <a:cubicBezTo>
                      <a:pt x="212" y="152"/>
                      <a:pt x="212" y="132"/>
                      <a:pt x="203" y="102"/>
                    </a:cubicBez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5955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3381815" y="3779391"/>
                <a:ext cx="4556" cy="7697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23" extrusionOk="0">
                    <a:moveTo>
                      <a:pt x="131" y="0"/>
                    </a:moveTo>
                    <a:cubicBezTo>
                      <a:pt x="131" y="0"/>
                      <a:pt x="122" y="11"/>
                      <a:pt x="101" y="20"/>
                    </a:cubicBezTo>
                    <a:cubicBezTo>
                      <a:pt x="101" y="31"/>
                      <a:pt x="91" y="41"/>
                      <a:pt x="81" y="51"/>
                    </a:cubicBezTo>
                    <a:cubicBezTo>
                      <a:pt x="61" y="71"/>
                      <a:pt x="41" y="101"/>
                      <a:pt x="21" y="142"/>
                    </a:cubicBezTo>
                    <a:cubicBezTo>
                      <a:pt x="10" y="172"/>
                      <a:pt x="10" y="193"/>
                      <a:pt x="0" y="223"/>
                    </a:cubicBezTo>
                    <a:cubicBezTo>
                      <a:pt x="91" y="81"/>
                      <a:pt x="131" y="0"/>
                      <a:pt x="131" y="0"/>
                    </a:cubicBez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3365386" y="3786363"/>
                <a:ext cx="9112" cy="2271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658" extrusionOk="0">
                    <a:moveTo>
                      <a:pt x="254" y="0"/>
                    </a:moveTo>
                    <a:cubicBezTo>
                      <a:pt x="193" y="41"/>
                      <a:pt x="122" y="71"/>
                      <a:pt x="52" y="112"/>
                    </a:cubicBezTo>
                    <a:lnTo>
                      <a:pt x="52" y="213"/>
                    </a:lnTo>
                    <a:cubicBezTo>
                      <a:pt x="61" y="243"/>
                      <a:pt x="61" y="263"/>
                      <a:pt x="61" y="294"/>
                    </a:cubicBezTo>
                    <a:cubicBezTo>
                      <a:pt x="61" y="334"/>
                      <a:pt x="52" y="375"/>
                      <a:pt x="41" y="415"/>
                    </a:cubicBezTo>
                    <a:cubicBezTo>
                      <a:pt x="21" y="486"/>
                      <a:pt x="1" y="566"/>
                      <a:pt x="21" y="658"/>
                    </a:cubicBezTo>
                    <a:cubicBezTo>
                      <a:pt x="112" y="536"/>
                      <a:pt x="193" y="435"/>
                      <a:pt x="264" y="334"/>
                    </a:cubicBezTo>
                    <a:lnTo>
                      <a:pt x="264" y="283"/>
                    </a:lnTo>
                    <a:lnTo>
                      <a:pt x="264" y="202"/>
                    </a:lnTo>
                    <a:cubicBezTo>
                      <a:pt x="254" y="152"/>
                      <a:pt x="254" y="112"/>
                      <a:pt x="254" y="61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265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Google Shape;326;p16"/>
          <p:cNvSpPr/>
          <p:nvPr/>
        </p:nvSpPr>
        <p:spPr>
          <a:xfrm rot="7389885">
            <a:off x="8431288" y="1182442"/>
            <a:ext cx="562656" cy="56265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27" name="Google Shape;327;p16"/>
          <p:cNvGrpSpPr/>
          <p:nvPr/>
        </p:nvGrpSpPr>
        <p:grpSpPr>
          <a:xfrm>
            <a:off x="8430898" y="-33950"/>
            <a:ext cx="1146900" cy="1146900"/>
            <a:chOff x="8430898" y="-33950"/>
            <a:chExt cx="1146900" cy="1146900"/>
          </a:xfrm>
        </p:grpSpPr>
        <p:sp>
          <p:nvSpPr>
            <p:cNvPr id="328" name="Google Shape;328;p16"/>
            <p:cNvSpPr/>
            <p:nvPr/>
          </p:nvSpPr>
          <p:spPr>
            <a:xfrm flipH="1">
              <a:off x="8430898" y="-3395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29" name="Google Shape;329;p16"/>
            <p:cNvGrpSpPr/>
            <p:nvPr/>
          </p:nvGrpSpPr>
          <p:grpSpPr>
            <a:xfrm>
              <a:off x="8657650" y="219453"/>
              <a:ext cx="693391" cy="640090"/>
              <a:chOff x="5651660" y="-1528257"/>
              <a:chExt cx="598732" cy="547788"/>
            </a:xfrm>
          </p:grpSpPr>
          <p:sp>
            <p:nvSpPr>
              <p:cNvPr id="330" name="Google Shape;330;p16"/>
              <p:cNvSpPr/>
              <p:nvPr/>
            </p:nvSpPr>
            <p:spPr>
              <a:xfrm>
                <a:off x="6038918" y="-1196016"/>
                <a:ext cx="69134" cy="49943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447" extrusionOk="0">
                    <a:moveTo>
                      <a:pt x="1578" y="0"/>
                    </a:moveTo>
                    <a:cubicBezTo>
                      <a:pt x="1536" y="0"/>
                      <a:pt x="1495" y="9"/>
                      <a:pt x="1457" y="28"/>
                    </a:cubicBezTo>
                    <a:lnTo>
                      <a:pt x="213" y="665"/>
                    </a:lnTo>
                    <a:cubicBezTo>
                      <a:pt x="51" y="746"/>
                      <a:pt x="1" y="989"/>
                      <a:pt x="112" y="1191"/>
                    </a:cubicBezTo>
                    <a:cubicBezTo>
                      <a:pt x="188" y="1350"/>
                      <a:pt x="332" y="1446"/>
                      <a:pt x="467" y="1446"/>
                    </a:cubicBezTo>
                    <a:cubicBezTo>
                      <a:pt x="513" y="1446"/>
                      <a:pt x="557" y="1436"/>
                      <a:pt x="597" y="1413"/>
                    </a:cubicBezTo>
                    <a:lnTo>
                      <a:pt x="1841" y="776"/>
                    </a:lnTo>
                    <a:cubicBezTo>
                      <a:pt x="1942" y="726"/>
                      <a:pt x="2002" y="614"/>
                      <a:pt x="2002" y="493"/>
                    </a:cubicBezTo>
                    <a:cubicBezTo>
                      <a:pt x="2002" y="412"/>
                      <a:pt x="1982" y="331"/>
                      <a:pt x="1942" y="250"/>
                    </a:cubicBezTo>
                    <a:cubicBezTo>
                      <a:pt x="1864" y="96"/>
                      <a:pt x="1716" y="0"/>
                      <a:pt x="1578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5967748" y="-1166126"/>
                <a:ext cx="81697" cy="55293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602" extrusionOk="0">
                    <a:moveTo>
                      <a:pt x="1939" y="0"/>
                    </a:moveTo>
                    <a:cubicBezTo>
                      <a:pt x="1881" y="0"/>
                      <a:pt x="1823" y="13"/>
                      <a:pt x="1769" y="42"/>
                    </a:cubicBezTo>
                    <a:lnTo>
                      <a:pt x="264" y="810"/>
                    </a:lnTo>
                    <a:cubicBezTo>
                      <a:pt x="71" y="911"/>
                      <a:pt x="1" y="1163"/>
                      <a:pt x="102" y="1366"/>
                    </a:cubicBezTo>
                    <a:cubicBezTo>
                      <a:pt x="181" y="1517"/>
                      <a:pt x="326" y="1601"/>
                      <a:pt x="473" y="1601"/>
                    </a:cubicBezTo>
                    <a:cubicBezTo>
                      <a:pt x="532" y="1601"/>
                      <a:pt x="592" y="1587"/>
                      <a:pt x="648" y="1558"/>
                    </a:cubicBezTo>
                    <a:lnTo>
                      <a:pt x="2154" y="790"/>
                    </a:lnTo>
                    <a:cubicBezTo>
                      <a:pt x="2275" y="729"/>
                      <a:pt x="2346" y="608"/>
                      <a:pt x="2356" y="476"/>
                    </a:cubicBezTo>
                    <a:cubicBezTo>
                      <a:pt x="2366" y="395"/>
                      <a:pt x="2356" y="314"/>
                      <a:pt x="2315" y="233"/>
                    </a:cubicBezTo>
                    <a:cubicBezTo>
                      <a:pt x="2236" y="88"/>
                      <a:pt x="2087" y="0"/>
                      <a:pt x="1939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5893092" y="-1127952"/>
                <a:ext cx="81697" cy="55431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606" extrusionOk="0">
                    <a:moveTo>
                      <a:pt x="1934" y="0"/>
                    </a:moveTo>
                    <a:cubicBezTo>
                      <a:pt x="1878" y="0"/>
                      <a:pt x="1822" y="12"/>
                      <a:pt x="1769" y="37"/>
                    </a:cubicBezTo>
                    <a:lnTo>
                      <a:pt x="264" y="816"/>
                    </a:lnTo>
                    <a:cubicBezTo>
                      <a:pt x="71" y="906"/>
                      <a:pt x="1" y="1160"/>
                      <a:pt x="102" y="1371"/>
                    </a:cubicBezTo>
                    <a:cubicBezTo>
                      <a:pt x="182" y="1517"/>
                      <a:pt x="330" y="1605"/>
                      <a:pt x="479" y="1605"/>
                    </a:cubicBezTo>
                    <a:cubicBezTo>
                      <a:pt x="536" y="1605"/>
                      <a:pt x="594" y="1592"/>
                      <a:pt x="648" y="1564"/>
                    </a:cubicBezTo>
                    <a:lnTo>
                      <a:pt x="2153" y="796"/>
                    </a:lnTo>
                    <a:cubicBezTo>
                      <a:pt x="2275" y="735"/>
                      <a:pt x="2346" y="614"/>
                      <a:pt x="2356" y="482"/>
                    </a:cubicBezTo>
                    <a:cubicBezTo>
                      <a:pt x="2366" y="401"/>
                      <a:pt x="2356" y="320"/>
                      <a:pt x="2315" y="239"/>
                    </a:cubicBezTo>
                    <a:cubicBezTo>
                      <a:pt x="2235" y="85"/>
                      <a:pt x="2084" y="0"/>
                      <a:pt x="1934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5831345" y="-1090296"/>
                <a:ext cx="69099" cy="49943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447" extrusionOk="0">
                    <a:moveTo>
                      <a:pt x="1576" y="0"/>
                    </a:moveTo>
                    <a:cubicBezTo>
                      <a:pt x="1534" y="0"/>
                      <a:pt x="1494" y="9"/>
                      <a:pt x="1456" y="28"/>
                    </a:cubicBezTo>
                    <a:lnTo>
                      <a:pt x="213" y="665"/>
                    </a:lnTo>
                    <a:cubicBezTo>
                      <a:pt x="51" y="745"/>
                      <a:pt x="0" y="978"/>
                      <a:pt x="112" y="1190"/>
                    </a:cubicBezTo>
                    <a:cubicBezTo>
                      <a:pt x="188" y="1350"/>
                      <a:pt x="331" y="1446"/>
                      <a:pt x="467" y="1446"/>
                    </a:cubicBezTo>
                    <a:cubicBezTo>
                      <a:pt x="512" y="1446"/>
                      <a:pt x="556" y="1435"/>
                      <a:pt x="597" y="1413"/>
                    </a:cubicBezTo>
                    <a:lnTo>
                      <a:pt x="1840" y="776"/>
                    </a:lnTo>
                    <a:cubicBezTo>
                      <a:pt x="1941" y="725"/>
                      <a:pt x="1992" y="614"/>
                      <a:pt x="2002" y="493"/>
                    </a:cubicBezTo>
                    <a:cubicBezTo>
                      <a:pt x="2002" y="412"/>
                      <a:pt x="1981" y="331"/>
                      <a:pt x="1941" y="251"/>
                    </a:cubicBezTo>
                    <a:cubicBezTo>
                      <a:pt x="1856" y="96"/>
                      <a:pt x="1712" y="0"/>
                      <a:pt x="1576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6116404" y="-1384847"/>
                <a:ext cx="70134" cy="47493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376" extrusionOk="0">
                    <a:moveTo>
                      <a:pt x="1615" y="0"/>
                    </a:moveTo>
                    <a:cubicBezTo>
                      <a:pt x="1581" y="0"/>
                      <a:pt x="1548" y="7"/>
                      <a:pt x="1516" y="20"/>
                    </a:cubicBezTo>
                    <a:lnTo>
                      <a:pt x="232" y="577"/>
                    </a:lnTo>
                    <a:cubicBezTo>
                      <a:pt x="61" y="657"/>
                      <a:pt x="0" y="880"/>
                      <a:pt x="91" y="1102"/>
                    </a:cubicBezTo>
                    <a:cubicBezTo>
                      <a:pt x="163" y="1271"/>
                      <a:pt x="312" y="1376"/>
                      <a:pt x="457" y="1376"/>
                    </a:cubicBezTo>
                    <a:cubicBezTo>
                      <a:pt x="494" y="1376"/>
                      <a:pt x="531" y="1369"/>
                      <a:pt x="566" y="1355"/>
                    </a:cubicBezTo>
                    <a:lnTo>
                      <a:pt x="1849" y="799"/>
                    </a:lnTo>
                    <a:cubicBezTo>
                      <a:pt x="1951" y="759"/>
                      <a:pt x="2011" y="647"/>
                      <a:pt x="2022" y="526"/>
                    </a:cubicBezTo>
                    <a:cubicBezTo>
                      <a:pt x="2031" y="445"/>
                      <a:pt x="2022" y="364"/>
                      <a:pt x="1981" y="283"/>
                    </a:cubicBezTo>
                    <a:cubicBezTo>
                      <a:pt x="1908" y="112"/>
                      <a:pt x="1755" y="0"/>
                      <a:pt x="1615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6042749" y="-1358754"/>
                <a:ext cx="83457" cy="52187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512" extrusionOk="0">
                    <a:moveTo>
                      <a:pt x="1988" y="1"/>
                    </a:moveTo>
                    <a:cubicBezTo>
                      <a:pt x="1939" y="1"/>
                      <a:pt x="1889" y="11"/>
                      <a:pt x="1840" y="32"/>
                    </a:cubicBezTo>
                    <a:lnTo>
                      <a:pt x="294" y="700"/>
                    </a:lnTo>
                    <a:cubicBezTo>
                      <a:pt x="92" y="791"/>
                      <a:pt x="1" y="1034"/>
                      <a:pt x="92" y="1245"/>
                    </a:cubicBezTo>
                    <a:cubicBezTo>
                      <a:pt x="160" y="1413"/>
                      <a:pt x="315" y="1511"/>
                      <a:pt x="473" y="1511"/>
                    </a:cubicBezTo>
                    <a:cubicBezTo>
                      <a:pt x="525" y="1511"/>
                      <a:pt x="577" y="1501"/>
                      <a:pt x="627" y="1478"/>
                    </a:cubicBezTo>
                    <a:lnTo>
                      <a:pt x="2174" y="811"/>
                    </a:lnTo>
                    <a:cubicBezTo>
                      <a:pt x="2296" y="751"/>
                      <a:pt x="2386" y="639"/>
                      <a:pt x="2407" y="508"/>
                    </a:cubicBezTo>
                    <a:cubicBezTo>
                      <a:pt x="2417" y="427"/>
                      <a:pt x="2407" y="346"/>
                      <a:pt x="2377" y="265"/>
                    </a:cubicBezTo>
                    <a:cubicBezTo>
                      <a:pt x="2300" y="104"/>
                      <a:pt x="2146" y="1"/>
                      <a:pt x="1988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5965988" y="-1325309"/>
                <a:ext cx="83078" cy="52049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508" extrusionOk="0">
                    <a:moveTo>
                      <a:pt x="1987" y="1"/>
                    </a:moveTo>
                    <a:cubicBezTo>
                      <a:pt x="1934" y="1"/>
                      <a:pt x="1881" y="11"/>
                      <a:pt x="1831" y="34"/>
                    </a:cubicBezTo>
                    <a:lnTo>
                      <a:pt x="284" y="701"/>
                    </a:lnTo>
                    <a:cubicBezTo>
                      <a:pt x="82" y="782"/>
                      <a:pt x="1" y="1035"/>
                      <a:pt x="92" y="1247"/>
                    </a:cubicBezTo>
                    <a:cubicBezTo>
                      <a:pt x="162" y="1410"/>
                      <a:pt x="321" y="1508"/>
                      <a:pt x="482" y="1508"/>
                    </a:cubicBezTo>
                    <a:cubicBezTo>
                      <a:pt x="531" y="1508"/>
                      <a:pt x="581" y="1499"/>
                      <a:pt x="628" y="1480"/>
                    </a:cubicBezTo>
                    <a:lnTo>
                      <a:pt x="2175" y="802"/>
                    </a:lnTo>
                    <a:cubicBezTo>
                      <a:pt x="2296" y="752"/>
                      <a:pt x="2377" y="631"/>
                      <a:pt x="2397" y="509"/>
                    </a:cubicBezTo>
                    <a:cubicBezTo>
                      <a:pt x="2407" y="428"/>
                      <a:pt x="2407" y="337"/>
                      <a:pt x="2366" y="256"/>
                    </a:cubicBezTo>
                    <a:cubicBezTo>
                      <a:pt x="2298" y="97"/>
                      <a:pt x="2145" y="1"/>
                      <a:pt x="1987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5902515" y="-1292761"/>
                <a:ext cx="69789" cy="4752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377" extrusionOk="0">
                    <a:moveTo>
                      <a:pt x="1609" y="1"/>
                    </a:moveTo>
                    <a:cubicBezTo>
                      <a:pt x="1574" y="1"/>
                      <a:pt x="1540" y="7"/>
                      <a:pt x="1507" y="21"/>
                    </a:cubicBezTo>
                    <a:lnTo>
                      <a:pt x="223" y="577"/>
                    </a:lnTo>
                    <a:cubicBezTo>
                      <a:pt x="61" y="658"/>
                      <a:pt x="0" y="880"/>
                      <a:pt x="92" y="1103"/>
                    </a:cubicBezTo>
                    <a:cubicBezTo>
                      <a:pt x="164" y="1271"/>
                      <a:pt x="313" y="1377"/>
                      <a:pt x="453" y="1377"/>
                    </a:cubicBezTo>
                    <a:cubicBezTo>
                      <a:pt x="488" y="1377"/>
                      <a:pt x="524" y="1370"/>
                      <a:pt x="557" y="1355"/>
                    </a:cubicBezTo>
                    <a:lnTo>
                      <a:pt x="1840" y="800"/>
                    </a:lnTo>
                    <a:cubicBezTo>
                      <a:pt x="1952" y="759"/>
                      <a:pt x="2012" y="648"/>
                      <a:pt x="2022" y="526"/>
                    </a:cubicBezTo>
                    <a:cubicBezTo>
                      <a:pt x="2022" y="445"/>
                      <a:pt x="2012" y="365"/>
                      <a:pt x="1981" y="284"/>
                    </a:cubicBezTo>
                    <a:cubicBezTo>
                      <a:pt x="1900" y="113"/>
                      <a:pt x="1753" y="1"/>
                      <a:pt x="1609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5651660" y="-1359617"/>
                <a:ext cx="61782" cy="5922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716" extrusionOk="0">
                    <a:moveTo>
                      <a:pt x="411" y="0"/>
                    </a:moveTo>
                    <a:cubicBezTo>
                      <a:pt x="385" y="0"/>
                      <a:pt x="360" y="3"/>
                      <a:pt x="334" y="7"/>
                    </a:cubicBezTo>
                    <a:cubicBezTo>
                      <a:pt x="264" y="17"/>
                      <a:pt x="203" y="57"/>
                      <a:pt x="152" y="108"/>
                    </a:cubicBezTo>
                    <a:cubicBezTo>
                      <a:pt x="11" y="250"/>
                      <a:pt x="1" y="472"/>
                      <a:pt x="132" y="603"/>
                    </a:cubicBezTo>
                    <a:lnTo>
                      <a:pt x="1143" y="1614"/>
                    </a:lnTo>
                    <a:cubicBezTo>
                      <a:pt x="1206" y="1682"/>
                      <a:pt x="1291" y="1716"/>
                      <a:pt x="1378" y="1716"/>
                    </a:cubicBezTo>
                    <a:cubicBezTo>
                      <a:pt x="1470" y="1716"/>
                      <a:pt x="1565" y="1678"/>
                      <a:pt x="1638" y="1604"/>
                    </a:cubicBezTo>
                    <a:cubicBezTo>
                      <a:pt x="1780" y="1463"/>
                      <a:pt x="1790" y="1241"/>
                      <a:pt x="1659" y="1109"/>
                    </a:cubicBezTo>
                    <a:lnTo>
                      <a:pt x="648" y="98"/>
                    </a:lnTo>
                    <a:cubicBezTo>
                      <a:pt x="577" y="28"/>
                      <a:pt x="496" y="0"/>
                      <a:pt x="411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5701913" y="-1309018"/>
                <a:ext cx="61437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717" extrusionOk="0">
                    <a:moveTo>
                      <a:pt x="400" y="1"/>
                    </a:moveTo>
                    <a:cubicBezTo>
                      <a:pt x="378" y="1"/>
                      <a:pt x="356" y="3"/>
                      <a:pt x="334" y="7"/>
                    </a:cubicBezTo>
                    <a:cubicBezTo>
                      <a:pt x="263" y="17"/>
                      <a:pt x="203" y="58"/>
                      <a:pt x="152" y="108"/>
                    </a:cubicBezTo>
                    <a:cubicBezTo>
                      <a:pt x="10" y="249"/>
                      <a:pt x="0" y="472"/>
                      <a:pt x="131" y="603"/>
                    </a:cubicBezTo>
                    <a:lnTo>
                      <a:pt x="1142" y="1624"/>
                    </a:lnTo>
                    <a:cubicBezTo>
                      <a:pt x="1204" y="1686"/>
                      <a:pt x="1287" y="1717"/>
                      <a:pt x="1371" y="1717"/>
                    </a:cubicBezTo>
                    <a:cubicBezTo>
                      <a:pt x="1466" y="1717"/>
                      <a:pt x="1563" y="1678"/>
                      <a:pt x="1638" y="1604"/>
                    </a:cubicBezTo>
                    <a:cubicBezTo>
                      <a:pt x="1779" y="1462"/>
                      <a:pt x="1779" y="1250"/>
                      <a:pt x="1648" y="1109"/>
                    </a:cubicBezTo>
                    <a:lnTo>
                      <a:pt x="637" y="98"/>
                    </a:lnTo>
                    <a:cubicBezTo>
                      <a:pt x="572" y="33"/>
                      <a:pt x="488" y="1"/>
                      <a:pt x="400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5751442" y="-1259040"/>
                <a:ext cx="54120" cy="514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491" extrusionOk="0">
                    <a:moveTo>
                      <a:pt x="436" y="1"/>
                    </a:moveTo>
                    <a:cubicBezTo>
                      <a:pt x="406" y="1"/>
                      <a:pt x="375" y="5"/>
                      <a:pt x="344" y="14"/>
                    </a:cubicBezTo>
                    <a:cubicBezTo>
                      <a:pt x="284" y="34"/>
                      <a:pt x="223" y="75"/>
                      <a:pt x="172" y="126"/>
                    </a:cubicBezTo>
                    <a:cubicBezTo>
                      <a:pt x="31" y="267"/>
                      <a:pt x="1" y="470"/>
                      <a:pt x="112" y="580"/>
                    </a:cubicBezTo>
                    <a:lnTo>
                      <a:pt x="951" y="1420"/>
                    </a:lnTo>
                    <a:cubicBezTo>
                      <a:pt x="999" y="1467"/>
                      <a:pt x="1063" y="1491"/>
                      <a:pt x="1132" y="1491"/>
                    </a:cubicBezTo>
                    <a:cubicBezTo>
                      <a:pt x="1224" y="1491"/>
                      <a:pt x="1325" y="1449"/>
                      <a:pt x="1405" y="1369"/>
                    </a:cubicBezTo>
                    <a:cubicBezTo>
                      <a:pt x="1537" y="1227"/>
                      <a:pt x="1567" y="1025"/>
                      <a:pt x="1456" y="914"/>
                    </a:cubicBezTo>
                    <a:lnTo>
                      <a:pt x="617" y="75"/>
                    </a:lnTo>
                    <a:cubicBezTo>
                      <a:pt x="574" y="26"/>
                      <a:pt x="507" y="1"/>
                      <a:pt x="436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5792619" y="-1476139"/>
                <a:ext cx="41901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454" extrusionOk="0">
                    <a:moveTo>
                      <a:pt x="770" y="0"/>
                    </a:moveTo>
                    <a:cubicBezTo>
                      <a:pt x="570" y="0"/>
                      <a:pt x="399" y="133"/>
                      <a:pt x="354" y="320"/>
                    </a:cubicBezTo>
                    <a:lnTo>
                      <a:pt x="41" y="1978"/>
                    </a:lnTo>
                    <a:cubicBezTo>
                      <a:pt x="1" y="2191"/>
                      <a:pt x="152" y="2402"/>
                      <a:pt x="374" y="2443"/>
                    </a:cubicBezTo>
                    <a:cubicBezTo>
                      <a:pt x="406" y="2450"/>
                      <a:pt x="438" y="2453"/>
                      <a:pt x="470" y="2453"/>
                    </a:cubicBezTo>
                    <a:cubicBezTo>
                      <a:pt x="665" y="2453"/>
                      <a:pt x="835" y="2323"/>
                      <a:pt x="870" y="2140"/>
                    </a:cubicBezTo>
                    <a:lnTo>
                      <a:pt x="1183" y="482"/>
                    </a:lnTo>
                    <a:cubicBezTo>
                      <a:pt x="1214" y="351"/>
                      <a:pt x="1163" y="219"/>
                      <a:pt x="1072" y="118"/>
                    </a:cubicBezTo>
                    <a:cubicBezTo>
                      <a:pt x="1011" y="68"/>
                      <a:pt x="940" y="27"/>
                      <a:pt x="850" y="7"/>
                    </a:cubicBezTo>
                    <a:cubicBezTo>
                      <a:pt x="823" y="2"/>
                      <a:pt x="796" y="0"/>
                      <a:pt x="770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5793654" y="-1473102"/>
                <a:ext cx="40866" cy="81662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2366" extrusionOk="0">
                    <a:moveTo>
                      <a:pt x="1002" y="0"/>
                    </a:moveTo>
                    <a:cubicBezTo>
                      <a:pt x="1002" y="20"/>
                      <a:pt x="991" y="50"/>
                      <a:pt x="991" y="70"/>
                    </a:cubicBezTo>
                    <a:lnTo>
                      <a:pt x="668" y="1728"/>
                    </a:lnTo>
                    <a:cubicBezTo>
                      <a:pt x="633" y="1911"/>
                      <a:pt x="463" y="2042"/>
                      <a:pt x="274" y="2042"/>
                    </a:cubicBezTo>
                    <a:cubicBezTo>
                      <a:pt x="244" y="2042"/>
                      <a:pt x="213" y="2038"/>
                      <a:pt x="182" y="2031"/>
                    </a:cubicBezTo>
                    <a:cubicBezTo>
                      <a:pt x="112" y="2022"/>
                      <a:pt x="51" y="1991"/>
                      <a:pt x="0" y="1961"/>
                    </a:cubicBezTo>
                    <a:lnTo>
                      <a:pt x="0" y="1961"/>
                    </a:lnTo>
                    <a:cubicBezTo>
                      <a:pt x="0" y="2143"/>
                      <a:pt x="142" y="2314"/>
                      <a:pt x="344" y="2355"/>
                    </a:cubicBezTo>
                    <a:cubicBezTo>
                      <a:pt x="376" y="2362"/>
                      <a:pt x="408" y="2365"/>
                      <a:pt x="440" y="2365"/>
                    </a:cubicBezTo>
                    <a:cubicBezTo>
                      <a:pt x="635" y="2365"/>
                      <a:pt x="805" y="2235"/>
                      <a:pt x="840" y="2052"/>
                    </a:cubicBezTo>
                    <a:lnTo>
                      <a:pt x="1153" y="394"/>
                    </a:lnTo>
                    <a:cubicBezTo>
                      <a:pt x="1184" y="263"/>
                      <a:pt x="1133" y="131"/>
                      <a:pt x="1042" y="30"/>
                    </a:cubicBezTo>
                    <a:cubicBezTo>
                      <a:pt x="1022" y="20"/>
                      <a:pt x="1011" y="10"/>
                      <a:pt x="1002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5776569" y="-1393821"/>
                <a:ext cx="41901" cy="8459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451" extrusionOk="0">
                    <a:moveTo>
                      <a:pt x="769" y="0"/>
                    </a:moveTo>
                    <a:cubicBezTo>
                      <a:pt x="576" y="0"/>
                      <a:pt x="400" y="125"/>
                      <a:pt x="364" y="321"/>
                    </a:cubicBezTo>
                    <a:lnTo>
                      <a:pt x="41" y="1978"/>
                    </a:lnTo>
                    <a:cubicBezTo>
                      <a:pt x="1" y="2191"/>
                      <a:pt x="152" y="2403"/>
                      <a:pt x="374" y="2443"/>
                    </a:cubicBezTo>
                    <a:cubicBezTo>
                      <a:pt x="402" y="2448"/>
                      <a:pt x="431" y="2451"/>
                      <a:pt x="458" y="2451"/>
                    </a:cubicBezTo>
                    <a:cubicBezTo>
                      <a:pt x="658" y="2451"/>
                      <a:pt x="834" y="2326"/>
                      <a:pt x="870" y="2130"/>
                    </a:cubicBezTo>
                    <a:lnTo>
                      <a:pt x="1193" y="482"/>
                    </a:lnTo>
                    <a:cubicBezTo>
                      <a:pt x="1214" y="341"/>
                      <a:pt x="1163" y="210"/>
                      <a:pt x="1072" y="119"/>
                    </a:cubicBezTo>
                    <a:cubicBezTo>
                      <a:pt x="1011" y="68"/>
                      <a:pt x="940" y="28"/>
                      <a:pt x="850" y="8"/>
                    </a:cubicBezTo>
                    <a:cubicBezTo>
                      <a:pt x="823" y="3"/>
                      <a:pt x="796" y="0"/>
                      <a:pt x="769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5779365" y="-1392164"/>
                <a:ext cx="39105" cy="8294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403" extrusionOk="0">
                    <a:moveTo>
                      <a:pt x="890" y="0"/>
                    </a:moveTo>
                    <a:cubicBezTo>
                      <a:pt x="930" y="81"/>
                      <a:pt x="951" y="162"/>
                      <a:pt x="930" y="252"/>
                    </a:cubicBezTo>
                    <a:lnTo>
                      <a:pt x="607" y="1910"/>
                    </a:lnTo>
                    <a:cubicBezTo>
                      <a:pt x="571" y="2098"/>
                      <a:pt x="401" y="2231"/>
                      <a:pt x="201" y="2231"/>
                    </a:cubicBezTo>
                    <a:cubicBezTo>
                      <a:pt x="175" y="2231"/>
                      <a:pt x="148" y="2229"/>
                      <a:pt x="122" y="2224"/>
                    </a:cubicBezTo>
                    <a:cubicBezTo>
                      <a:pt x="71" y="2213"/>
                      <a:pt x="30" y="2193"/>
                      <a:pt x="0" y="2173"/>
                    </a:cubicBezTo>
                    <a:lnTo>
                      <a:pt x="0" y="2173"/>
                    </a:lnTo>
                    <a:cubicBezTo>
                      <a:pt x="51" y="2285"/>
                      <a:pt x="162" y="2365"/>
                      <a:pt x="293" y="2395"/>
                    </a:cubicBezTo>
                    <a:cubicBezTo>
                      <a:pt x="321" y="2400"/>
                      <a:pt x="350" y="2403"/>
                      <a:pt x="377" y="2403"/>
                    </a:cubicBezTo>
                    <a:cubicBezTo>
                      <a:pt x="577" y="2403"/>
                      <a:pt x="753" y="2278"/>
                      <a:pt x="789" y="2082"/>
                    </a:cubicBezTo>
                    <a:lnTo>
                      <a:pt x="1112" y="434"/>
                    </a:lnTo>
                    <a:cubicBezTo>
                      <a:pt x="1133" y="293"/>
                      <a:pt x="1082" y="162"/>
                      <a:pt x="991" y="71"/>
                    </a:cubicBezTo>
                    <a:cubicBezTo>
                      <a:pt x="960" y="50"/>
                      <a:pt x="930" y="20"/>
                      <a:pt x="890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5762936" y="-1311537"/>
                <a:ext cx="39830" cy="70411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040" extrusionOk="0">
                    <a:moveTo>
                      <a:pt x="682" y="0"/>
                    </a:moveTo>
                    <a:cubicBezTo>
                      <a:pt x="498" y="0"/>
                      <a:pt x="339" y="97"/>
                      <a:pt x="304" y="252"/>
                    </a:cubicBezTo>
                    <a:lnTo>
                      <a:pt x="41" y="1627"/>
                    </a:lnTo>
                    <a:cubicBezTo>
                      <a:pt x="1" y="1809"/>
                      <a:pt x="163" y="1980"/>
                      <a:pt x="396" y="2031"/>
                    </a:cubicBezTo>
                    <a:cubicBezTo>
                      <a:pt x="428" y="2037"/>
                      <a:pt x="461" y="2040"/>
                      <a:pt x="493" y="2040"/>
                    </a:cubicBezTo>
                    <a:cubicBezTo>
                      <a:pt x="677" y="2040"/>
                      <a:pt x="836" y="1943"/>
                      <a:pt x="870" y="1788"/>
                    </a:cubicBezTo>
                    <a:lnTo>
                      <a:pt x="1133" y="414"/>
                    </a:lnTo>
                    <a:cubicBezTo>
                      <a:pt x="1153" y="302"/>
                      <a:pt x="1103" y="191"/>
                      <a:pt x="1002" y="110"/>
                    </a:cubicBezTo>
                    <a:cubicBezTo>
                      <a:pt x="941" y="59"/>
                      <a:pt x="870" y="29"/>
                      <a:pt x="780" y="9"/>
                    </a:cubicBezTo>
                    <a:cubicBezTo>
                      <a:pt x="747" y="3"/>
                      <a:pt x="714" y="0"/>
                      <a:pt x="682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5764006" y="-1307050"/>
                <a:ext cx="38760" cy="6592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910" extrusionOk="0">
                    <a:moveTo>
                      <a:pt x="1001" y="1"/>
                    </a:moveTo>
                    <a:cubicBezTo>
                      <a:pt x="1001" y="21"/>
                      <a:pt x="1001" y="41"/>
                      <a:pt x="991" y="61"/>
                    </a:cubicBezTo>
                    <a:lnTo>
                      <a:pt x="728" y="1436"/>
                    </a:lnTo>
                    <a:cubicBezTo>
                      <a:pt x="703" y="1588"/>
                      <a:pt x="543" y="1691"/>
                      <a:pt x="361" y="1691"/>
                    </a:cubicBezTo>
                    <a:cubicBezTo>
                      <a:pt x="326" y="1691"/>
                      <a:pt x="289" y="1687"/>
                      <a:pt x="253" y="1679"/>
                    </a:cubicBezTo>
                    <a:cubicBezTo>
                      <a:pt x="152" y="1668"/>
                      <a:pt x="71" y="1618"/>
                      <a:pt x="1" y="1557"/>
                    </a:cubicBezTo>
                    <a:lnTo>
                      <a:pt x="1" y="1557"/>
                    </a:lnTo>
                    <a:cubicBezTo>
                      <a:pt x="10" y="1719"/>
                      <a:pt x="162" y="1861"/>
                      <a:pt x="365" y="1901"/>
                    </a:cubicBezTo>
                    <a:cubicBezTo>
                      <a:pt x="397" y="1907"/>
                      <a:pt x="430" y="1910"/>
                      <a:pt x="462" y="1910"/>
                    </a:cubicBezTo>
                    <a:cubicBezTo>
                      <a:pt x="646" y="1910"/>
                      <a:pt x="805" y="1813"/>
                      <a:pt x="839" y="1658"/>
                    </a:cubicBezTo>
                    <a:lnTo>
                      <a:pt x="1102" y="284"/>
                    </a:lnTo>
                    <a:cubicBezTo>
                      <a:pt x="1122" y="183"/>
                      <a:pt x="1082" y="81"/>
                      <a:pt x="1001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5869380" y="-1528257"/>
                <a:ext cx="60022" cy="7048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2042" extrusionOk="0">
                    <a:moveTo>
                      <a:pt x="445" y="1"/>
                    </a:moveTo>
                    <a:cubicBezTo>
                      <a:pt x="374" y="1"/>
                      <a:pt x="293" y="21"/>
                      <a:pt x="232" y="71"/>
                    </a:cubicBezTo>
                    <a:cubicBezTo>
                      <a:pt x="51" y="193"/>
                      <a:pt x="0" y="425"/>
                      <a:pt x="111" y="587"/>
                    </a:cubicBezTo>
                    <a:lnTo>
                      <a:pt x="980" y="1881"/>
                    </a:lnTo>
                    <a:cubicBezTo>
                      <a:pt x="1049" y="1986"/>
                      <a:pt x="1162" y="2042"/>
                      <a:pt x="1281" y="2042"/>
                    </a:cubicBezTo>
                    <a:cubicBezTo>
                      <a:pt x="1357" y="2042"/>
                      <a:pt x="1435" y="2019"/>
                      <a:pt x="1506" y="1972"/>
                    </a:cubicBezTo>
                    <a:cubicBezTo>
                      <a:pt x="1688" y="1850"/>
                      <a:pt x="1739" y="1618"/>
                      <a:pt x="1627" y="1446"/>
                    </a:cubicBezTo>
                    <a:lnTo>
                      <a:pt x="758" y="152"/>
                    </a:lnTo>
                    <a:cubicBezTo>
                      <a:pt x="688" y="51"/>
                      <a:pt x="566" y="1"/>
                      <a:pt x="445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5882979" y="-1528257"/>
                <a:ext cx="46423" cy="70411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040" extrusionOk="0">
                    <a:moveTo>
                      <a:pt x="0" y="1"/>
                    </a:moveTo>
                    <a:cubicBezTo>
                      <a:pt x="20" y="21"/>
                      <a:pt x="31" y="41"/>
                      <a:pt x="41" y="51"/>
                    </a:cubicBezTo>
                    <a:lnTo>
                      <a:pt x="910" y="1345"/>
                    </a:lnTo>
                    <a:cubicBezTo>
                      <a:pt x="1022" y="1517"/>
                      <a:pt x="971" y="1749"/>
                      <a:pt x="789" y="1871"/>
                    </a:cubicBezTo>
                    <a:cubicBezTo>
                      <a:pt x="738" y="1901"/>
                      <a:pt x="688" y="1921"/>
                      <a:pt x="627" y="1931"/>
                    </a:cubicBezTo>
                    <a:cubicBezTo>
                      <a:pt x="694" y="2004"/>
                      <a:pt x="786" y="2040"/>
                      <a:pt x="882" y="2040"/>
                    </a:cubicBezTo>
                    <a:cubicBezTo>
                      <a:pt x="960" y="2040"/>
                      <a:pt x="1040" y="2017"/>
                      <a:pt x="1112" y="1972"/>
                    </a:cubicBezTo>
                    <a:cubicBezTo>
                      <a:pt x="1294" y="1850"/>
                      <a:pt x="1345" y="1618"/>
                      <a:pt x="1233" y="1446"/>
                    </a:cubicBezTo>
                    <a:lnTo>
                      <a:pt x="364" y="152"/>
                    </a:lnTo>
                    <a:cubicBezTo>
                      <a:pt x="294" y="51"/>
                      <a:pt x="172" y="1"/>
                      <a:pt x="51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5912628" y="-1465854"/>
                <a:ext cx="60056" cy="70376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2039" extrusionOk="0">
                    <a:moveTo>
                      <a:pt x="471" y="1"/>
                    </a:moveTo>
                    <a:cubicBezTo>
                      <a:pt x="463" y="1"/>
                      <a:pt x="454" y="1"/>
                      <a:pt x="446" y="2"/>
                    </a:cubicBezTo>
                    <a:cubicBezTo>
                      <a:pt x="374" y="2"/>
                      <a:pt x="294" y="22"/>
                      <a:pt x="233" y="73"/>
                    </a:cubicBezTo>
                    <a:cubicBezTo>
                      <a:pt x="51" y="184"/>
                      <a:pt x="1" y="426"/>
                      <a:pt x="112" y="588"/>
                    </a:cubicBezTo>
                    <a:lnTo>
                      <a:pt x="981" y="1882"/>
                    </a:lnTo>
                    <a:cubicBezTo>
                      <a:pt x="1049" y="1987"/>
                      <a:pt x="1161" y="2039"/>
                      <a:pt x="1279" y="2039"/>
                    </a:cubicBezTo>
                    <a:cubicBezTo>
                      <a:pt x="1356" y="2039"/>
                      <a:pt x="1435" y="2017"/>
                      <a:pt x="1507" y="1973"/>
                    </a:cubicBezTo>
                    <a:cubicBezTo>
                      <a:pt x="1688" y="1852"/>
                      <a:pt x="1739" y="1619"/>
                      <a:pt x="1628" y="1448"/>
                    </a:cubicBezTo>
                    <a:lnTo>
                      <a:pt x="759" y="154"/>
                    </a:lnTo>
                    <a:cubicBezTo>
                      <a:pt x="693" y="60"/>
                      <a:pt x="584" y="1"/>
                      <a:pt x="471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5926226" y="-1465854"/>
                <a:ext cx="46457" cy="7037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39" extrusionOk="0">
                    <a:moveTo>
                      <a:pt x="77" y="1"/>
                    </a:moveTo>
                    <a:cubicBezTo>
                      <a:pt x="69" y="1"/>
                      <a:pt x="60" y="1"/>
                      <a:pt x="52" y="2"/>
                    </a:cubicBezTo>
                    <a:lnTo>
                      <a:pt x="1" y="2"/>
                    </a:lnTo>
                    <a:cubicBezTo>
                      <a:pt x="21" y="22"/>
                      <a:pt x="31" y="33"/>
                      <a:pt x="41" y="53"/>
                    </a:cubicBezTo>
                    <a:lnTo>
                      <a:pt x="910" y="1347"/>
                    </a:lnTo>
                    <a:cubicBezTo>
                      <a:pt x="1022" y="1518"/>
                      <a:pt x="971" y="1751"/>
                      <a:pt x="800" y="1872"/>
                    </a:cubicBezTo>
                    <a:cubicBezTo>
                      <a:pt x="739" y="1902"/>
                      <a:pt x="688" y="1922"/>
                      <a:pt x="627" y="1933"/>
                    </a:cubicBezTo>
                    <a:cubicBezTo>
                      <a:pt x="696" y="2002"/>
                      <a:pt x="791" y="2038"/>
                      <a:pt x="890" y="2038"/>
                    </a:cubicBezTo>
                    <a:cubicBezTo>
                      <a:pt x="965" y="2038"/>
                      <a:pt x="1043" y="2017"/>
                      <a:pt x="1113" y="1973"/>
                    </a:cubicBezTo>
                    <a:cubicBezTo>
                      <a:pt x="1294" y="1852"/>
                      <a:pt x="1345" y="1619"/>
                      <a:pt x="1234" y="1448"/>
                    </a:cubicBezTo>
                    <a:lnTo>
                      <a:pt x="365" y="154"/>
                    </a:lnTo>
                    <a:cubicBezTo>
                      <a:pt x="299" y="60"/>
                      <a:pt x="190" y="1"/>
                      <a:pt x="77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5955530" y="-1401656"/>
                <a:ext cx="60401" cy="70376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2039" extrusionOk="0">
                    <a:moveTo>
                      <a:pt x="481" y="1"/>
                    </a:moveTo>
                    <a:cubicBezTo>
                      <a:pt x="473" y="1"/>
                      <a:pt x="464" y="1"/>
                      <a:pt x="456" y="2"/>
                    </a:cubicBezTo>
                    <a:cubicBezTo>
                      <a:pt x="375" y="2"/>
                      <a:pt x="304" y="22"/>
                      <a:pt x="234" y="73"/>
                    </a:cubicBezTo>
                    <a:cubicBezTo>
                      <a:pt x="61" y="184"/>
                      <a:pt x="1" y="426"/>
                      <a:pt x="122" y="588"/>
                    </a:cubicBezTo>
                    <a:lnTo>
                      <a:pt x="982" y="1882"/>
                    </a:lnTo>
                    <a:cubicBezTo>
                      <a:pt x="1055" y="1987"/>
                      <a:pt x="1170" y="2039"/>
                      <a:pt x="1289" y="2039"/>
                    </a:cubicBezTo>
                    <a:cubicBezTo>
                      <a:pt x="1366" y="2039"/>
                      <a:pt x="1445" y="2017"/>
                      <a:pt x="1517" y="1973"/>
                    </a:cubicBezTo>
                    <a:cubicBezTo>
                      <a:pt x="1689" y="1852"/>
                      <a:pt x="1750" y="1619"/>
                      <a:pt x="1629" y="1448"/>
                    </a:cubicBezTo>
                    <a:lnTo>
                      <a:pt x="759" y="154"/>
                    </a:lnTo>
                    <a:cubicBezTo>
                      <a:pt x="703" y="60"/>
                      <a:pt x="594" y="1"/>
                      <a:pt x="481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5970544" y="-1401621"/>
                <a:ext cx="43316" cy="5657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639" extrusionOk="0">
                    <a:moveTo>
                      <a:pt x="324" y="142"/>
                    </a:moveTo>
                    <a:lnTo>
                      <a:pt x="324" y="153"/>
                    </a:lnTo>
                    <a:lnTo>
                      <a:pt x="1194" y="1447"/>
                    </a:lnTo>
                    <a:cubicBezTo>
                      <a:pt x="1234" y="1507"/>
                      <a:pt x="1254" y="1578"/>
                      <a:pt x="1254" y="1638"/>
                    </a:cubicBezTo>
                    <a:cubicBezTo>
                      <a:pt x="1254" y="1578"/>
                      <a:pt x="1234" y="1507"/>
                      <a:pt x="1194" y="1447"/>
                    </a:cubicBezTo>
                    <a:lnTo>
                      <a:pt x="324" y="153"/>
                    </a:lnTo>
                    <a:lnTo>
                      <a:pt x="324" y="142"/>
                    </a:lnTo>
                    <a:close/>
                    <a:moveTo>
                      <a:pt x="31" y="1"/>
                    </a:moveTo>
                    <a:lnTo>
                      <a:pt x="21" y="1"/>
                    </a:lnTo>
                    <a:lnTo>
                      <a:pt x="1" y="1"/>
                    </a:lnTo>
                    <a:lnTo>
                      <a:pt x="21" y="1"/>
                    </a:lnTo>
                    <a:lnTo>
                      <a:pt x="31" y="1"/>
                    </a:lnTo>
                    <a:cubicBezTo>
                      <a:pt x="82" y="1"/>
                      <a:pt x="122" y="11"/>
                      <a:pt x="172" y="21"/>
                    </a:cubicBezTo>
                    <a:cubicBezTo>
                      <a:pt x="122" y="11"/>
                      <a:pt x="82" y="1"/>
                      <a:pt x="31" y="1"/>
                    </a:cubicBezTo>
                    <a:close/>
                  </a:path>
                </a:pathLst>
              </a:custGeom>
              <a:solidFill>
                <a:srgbClr val="E0C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5967403" y="-1401621"/>
                <a:ext cx="46457" cy="7016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33" extrusionOk="0">
                    <a:moveTo>
                      <a:pt x="92" y="1"/>
                    </a:moveTo>
                    <a:cubicBezTo>
                      <a:pt x="61" y="1"/>
                      <a:pt x="31" y="11"/>
                      <a:pt x="0" y="11"/>
                    </a:cubicBezTo>
                    <a:cubicBezTo>
                      <a:pt x="81" y="41"/>
                      <a:pt x="142" y="82"/>
                      <a:pt x="193" y="153"/>
                    </a:cubicBezTo>
                    <a:lnTo>
                      <a:pt x="1062" y="1447"/>
                    </a:lnTo>
                    <a:cubicBezTo>
                      <a:pt x="1173" y="1618"/>
                      <a:pt x="1112" y="1851"/>
                      <a:pt x="941" y="1972"/>
                    </a:cubicBezTo>
                    <a:cubicBezTo>
                      <a:pt x="900" y="1993"/>
                      <a:pt x="870" y="2013"/>
                      <a:pt x="829" y="2022"/>
                    </a:cubicBezTo>
                    <a:cubicBezTo>
                      <a:pt x="870" y="2033"/>
                      <a:pt x="900" y="2033"/>
                      <a:pt x="941" y="2033"/>
                    </a:cubicBezTo>
                    <a:cubicBezTo>
                      <a:pt x="1022" y="2033"/>
                      <a:pt x="1103" y="2013"/>
                      <a:pt x="1173" y="1972"/>
                    </a:cubicBezTo>
                    <a:cubicBezTo>
                      <a:pt x="1285" y="1891"/>
                      <a:pt x="1345" y="1770"/>
                      <a:pt x="1345" y="1638"/>
                    </a:cubicBezTo>
                    <a:cubicBezTo>
                      <a:pt x="1345" y="1578"/>
                      <a:pt x="1325" y="1507"/>
                      <a:pt x="1285" y="1447"/>
                    </a:cubicBezTo>
                    <a:lnTo>
                      <a:pt x="415" y="153"/>
                    </a:lnTo>
                    <a:lnTo>
                      <a:pt x="415" y="142"/>
                    </a:lnTo>
                    <a:cubicBezTo>
                      <a:pt x="375" y="92"/>
                      <a:pt x="324" y="52"/>
                      <a:pt x="263" y="21"/>
                    </a:cubicBezTo>
                    <a:cubicBezTo>
                      <a:pt x="213" y="11"/>
                      <a:pt x="173" y="1"/>
                      <a:pt x="122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5998087" y="-1337803"/>
                <a:ext cx="53774" cy="59918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736" extrusionOk="0">
                    <a:moveTo>
                      <a:pt x="507" y="0"/>
                    </a:moveTo>
                    <a:cubicBezTo>
                      <a:pt x="494" y="0"/>
                      <a:pt x="480" y="1"/>
                      <a:pt x="466" y="2"/>
                    </a:cubicBezTo>
                    <a:cubicBezTo>
                      <a:pt x="396" y="2"/>
                      <a:pt x="324" y="32"/>
                      <a:pt x="254" y="83"/>
                    </a:cubicBezTo>
                    <a:cubicBezTo>
                      <a:pt x="72" y="194"/>
                      <a:pt x="1" y="406"/>
                      <a:pt x="102" y="548"/>
                    </a:cubicBezTo>
                    <a:lnTo>
                      <a:pt x="820" y="1619"/>
                    </a:lnTo>
                    <a:cubicBezTo>
                      <a:pt x="870" y="1697"/>
                      <a:pt x="960" y="1735"/>
                      <a:pt x="1060" y="1735"/>
                    </a:cubicBezTo>
                    <a:cubicBezTo>
                      <a:pt x="1143" y="1735"/>
                      <a:pt x="1233" y="1710"/>
                      <a:pt x="1315" y="1660"/>
                    </a:cubicBezTo>
                    <a:cubicBezTo>
                      <a:pt x="1487" y="1539"/>
                      <a:pt x="1558" y="1326"/>
                      <a:pt x="1467" y="1184"/>
                    </a:cubicBezTo>
                    <a:lnTo>
                      <a:pt x="749" y="113"/>
                    </a:lnTo>
                    <a:cubicBezTo>
                      <a:pt x="696" y="33"/>
                      <a:pt x="604" y="0"/>
                      <a:pt x="507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6015206" y="-1337803"/>
                <a:ext cx="36655" cy="5991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736" extrusionOk="0">
                    <a:moveTo>
                      <a:pt x="32" y="0"/>
                    </a:moveTo>
                    <a:cubicBezTo>
                      <a:pt x="22" y="0"/>
                      <a:pt x="11" y="1"/>
                      <a:pt x="1" y="2"/>
                    </a:cubicBezTo>
                    <a:cubicBezTo>
                      <a:pt x="10" y="12"/>
                      <a:pt x="31" y="22"/>
                      <a:pt x="41" y="42"/>
                    </a:cubicBezTo>
                    <a:lnTo>
                      <a:pt x="758" y="1114"/>
                    </a:lnTo>
                    <a:cubicBezTo>
                      <a:pt x="850" y="1255"/>
                      <a:pt x="779" y="1467"/>
                      <a:pt x="607" y="1589"/>
                    </a:cubicBezTo>
                    <a:cubicBezTo>
                      <a:pt x="526" y="1640"/>
                      <a:pt x="445" y="1660"/>
                      <a:pt x="365" y="1660"/>
                    </a:cubicBezTo>
                    <a:cubicBezTo>
                      <a:pt x="415" y="1710"/>
                      <a:pt x="488" y="1736"/>
                      <a:pt x="569" y="1736"/>
                    </a:cubicBezTo>
                    <a:cubicBezTo>
                      <a:pt x="650" y="1736"/>
                      <a:pt x="738" y="1710"/>
                      <a:pt x="819" y="1660"/>
                    </a:cubicBezTo>
                    <a:cubicBezTo>
                      <a:pt x="991" y="1539"/>
                      <a:pt x="1062" y="1326"/>
                      <a:pt x="971" y="1184"/>
                    </a:cubicBezTo>
                    <a:lnTo>
                      <a:pt x="253" y="113"/>
                    </a:lnTo>
                    <a:cubicBezTo>
                      <a:pt x="199" y="40"/>
                      <a:pt x="120" y="0"/>
                      <a:pt x="32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5828894" y="-1184936"/>
                <a:ext cx="84803" cy="47838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1386" extrusionOk="0">
                    <a:moveTo>
                      <a:pt x="2041" y="0"/>
                    </a:moveTo>
                    <a:cubicBezTo>
                      <a:pt x="2001" y="0"/>
                      <a:pt x="1961" y="7"/>
                      <a:pt x="1921" y="21"/>
                    </a:cubicBezTo>
                    <a:lnTo>
                      <a:pt x="324" y="567"/>
                    </a:lnTo>
                    <a:cubicBezTo>
                      <a:pt x="112" y="637"/>
                      <a:pt x="1" y="870"/>
                      <a:pt x="82" y="1092"/>
                    </a:cubicBezTo>
                    <a:cubicBezTo>
                      <a:pt x="138" y="1271"/>
                      <a:pt x="301" y="1385"/>
                      <a:pt x="473" y="1385"/>
                    </a:cubicBezTo>
                    <a:cubicBezTo>
                      <a:pt x="514" y="1385"/>
                      <a:pt x="556" y="1378"/>
                      <a:pt x="597" y="1365"/>
                    </a:cubicBezTo>
                    <a:lnTo>
                      <a:pt x="2194" y="819"/>
                    </a:lnTo>
                    <a:cubicBezTo>
                      <a:pt x="2315" y="778"/>
                      <a:pt x="2407" y="668"/>
                      <a:pt x="2436" y="536"/>
                    </a:cubicBezTo>
                    <a:cubicBezTo>
                      <a:pt x="2457" y="465"/>
                      <a:pt x="2457" y="374"/>
                      <a:pt x="2427" y="293"/>
                    </a:cubicBezTo>
                    <a:cubicBezTo>
                      <a:pt x="2369" y="114"/>
                      <a:pt x="2207" y="0"/>
                      <a:pt x="2041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5829239" y="-1168196"/>
                <a:ext cx="84113" cy="3109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901" extrusionOk="0">
                    <a:moveTo>
                      <a:pt x="2437" y="1"/>
                    </a:moveTo>
                    <a:lnTo>
                      <a:pt x="2376" y="31"/>
                    </a:lnTo>
                    <a:lnTo>
                      <a:pt x="779" y="576"/>
                    </a:lnTo>
                    <a:cubicBezTo>
                      <a:pt x="738" y="590"/>
                      <a:pt x="696" y="597"/>
                      <a:pt x="656" y="597"/>
                    </a:cubicBezTo>
                    <a:cubicBezTo>
                      <a:pt x="486" y="597"/>
                      <a:pt x="329" y="483"/>
                      <a:pt x="263" y="304"/>
                    </a:cubicBezTo>
                    <a:cubicBezTo>
                      <a:pt x="243" y="243"/>
                      <a:pt x="243" y="172"/>
                      <a:pt x="243" y="111"/>
                    </a:cubicBezTo>
                    <a:cubicBezTo>
                      <a:pt x="81" y="203"/>
                      <a:pt x="1" y="415"/>
                      <a:pt x="72" y="607"/>
                    </a:cubicBezTo>
                    <a:cubicBezTo>
                      <a:pt x="128" y="786"/>
                      <a:pt x="291" y="900"/>
                      <a:pt x="463" y="900"/>
                    </a:cubicBezTo>
                    <a:cubicBezTo>
                      <a:pt x="504" y="900"/>
                      <a:pt x="546" y="893"/>
                      <a:pt x="587" y="880"/>
                    </a:cubicBezTo>
                    <a:lnTo>
                      <a:pt x="2184" y="334"/>
                    </a:lnTo>
                    <a:cubicBezTo>
                      <a:pt x="2305" y="293"/>
                      <a:pt x="2397" y="183"/>
                      <a:pt x="2426" y="51"/>
                    </a:cubicBezTo>
                    <a:cubicBezTo>
                      <a:pt x="2437" y="41"/>
                      <a:pt x="2437" y="21"/>
                      <a:pt x="2437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5749682" y="-1158049"/>
                <a:ext cx="84838" cy="4780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385" extrusionOk="0">
                    <a:moveTo>
                      <a:pt x="2029" y="1"/>
                    </a:moveTo>
                    <a:cubicBezTo>
                      <a:pt x="1990" y="1"/>
                      <a:pt x="1951" y="7"/>
                      <a:pt x="1912" y="20"/>
                    </a:cubicBezTo>
                    <a:lnTo>
                      <a:pt x="315" y="565"/>
                    </a:lnTo>
                    <a:cubicBezTo>
                      <a:pt x="112" y="637"/>
                      <a:pt x="1" y="879"/>
                      <a:pt x="72" y="1091"/>
                    </a:cubicBezTo>
                    <a:cubicBezTo>
                      <a:pt x="137" y="1271"/>
                      <a:pt x="301" y="1384"/>
                      <a:pt x="468" y="1384"/>
                    </a:cubicBezTo>
                    <a:cubicBezTo>
                      <a:pt x="508" y="1384"/>
                      <a:pt x="548" y="1378"/>
                      <a:pt x="587" y="1364"/>
                    </a:cubicBezTo>
                    <a:lnTo>
                      <a:pt x="2184" y="828"/>
                    </a:lnTo>
                    <a:cubicBezTo>
                      <a:pt x="2316" y="778"/>
                      <a:pt x="2407" y="677"/>
                      <a:pt x="2437" y="545"/>
                    </a:cubicBezTo>
                    <a:cubicBezTo>
                      <a:pt x="2458" y="464"/>
                      <a:pt x="2458" y="384"/>
                      <a:pt x="2427" y="293"/>
                    </a:cubicBezTo>
                    <a:cubicBezTo>
                      <a:pt x="2361" y="120"/>
                      <a:pt x="2201" y="1"/>
                      <a:pt x="2029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5750752" y="-1143449"/>
                <a:ext cx="83423" cy="33203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962" extrusionOk="0">
                    <a:moveTo>
                      <a:pt x="2416" y="1"/>
                    </a:moveTo>
                    <a:cubicBezTo>
                      <a:pt x="2376" y="72"/>
                      <a:pt x="2305" y="133"/>
                      <a:pt x="2224" y="163"/>
                    </a:cubicBezTo>
                    <a:lnTo>
                      <a:pt x="627" y="699"/>
                    </a:lnTo>
                    <a:cubicBezTo>
                      <a:pt x="586" y="712"/>
                      <a:pt x="545" y="719"/>
                      <a:pt x="504" y="719"/>
                    </a:cubicBezTo>
                    <a:cubicBezTo>
                      <a:pt x="331" y="719"/>
                      <a:pt x="169" y="605"/>
                      <a:pt x="111" y="426"/>
                    </a:cubicBezTo>
                    <a:cubicBezTo>
                      <a:pt x="102" y="385"/>
                      <a:pt x="91" y="345"/>
                      <a:pt x="91" y="304"/>
                    </a:cubicBezTo>
                    <a:cubicBezTo>
                      <a:pt x="21" y="405"/>
                      <a:pt x="1" y="537"/>
                      <a:pt x="41" y="668"/>
                    </a:cubicBezTo>
                    <a:cubicBezTo>
                      <a:pt x="106" y="848"/>
                      <a:pt x="270" y="961"/>
                      <a:pt x="437" y="961"/>
                    </a:cubicBezTo>
                    <a:cubicBezTo>
                      <a:pt x="477" y="961"/>
                      <a:pt x="517" y="955"/>
                      <a:pt x="556" y="941"/>
                    </a:cubicBezTo>
                    <a:lnTo>
                      <a:pt x="2153" y="405"/>
                    </a:lnTo>
                    <a:cubicBezTo>
                      <a:pt x="2285" y="355"/>
                      <a:pt x="2376" y="254"/>
                      <a:pt x="2406" y="122"/>
                    </a:cubicBezTo>
                    <a:cubicBezTo>
                      <a:pt x="2416" y="82"/>
                      <a:pt x="2416" y="41"/>
                      <a:pt x="2416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5684104" y="-1131369"/>
                <a:ext cx="71204" cy="4397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1274" extrusionOk="0">
                    <a:moveTo>
                      <a:pt x="1664" y="0"/>
                    </a:moveTo>
                    <a:cubicBezTo>
                      <a:pt x="1635" y="0"/>
                      <a:pt x="1606" y="5"/>
                      <a:pt x="1577" y="15"/>
                    </a:cubicBezTo>
                    <a:lnTo>
                      <a:pt x="254" y="460"/>
                    </a:lnTo>
                    <a:cubicBezTo>
                      <a:pt x="81" y="520"/>
                      <a:pt x="0" y="743"/>
                      <a:pt x="81" y="965"/>
                    </a:cubicBezTo>
                    <a:cubicBezTo>
                      <a:pt x="141" y="1151"/>
                      <a:pt x="292" y="1273"/>
                      <a:pt x="440" y="1273"/>
                    </a:cubicBezTo>
                    <a:cubicBezTo>
                      <a:pt x="469" y="1273"/>
                      <a:pt x="498" y="1269"/>
                      <a:pt x="526" y="1259"/>
                    </a:cubicBezTo>
                    <a:lnTo>
                      <a:pt x="1851" y="814"/>
                    </a:lnTo>
                    <a:cubicBezTo>
                      <a:pt x="1961" y="773"/>
                      <a:pt x="2033" y="672"/>
                      <a:pt x="2053" y="551"/>
                    </a:cubicBezTo>
                    <a:cubicBezTo>
                      <a:pt x="2063" y="470"/>
                      <a:pt x="2053" y="389"/>
                      <a:pt x="2022" y="308"/>
                    </a:cubicBezTo>
                    <a:cubicBezTo>
                      <a:pt x="1963" y="123"/>
                      <a:pt x="1813" y="0"/>
                      <a:pt x="1664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684449" y="-1114457"/>
                <a:ext cx="70169" cy="270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784" extrusionOk="0">
                    <a:moveTo>
                      <a:pt x="183" y="0"/>
                    </a:moveTo>
                    <a:lnTo>
                      <a:pt x="183" y="0"/>
                    </a:lnTo>
                    <a:cubicBezTo>
                      <a:pt x="51" y="81"/>
                      <a:pt x="1" y="283"/>
                      <a:pt x="71" y="475"/>
                    </a:cubicBezTo>
                    <a:cubicBezTo>
                      <a:pt x="131" y="661"/>
                      <a:pt x="282" y="783"/>
                      <a:pt x="430" y="783"/>
                    </a:cubicBezTo>
                    <a:cubicBezTo>
                      <a:pt x="459" y="783"/>
                      <a:pt x="488" y="779"/>
                      <a:pt x="516" y="769"/>
                    </a:cubicBezTo>
                    <a:lnTo>
                      <a:pt x="1841" y="324"/>
                    </a:lnTo>
                    <a:cubicBezTo>
                      <a:pt x="1942" y="283"/>
                      <a:pt x="2002" y="203"/>
                      <a:pt x="2032" y="91"/>
                    </a:cubicBezTo>
                    <a:lnTo>
                      <a:pt x="2032" y="91"/>
                    </a:lnTo>
                    <a:lnTo>
                      <a:pt x="1972" y="122"/>
                    </a:lnTo>
                    <a:lnTo>
                      <a:pt x="648" y="566"/>
                    </a:lnTo>
                    <a:cubicBezTo>
                      <a:pt x="620" y="576"/>
                      <a:pt x="590" y="581"/>
                      <a:pt x="561" y="581"/>
                    </a:cubicBezTo>
                    <a:cubicBezTo>
                      <a:pt x="413" y="581"/>
                      <a:pt x="262" y="459"/>
                      <a:pt x="203" y="273"/>
                    </a:cubicBezTo>
                    <a:cubicBezTo>
                      <a:pt x="172" y="182"/>
                      <a:pt x="163" y="81"/>
                      <a:pt x="183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5925191" y="-1472170"/>
                <a:ext cx="63162" cy="7696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230" extrusionOk="0">
                    <a:moveTo>
                      <a:pt x="1370" y="0"/>
                    </a:moveTo>
                    <a:cubicBezTo>
                      <a:pt x="1237" y="0"/>
                      <a:pt x="1110" y="63"/>
                      <a:pt x="1041" y="175"/>
                    </a:cubicBezTo>
                    <a:lnTo>
                      <a:pt x="122" y="1590"/>
                    </a:lnTo>
                    <a:cubicBezTo>
                      <a:pt x="1" y="1782"/>
                      <a:pt x="61" y="2035"/>
                      <a:pt x="264" y="2156"/>
                    </a:cubicBezTo>
                    <a:cubicBezTo>
                      <a:pt x="337" y="2206"/>
                      <a:pt x="419" y="2230"/>
                      <a:pt x="499" y="2230"/>
                    </a:cubicBezTo>
                    <a:cubicBezTo>
                      <a:pt x="629" y="2230"/>
                      <a:pt x="755" y="2168"/>
                      <a:pt x="830" y="2055"/>
                    </a:cubicBezTo>
                    <a:lnTo>
                      <a:pt x="1749" y="640"/>
                    </a:lnTo>
                    <a:cubicBezTo>
                      <a:pt x="1820" y="519"/>
                      <a:pt x="1830" y="377"/>
                      <a:pt x="1769" y="256"/>
                    </a:cubicBezTo>
                    <a:cubicBezTo>
                      <a:pt x="1739" y="185"/>
                      <a:pt x="1679" y="124"/>
                      <a:pt x="1608" y="74"/>
                    </a:cubicBezTo>
                    <a:cubicBezTo>
                      <a:pt x="1534" y="24"/>
                      <a:pt x="1451" y="0"/>
                      <a:pt x="1370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5925881" y="-1464749"/>
                <a:ext cx="62472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15" extrusionOk="0">
                    <a:moveTo>
                      <a:pt x="1729" y="1"/>
                    </a:moveTo>
                    <a:cubicBezTo>
                      <a:pt x="1719" y="21"/>
                      <a:pt x="1709" y="41"/>
                      <a:pt x="1689" y="61"/>
                    </a:cubicBezTo>
                    <a:lnTo>
                      <a:pt x="779" y="1476"/>
                    </a:lnTo>
                    <a:cubicBezTo>
                      <a:pt x="704" y="1589"/>
                      <a:pt x="579" y="1651"/>
                      <a:pt x="446" y="1651"/>
                    </a:cubicBezTo>
                    <a:cubicBezTo>
                      <a:pt x="365" y="1651"/>
                      <a:pt x="280" y="1627"/>
                      <a:pt x="203" y="1578"/>
                    </a:cubicBezTo>
                    <a:cubicBezTo>
                      <a:pt x="152" y="1547"/>
                      <a:pt x="102" y="1497"/>
                      <a:pt x="71" y="1446"/>
                    </a:cubicBezTo>
                    <a:lnTo>
                      <a:pt x="71" y="1446"/>
                    </a:lnTo>
                    <a:cubicBezTo>
                      <a:pt x="1" y="1618"/>
                      <a:pt x="71" y="1830"/>
                      <a:pt x="244" y="1941"/>
                    </a:cubicBezTo>
                    <a:cubicBezTo>
                      <a:pt x="317" y="1991"/>
                      <a:pt x="399" y="2015"/>
                      <a:pt x="479" y="2015"/>
                    </a:cubicBezTo>
                    <a:cubicBezTo>
                      <a:pt x="609" y="2015"/>
                      <a:pt x="735" y="1953"/>
                      <a:pt x="810" y="1840"/>
                    </a:cubicBezTo>
                    <a:lnTo>
                      <a:pt x="1729" y="425"/>
                    </a:lnTo>
                    <a:cubicBezTo>
                      <a:pt x="1800" y="304"/>
                      <a:pt x="1810" y="162"/>
                      <a:pt x="1749" y="41"/>
                    </a:cubicBezTo>
                    <a:cubicBezTo>
                      <a:pt x="1740" y="31"/>
                      <a:pt x="1729" y="10"/>
                      <a:pt x="1729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5879838" y="-1401690"/>
                <a:ext cx="62852" cy="7683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226" extrusionOk="0">
                    <a:moveTo>
                      <a:pt x="1364" y="0"/>
                    </a:moveTo>
                    <a:cubicBezTo>
                      <a:pt x="1232" y="0"/>
                      <a:pt x="1107" y="62"/>
                      <a:pt x="1032" y="175"/>
                    </a:cubicBezTo>
                    <a:lnTo>
                      <a:pt x="122" y="1590"/>
                    </a:lnTo>
                    <a:cubicBezTo>
                      <a:pt x="1" y="1772"/>
                      <a:pt x="61" y="2024"/>
                      <a:pt x="253" y="2156"/>
                    </a:cubicBezTo>
                    <a:cubicBezTo>
                      <a:pt x="330" y="2202"/>
                      <a:pt x="414" y="2225"/>
                      <a:pt x="495" y="2225"/>
                    </a:cubicBezTo>
                    <a:cubicBezTo>
                      <a:pt x="628" y="2225"/>
                      <a:pt x="754" y="2164"/>
                      <a:pt x="829" y="2045"/>
                    </a:cubicBezTo>
                    <a:lnTo>
                      <a:pt x="1739" y="630"/>
                    </a:lnTo>
                    <a:cubicBezTo>
                      <a:pt x="1820" y="519"/>
                      <a:pt x="1820" y="377"/>
                      <a:pt x="1769" y="256"/>
                    </a:cubicBezTo>
                    <a:cubicBezTo>
                      <a:pt x="1729" y="185"/>
                      <a:pt x="1679" y="114"/>
                      <a:pt x="1607" y="74"/>
                    </a:cubicBezTo>
                    <a:cubicBezTo>
                      <a:pt x="1530" y="24"/>
                      <a:pt x="1446" y="0"/>
                      <a:pt x="1364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5881944" y="-1396375"/>
                <a:ext cx="60746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2072" extrusionOk="0">
                    <a:moveTo>
                      <a:pt x="1638" y="1"/>
                    </a:moveTo>
                    <a:lnTo>
                      <a:pt x="1638" y="1"/>
                    </a:lnTo>
                    <a:cubicBezTo>
                      <a:pt x="1648" y="91"/>
                      <a:pt x="1627" y="172"/>
                      <a:pt x="1587" y="253"/>
                    </a:cubicBezTo>
                    <a:lnTo>
                      <a:pt x="667" y="1668"/>
                    </a:lnTo>
                    <a:cubicBezTo>
                      <a:pt x="592" y="1781"/>
                      <a:pt x="467" y="1843"/>
                      <a:pt x="337" y="1843"/>
                    </a:cubicBezTo>
                    <a:cubicBezTo>
                      <a:pt x="256" y="1843"/>
                      <a:pt x="174" y="1820"/>
                      <a:pt x="101" y="1769"/>
                    </a:cubicBezTo>
                    <a:cubicBezTo>
                      <a:pt x="61" y="1749"/>
                      <a:pt x="30" y="1719"/>
                      <a:pt x="0" y="1679"/>
                    </a:cubicBezTo>
                    <a:lnTo>
                      <a:pt x="0" y="1679"/>
                    </a:lnTo>
                    <a:cubicBezTo>
                      <a:pt x="10" y="1810"/>
                      <a:pt x="81" y="1921"/>
                      <a:pt x="192" y="2002"/>
                    </a:cubicBezTo>
                    <a:cubicBezTo>
                      <a:pt x="269" y="2048"/>
                      <a:pt x="353" y="2071"/>
                      <a:pt x="434" y="2071"/>
                    </a:cubicBezTo>
                    <a:cubicBezTo>
                      <a:pt x="567" y="2071"/>
                      <a:pt x="693" y="2010"/>
                      <a:pt x="768" y="1891"/>
                    </a:cubicBezTo>
                    <a:lnTo>
                      <a:pt x="1678" y="476"/>
                    </a:lnTo>
                    <a:cubicBezTo>
                      <a:pt x="1759" y="365"/>
                      <a:pt x="1759" y="223"/>
                      <a:pt x="1708" y="102"/>
                    </a:cubicBezTo>
                    <a:cubicBezTo>
                      <a:pt x="1688" y="71"/>
                      <a:pt x="1668" y="31"/>
                      <a:pt x="1638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5841458" y="-1331763"/>
                <a:ext cx="56570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896" extrusionOk="0">
                    <a:moveTo>
                      <a:pt x="1132" y="1"/>
                    </a:moveTo>
                    <a:cubicBezTo>
                      <a:pt x="1019" y="1"/>
                      <a:pt x="917" y="44"/>
                      <a:pt x="860" y="130"/>
                    </a:cubicBezTo>
                    <a:lnTo>
                      <a:pt x="102" y="1303"/>
                    </a:lnTo>
                    <a:cubicBezTo>
                      <a:pt x="1" y="1454"/>
                      <a:pt x="82" y="1687"/>
                      <a:pt x="284" y="1808"/>
                    </a:cubicBezTo>
                    <a:cubicBezTo>
                      <a:pt x="369" y="1867"/>
                      <a:pt x="465" y="1895"/>
                      <a:pt x="553" y="1895"/>
                    </a:cubicBezTo>
                    <a:cubicBezTo>
                      <a:pt x="662" y="1895"/>
                      <a:pt x="759" y="1852"/>
                      <a:pt x="809" y="1768"/>
                    </a:cubicBezTo>
                    <a:lnTo>
                      <a:pt x="1578" y="585"/>
                    </a:lnTo>
                    <a:cubicBezTo>
                      <a:pt x="1638" y="494"/>
                      <a:pt x="1628" y="373"/>
                      <a:pt x="1567" y="261"/>
                    </a:cubicBezTo>
                    <a:cubicBezTo>
                      <a:pt x="1527" y="191"/>
                      <a:pt x="1466" y="130"/>
                      <a:pt x="1396" y="79"/>
                    </a:cubicBezTo>
                    <a:cubicBezTo>
                      <a:pt x="1312" y="27"/>
                      <a:pt x="1219" y="1"/>
                      <a:pt x="1132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842148" y="-1321685"/>
                <a:ext cx="55500" cy="55362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604" extrusionOk="0">
                    <a:moveTo>
                      <a:pt x="1558" y="0"/>
                    </a:moveTo>
                    <a:cubicBezTo>
                      <a:pt x="1558" y="20"/>
                      <a:pt x="1547" y="40"/>
                      <a:pt x="1537" y="61"/>
                    </a:cubicBezTo>
                    <a:lnTo>
                      <a:pt x="769" y="1233"/>
                    </a:lnTo>
                    <a:cubicBezTo>
                      <a:pt x="718" y="1319"/>
                      <a:pt x="618" y="1362"/>
                      <a:pt x="506" y="1362"/>
                    </a:cubicBezTo>
                    <a:cubicBezTo>
                      <a:pt x="420" y="1362"/>
                      <a:pt x="327" y="1336"/>
                      <a:pt x="244" y="1283"/>
                    </a:cubicBezTo>
                    <a:cubicBezTo>
                      <a:pt x="152" y="1223"/>
                      <a:pt x="91" y="1152"/>
                      <a:pt x="51" y="1072"/>
                    </a:cubicBezTo>
                    <a:lnTo>
                      <a:pt x="51" y="1072"/>
                    </a:lnTo>
                    <a:cubicBezTo>
                      <a:pt x="1" y="1223"/>
                      <a:pt x="82" y="1405"/>
                      <a:pt x="264" y="1516"/>
                    </a:cubicBezTo>
                    <a:cubicBezTo>
                      <a:pt x="349" y="1575"/>
                      <a:pt x="445" y="1603"/>
                      <a:pt x="533" y="1603"/>
                    </a:cubicBezTo>
                    <a:cubicBezTo>
                      <a:pt x="642" y="1603"/>
                      <a:pt x="739" y="1560"/>
                      <a:pt x="789" y="1476"/>
                    </a:cubicBezTo>
                    <a:lnTo>
                      <a:pt x="1558" y="293"/>
                    </a:lnTo>
                    <a:cubicBezTo>
                      <a:pt x="1608" y="212"/>
                      <a:pt x="1608" y="101"/>
                      <a:pt x="1558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962881" y="-1219141"/>
                <a:ext cx="30373" cy="8552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478" extrusionOk="0">
                    <a:moveTo>
                      <a:pt x="465" y="1"/>
                    </a:moveTo>
                    <a:cubicBezTo>
                      <a:pt x="232" y="1"/>
                      <a:pt x="41" y="172"/>
                      <a:pt x="30" y="385"/>
                    </a:cubicBezTo>
                    <a:lnTo>
                      <a:pt x="0" y="2073"/>
                    </a:lnTo>
                    <a:cubicBezTo>
                      <a:pt x="0" y="2295"/>
                      <a:pt x="182" y="2477"/>
                      <a:pt x="414" y="2477"/>
                    </a:cubicBezTo>
                    <a:cubicBezTo>
                      <a:pt x="421" y="2477"/>
                      <a:pt x="428" y="2477"/>
                      <a:pt x="435" y="2477"/>
                    </a:cubicBezTo>
                    <a:cubicBezTo>
                      <a:pt x="658" y="2477"/>
                      <a:pt x="839" y="2309"/>
                      <a:pt x="839" y="2093"/>
                    </a:cubicBezTo>
                    <a:lnTo>
                      <a:pt x="879" y="405"/>
                    </a:lnTo>
                    <a:cubicBezTo>
                      <a:pt x="879" y="273"/>
                      <a:pt x="809" y="152"/>
                      <a:pt x="697" y="71"/>
                    </a:cubicBezTo>
                    <a:cubicBezTo>
                      <a:pt x="637" y="31"/>
                      <a:pt x="556" y="1"/>
                      <a:pt x="465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5963226" y="-1217380"/>
                <a:ext cx="30028" cy="83768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427" extrusionOk="0">
                    <a:moveTo>
                      <a:pt x="647" y="0"/>
                    </a:moveTo>
                    <a:lnTo>
                      <a:pt x="647" y="71"/>
                    </a:lnTo>
                    <a:lnTo>
                      <a:pt x="617" y="1759"/>
                    </a:lnTo>
                    <a:cubicBezTo>
                      <a:pt x="607" y="1972"/>
                      <a:pt x="415" y="2143"/>
                      <a:pt x="182" y="2143"/>
                    </a:cubicBezTo>
                    <a:cubicBezTo>
                      <a:pt x="112" y="2143"/>
                      <a:pt x="51" y="2123"/>
                      <a:pt x="0" y="2093"/>
                    </a:cubicBezTo>
                    <a:lnTo>
                      <a:pt x="0" y="2093"/>
                    </a:lnTo>
                    <a:cubicBezTo>
                      <a:pt x="31" y="2284"/>
                      <a:pt x="193" y="2426"/>
                      <a:pt x="404" y="2426"/>
                    </a:cubicBezTo>
                    <a:cubicBezTo>
                      <a:pt x="411" y="2426"/>
                      <a:pt x="418" y="2426"/>
                      <a:pt x="425" y="2426"/>
                    </a:cubicBezTo>
                    <a:cubicBezTo>
                      <a:pt x="648" y="2426"/>
                      <a:pt x="829" y="2258"/>
                      <a:pt x="829" y="2042"/>
                    </a:cubicBezTo>
                    <a:lnTo>
                      <a:pt x="869" y="354"/>
                    </a:lnTo>
                    <a:cubicBezTo>
                      <a:pt x="869" y="222"/>
                      <a:pt x="799" y="101"/>
                      <a:pt x="687" y="20"/>
                    </a:cubicBezTo>
                    <a:cubicBezTo>
                      <a:pt x="678" y="11"/>
                      <a:pt x="658" y="0"/>
                      <a:pt x="647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5961121" y="-1135407"/>
                <a:ext cx="30408" cy="85873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488" extrusionOk="0">
                    <a:moveTo>
                      <a:pt x="465" y="1"/>
                    </a:moveTo>
                    <a:cubicBezTo>
                      <a:pt x="233" y="1"/>
                      <a:pt x="41" y="172"/>
                      <a:pt x="31" y="395"/>
                    </a:cubicBezTo>
                    <a:lnTo>
                      <a:pt x="0" y="2073"/>
                    </a:lnTo>
                    <a:cubicBezTo>
                      <a:pt x="0" y="2295"/>
                      <a:pt x="182" y="2477"/>
                      <a:pt x="415" y="2488"/>
                    </a:cubicBezTo>
                    <a:cubicBezTo>
                      <a:pt x="647" y="2488"/>
                      <a:pt x="840" y="2315"/>
                      <a:pt x="850" y="2093"/>
                    </a:cubicBezTo>
                    <a:lnTo>
                      <a:pt x="880" y="405"/>
                    </a:lnTo>
                    <a:cubicBezTo>
                      <a:pt x="880" y="273"/>
                      <a:pt x="809" y="152"/>
                      <a:pt x="698" y="71"/>
                    </a:cubicBezTo>
                    <a:cubicBezTo>
                      <a:pt x="638" y="31"/>
                      <a:pt x="557" y="1"/>
                      <a:pt x="465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963917" y="-1134682"/>
                <a:ext cx="27612" cy="8514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467" extrusionOk="0">
                    <a:moveTo>
                      <a:pt x="516" y="0"/>
                    </a:moveTo>
                    <a:cubicBezTo>
                      <a:pt x="566" y="70"/>
                      <a:pt x="597" y="151"/>
                      <a:pt x="597" y="243"/>
                    </a:cubicBezTo>
                    <a:lnTo>
                      <a:pt x="557" y="1930"/>
                    </a:lnTo>
                    <a:cubicBezTo>
                      <a:pt x="557" y="2146"/>
                      <a:pt x="375" y="2315"/>
                      <a:pt x="152" y="2315"/>
                    </a:cubicBezTo>
                    <a:cubicBezTo>
                      <a:pt x="146" y="2315"/>
                      <a:pt x="139" y="2315"/>
                      <a:pt x="132" y="2314"/>
                    </a:cubicBezTo>
                    <a:cubicBezTo>
                      <a:pt x="81" y="2314"/>
                      <a:pt x="41" y="2305"/>
                      <a:pt x="0" y="2294"/>
                    </a:cubicBezTo>
                    <a:lnTo>
                      <a:pt x="0" y="2294"/>
                    </a:lnTo>
                    <a:cubicBezTo>
                      <a:pt x="71" y="2395"/>
                      <a:pt x="193" y="2456"/>
                      <a:pt x="334" y="2467"/>
                    </a:cubicBezTo>
                    <a:cubicBezTo>
                      <a:pt x="566" y="2467"/>
                      <a:pt x="759" y="2294"/>
                      <a:pt x="769" y="2072"/>
                    </a:cubicBezTo>
                    <a:lnTo>
                      <a:pt x="799" y="384"/>
                    </a:lnTo>
                    <a:cubicBezTo>
                      <a:pt x="799" y="252"/>
                      <a:pt x="728" y="131"/>
                      <a:pt x="617" y="50"/>
                    </a:cubicBezTo>
                    <a:cubicBezTo>
                      <a:pt x="587" y="30"/>
                      <a:pt x="557" y="20"/>
                      <a:pt x="516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959740" y="-1051674"/>
                <a:ext cx="30373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063" extrusionOk="0">
                    <a:moveTo>
                      <a:pt x="455" y="1"/>
                    </a:moveTo>
                    <a:cubicBezTo>
                      <a:pt x="222" y="1"/>
                      <a:pt x="31" y="142"/>
                      <a:pt x="31" y="324"/>
                    </a:cubicBezTo>
                    <a:lnTo>
                      <a:pt x="0" y="1729"/>
                    </a:lnTo>
                    <a:cubicBezTo>
                      <a:pt x="0" y="1911"/>
                      <a:pt x="182" y="2063"/>
                      <a:pt x="415" y="2063"/>
                    </a:cubicBezTo>
                    <a:cubicBezTo>
                      <a:pt x="647" y="2063"/>
                      <a:pt x="839" y="1921"/>
                      <a:pt x="839" y="1739"/>
                    </a:cubicBezTo>
                    <a:lnTo>
                      <a:pt x="869" y="345"/>
                    </a:lnTo>
                    <a:cubicBezTo>
                      <a:pt x="880" y="233"/>
                      <a:pt x="799" y="132"/>
                      <a:pt x="698" y="62"/>
                    </a:cubicBezTo>
                    <a:cubicBezTo>
                      <a:pt x="627" y="31"/>
                      <a:pt x="546" y="11"/>
                      <a:pt x="455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960086" y="-1048878"/>
                <a:ext cx="29683" cy="68409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982" extrusionOk="0">
                    <a:moveTo>
                      <a:pt x="708" y="1"/>
                    </a:moveTo>
                    <a:lnTo>
                      <a:pt x="708" y="1"/>
                    </a:lnTo>
                    <a:cubicBezTo>
                      <a:pt x="718" y="21"/>
                      <a:pt x="718" y="41"/>
                      <a:pt x="718" y="71"/>
                    </a:cubicBezTo>
                    <a:lnTo>
                      <a:pt x="688" y="1466"/>
                    </a:lnTo>
                    <a:cubicBezTo>
                      <a:pt x="688" y="1648"/>
                      <a:pt x="495" y="1789"/>
                      <a:pt x="263" y="1789"/>
                    </a:cubicBezTo>
                    <a:cubicBezTo>
                      <a:pt x="162" y="1789"/>
                      <a:pt x="71" y="1760"/>
                      <a:pt x="1" y="1709"/>
                    </a:cubicBezTo>
                    <a:lnTo>
                      <a:pt x="1" y="1709"/>
                    </a:lnTo>
                    <a:cubicBezTo>
                      <a:pt x="30" y="1861"/>
                      <a:pt x="203" y="1982"/>
                      <a:pt x="405" y="1982"/>
                    </a:cubicBezTo>
                    <a:cubicBezTo>
                      <a:pt x="637" y="1982"/>
                      <a:pt x="829" y="1840"/>
                      <a:pt x="829" y="1658"/>
                    </a:cubicBezTo>
                    <a:lnTo>
                      <a:pt x="859" y="264"/>
                    </a:lnTo>
                    <a:cubicBezTo>
                      <a:pt x="859" y="162"/>
                      <a:pt x="809" y="61"/>
                      <a:pt x="708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6165553" y="-1260075"/>
                <a:ext cx="84838" cy="52704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527" extrusionOk="0">
                    <a:moveTo>
                      <a:pt x="473" y="1"/>
                    </a:moveTo>
                    <a:cubicBezTo>
                      <a:pt x="317" y="1"/>
                      <a:pt x="168" y="98"/>
                      <a:pt x="92" y="257"/>
                    </a:cubicBezTo>
                    <a:cubicBezTo>
                      <a:pt x="1" y="469"/>
                      <a:pt x="82" y="711"/>
                      <a:pt x="284" y="803"/>
                    </a:cubicBezTo>
                    <a:lnTo>
                      <a:pt x="1831" y="1490"/>
                    </a:lnTo>
                    <a:cubicBezTo>
                      <a:pt x="1880" y="1515"/>
                      <a:pt x="1933" y="1526"/>
                      <a:pt x="1985" y="1526"/>
                    </a:cubicBezTo>
                    <a:cubicBezTo>
                      <a:pt x="2062" y="1526"/>
                      <a:pt x="2139" y="1502"/>
                      <a:pt x="2204" y="1459"/>
                    </a:cubicBezTo>
                    <a:cubicBezTo>
                      <a:pt x="2265" y="1409"/>
                      <a:pt x="2326" y="1349"/>
                      <a:pt x="2357" y="1268"/>
                    </a:cubicBezTo>
                    <a:cubicBezTo>
                      <a:pt x="2458" y="1055"/>
                      <a:pt x="2366" y="812"/>
                      <a:pt x="2175" y="722"/>
                    </a:cubicBezTo>
                    <a:lnTo>
                      <a:pt x="628" y="35"/>
                    </a:lnTo>
                    <a:cubicBezTo>
                      <a:pt x="577" y="12"/>
                      <a:pt x="524" y="1"/>
                      <a:pt x="473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6089172" y="-1294245"/>
                <a:ext cx="84803" cy="52497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1521" extrusionOk="0">
                    <a:moveTo>
                      <a:pt x="471" y="0"/>
                    </a:moveTo>
                    <a:cubicBezTo>
                      <a:pt x="313" y="0"/>
                      <a:pt x="160" y="97"/>
                      <a:pt x="91" y="256"/>
                    </a:cubicBezTo>
                    <a:cubicBezTo>
                      <a:pt x="1" y="468"/>
                      <a:pt x="81" y="711"/>
                      <a:pt x="284" y="802"/>
                    </a:cubicBezTo>
                    <a:lnTo>
                      <a:pt x="1820" y="1490"/>
                    </a:lnTo>
                    <a:cubicBezTo>
                      <a:pt x="1875" y="1510"/>
                      <a:pt x="1929" y="1521"/>
                      <a:pt x="1983" y="1521"/>
                    </a:cubicBezTo>
                    <a:cubicBezTo>
                      <a:pt x="2057" y="1521"/>
                      <a:pt x="2129" y="1500"/>
                      <a:pt x="2194" y="1459"/>
                    </a:cubicBezTo>
                    <a:cubicBezTo>
                      <a:pt x="2265" y="1409"/>
                      <a:pt x="2325" y="1348"/>
                      <a:pt x="2355" y="1267"/>
                    </a:cubicBezTo>
                    <a:cubicBezTo>
                      <a:pt x="2456" y="1054"/>
                      <a:pt x="2366" y="812"/>
                      <a:pt x="2164" y="721"/>
                    </a:cubicBezTo>
                    <a:lnTo>
                      <a:pt x="627" y="34"/>
                    </a:lnTo>
                    <a:cubicBezTo>
                      <a:pt x="577" y="11"/>
                      <a:pt x="523" y="0"/>
                      <a:pt x="471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6158581" y="-1338183"/>
                <a:ext cx="34929" cy="85287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471" extrusionOk="0">
                    <a:moveTo>
                      <a:pt x="568" y="1"/>
                    </a:moveTo>
                    <a:cubicBezTo>
                      <a:pt x="353" y="1"/>
                      <a:pt x="172" y="156"/>
                      <a:pt x="162" y="357"/>
                    </a:cubicBezTo>
                    <a:lnTo>
                      <a:pt x="21" y="2044"/>
                    </a:lnTo>
                    <a:cubicBezTo>
                      <a:pt x="1" y="2257"/>
                      <a:pt x="173" y="2449"/>
                      <a:pt x="405" y="2469"/>
                    </a:cubicBezTo>
                    <a:cubicBezTo>
                      <a:pt x="418" y="2470"/>
                      <a:pt x="431" y="2471"/>
                      <a:pt x="444" y="2471"/>
                    </a:cubicBezTo>
                    <a:cubicBezTo>
                      <a:pt x="660" y="2471"/>
                      <a:pt x="841" y="2315"/>
                      <a:pt x="860" y="2105"/>
                    </a:cubicBezTo>
                    <a:lnTo>
                      <a:pt x="1002" y="427"/>
                    </a:lnTo>
                    <a:cubicBezTo>
                      <a:pt x="1012" y="296"/>
                      <a:pt x="951" y="164"/>
                      <a:pt x="840" y="83"/>
                    </a:cubicBezTo>
                    <a:cubicBezTo>
                      <a:pt x="779" y="33"/>
                      <a:pt x="699" y="3"/>
                      <a:pt x="607" y="3"/>
                    </a:cubicBezTo>
                    <a:cubicBezTo>
                      <a:pt x="594" y="1"/>
                      <a:pt x="581" y="1"/>
                      <a:pt x="568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6159272" y="-1336354"/>
                <a:ext cx="34239" cy="8345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418" extrusionOk="0">
                    <a:moveTo>
                      <a:pt x="780" y="0"/>
                    </a:moveTo>
                    <a:lnTo>
                      <a:pt x="780" y="71"/>
                    </a:lnTo>
                    <a:lnTo>
                      <a:pt x="638" y="1759"/>
                    </a:lnTo>
                    <a:cubicBezTo>
                      <a:pt x="619" y="1959"/>
                      <a:pt x="438" y="2114"/>
                      <a:pt x="222" y="2114"/>
                    </a:cubicBezTo>
                    <a:cubicBezTo>
                      <a:pt x="209" y="2114"/>
                      <a:pt x="196" y="2114"/>
                      <a:pt x="183" y="2113"/>
                    </a:cubicBezTo>
                    <a:cubicBezTo>
                      <a:pt x="122" y="2113"/>
                      <a:pt x="52" y="2092"/>
                      <a:pt x="1" y="2063"/>
                    </a:cubicBezTo>
                    <a:lnTo>
                      <a:pt x="1" y="2063"/>
                    </a:lnTo>
                    <a:cubicBezTo>
                      <a:pt x="21" y="2245"/>
                      <a:pt x="183" y="2396"/>
                      <a:pt x="385" y="2416"/>
                    </a:cubicBezTo>
                    <a:cubicBezTo>
                      <a:pt x="398" y="2417"/>
                      <a:pt x="411" y="2418"/>
                      <a:pt x="424" y="2418"/>
                    </a:cubicBezTo>
                    <a:cubicBezTo>
                      <a:pt x="640" y="2418"/>
                      <a:pt x="821" y="2262"/>
                      <a:pt x="840" y="2052"/>
                    </a:cubicBezTo>
                    <a:lnTo>
                      <a:pt x="982" y="374"/>
                    </a:lnTo>
                    <a:cubicBezTo>
                      <a:pt x="992" y="243"/>
                      <a:pt x="931" y="111"/>
                      <a:pt x="820" y="30"/>
                    </a:cubicBezTo>
                    <a:cubicBezTo>
                      <a:pt x="810" y="21"/>
                      <a:pt x="789" y="10"/>
                      <a:pt x="780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6151609" y="-1254760"/>
                <a:ext cx="34929" cy="85563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479" extrusionOk="0">
                    <a:moveTo>
                      <a:pt x="578" y="0"/>
                    </a:moveTo>
                    <a:cubicBezTo>
                      <a:pt x="361" y="0"/>
                      <a:pt x="172" y="156"/>
                      <a:pt x="162" y="366"/>
                    </a:cubicBezTo>
                    <a:lnTo>
                      <a:pt x="21" y="2044"/>
                    </a:lnTo>
                    <a:cubicBezTo>
                      <a:pt x="1" y="2266"/>
                      <a:pt x="173" y="2458"/>
                      <a:pt x="405" y="2478"/>
                    </a:cubicBezTo>
                    <a:cubicBezTo>
                      <a:pt x="412" y="2478"/>
                      <a:pt x="419" y="2478"/>
                      <a:pt x="426" y="2478"/>
                    </a:cubicBezTo>
                    <a:cubicBezTo>
                      <a:pt x="650" y="2478"/>
                      <a:pt x="841" y="2320"/>
                      <a:pt x="860" y="2114"/>
                    </a:cubicBezTo>
                    <a:lnTo>
                      <a:pt x="1002" y="426"/>
                    </a:lnTo>
                    <a:cubicBezTo>
                      <a:pt x="1011" y="295"/>
                      <a:pt x="951" y="173"/>
                      <a:pt x="840" y="92"/>
                    </a:cubicBezTo>
                    <a:cubicBezTo>
                      <a:pt x="779" y="42"/>
                      <a:pt x="698" y="12"/>
                      <a:pt x="618" y="2"/>
                    </a:cubicBezTo>
                    <a:cubicBezTo>
                      <a:pt x="604" y="1"/>
                      <a:pt x="591" y="0"/>
                      <a:pt x="578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6154405" y="-1253690"/>
                <a:ext cx="32133" cy="84493"/>
              </a:xfrm>
              <a:custGeom>
                <a:avLst/>
                <a:gdLst/>
                <a:ahLst/>
                <a:cxnLst/>
                <a:rect l="l" t="t" r="r" b="b"/>
                <a:pathLst>
                  <a:path w="931" h="2448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708" y="72"/>
                      <a:pt x="728" y="153"/>
                      <a:pt x="728" y="243"/>
                    </a:cubicBezTo>
                    <a:lnTo>
                      <a:pt x="587" y="1921"/>
                    </a:lnTo>
                    <a:cubicBezTo>
                      <a:pt x="568" y="2131"/>
                      <a:pt x="387" y="2287"/>
                      <a:pt x="171" y="2287"/>
                    </a:cubicBezTo>
                    <a:cubicBezTo>
                      <a:pt x="158" y="2287"/>
                      <a:pt x="145" y="2286"/>
                      <a:pt x="132" y="2285"/>
                    </a:cubicBezTo>
                    <a:cubicBezTo>
                      <a:pt x="81" y="2285"/>
                      <a:pt x="41" y="2276"/>
                      <a:pt x="0" y="2255"/>
                    </a:cubicBezTo>
                    <a:lnTo>
                      <a:pt x="0" y="2255"/>
                    </a:lnTo>
                    <a:cubicBezTo>
                      <a:pt x="72" y="2356"/>
                      <a:pt x="193" y="2427"/>
                      <a:pt x="324" y="2447"/>
                    </a:cubicBezTo>
                    <a:cubicBezTo>
                      <a:pt x="331" y="2447"/>
                      <a:pt x="338" y="2447"/>
                      <a:pt x="345" y="2447"/>
                    </a:cubicBezTo>
                    <a:cubicBezTo>
                      <a:pt x="569" y="2447"/>
                      <a:pt x="760" y="2289"/>
                      <a:pt x="779" y="2083"/>
                    </a:cubicBezTo>
                    <a:lnTo>
                      <a:pt x="921" y="395"/>
                    </a:lnTo>
                    <a:cubicBezTo>
                      <a:pt x="930" y="264"/>
                      <a:pt x="870" y="142"/>
                      <a:pt x="759" y="61"/>
                    </a:cubicBezTo>
                    <a:cubicBezTo>
                      <a:pt x="728" y="31"/>
                      <a:pt x="698" y="11"/>
                      <a:pt x="658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6145707" y="-1171406"/>
                <a:ext cx="34204" cy="7099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057" extrusionOk="0">
                    <a:moveTo>
                      <a:pt x="539" y="0"/>
                    </a:moveTo>
                    <a:cubicBezTo>
                      <a:pt x="327" y="0"/>
                      <a:pt x="150" y="126"/>
                      <a:pt x="131" y="296"/>
                    </a:cubicBezTo>
                    <a:lnTo>
                      <a:pt x="20" y="1691"/>
                    </a:lnTo>
                    <a:cubicBezTo>
                      <a:pt x="0" y="1873"/>
                      <a:pt x="182" y="2034"/>
                      <a:pt x="414" y="2055"/>
                    </a:cubicBezTo>
                    <a:cubicBezTo>
                      <a:pt x="430" y="2056"/>
                      <a:pt x="446" y="2057"/>
                      <a:pt x="461" y="2057"/>
                    </a:cubicBezTo>
                    <a:cubicBezTo>
                      <a:pt x="674" y="2057"/>
                      <a:pt x="850" y="1931"/>
                      <a:pt x="859" y="1761"/>
                    </a:cubicBezTo>
                    <a:lnTo>
                      <a:pt x="980" y="366"/>
                    </a:lnTo>
                    <a:cubicBezTo>
                      <a:pt x="991" y="255"/>
                      <a:pt x="920" y="154"/>
                      <a:pt x="818" y="83"/>
                    </a:cubicBezTo>
                    <a:cubicBezTo>
                      <a:pt x="748" y="43"/>
                      <a:pt x="667" y="13"/>
                      <a:pt x="586" y="2"/>
                    </a:cubicBezTo>
                    <a:cubicBezTo>
                      <a:pt x="571" y="1"/>
                      <a:pt x="555" y="0"/>
                      <a:pt x="539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6146398" y="-1167851"/>
                <a:ext cx="33514" cy="67442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954" extrusionOk="0">
                    <a:moveTo>
                      <a:pt x="819" y="0"/>
                    </a:moveTo>
                    <a:cubicBezTo>
                      <a:pt x="829" y="21"/>
                      <a:pt x="829" y="41"/>
                      <a:pt x="829" y="61"/>
                    </a:cubicBezTo>
                    <a:lnTo>
                      <a:pt x="708" y="1456"/>
                    </a:lnTo>
                    <a:cubicBezTo>
                      <a:pt x="698" y="1626"/>
                      <a:pt x="522" y="1752"/>
                      <a:pt x="310" y="1752"/>
                    </a:cubicBezTo>
                    <a:cubicBezTo>
                      <a:pt x="295" y="1752"/>
                      <a:pt x="279" y="1751"/>
                      <a:pt x="263" y="1750"/>
                    </a:cubicBezTo>
                    <a:cubicBezTo>
                      <a:pt x="162" y="1739"/>
                      <a:pt x="71" y="1709"/>
                      <a:pt x="0" y="1658"/>
                    </a:cubicBezTo>
                    <a:lnTo>
                      <a:pt x="0" y="1658"/>
                    </a:lnTo>
                    <a:cubicBezTo>
                      <a:pt x="30" y="1810"/>
                      <a:pt x="192" y="1941"/>
                      <a:pt x="394" y="1952"/>
                    </a:cubicBezTo>
                    <a:cubicBezTo>
                      <a:pt x="410" y="1953"/>
                      <a:pt x="426" y="1954"/>
                      <a:pt x="441" y="1954"/>
                    </a:cubicBezTo>
                    <a:cubicBezTo>
                      <a:pt x="654" y="1954"/>
                      <a:pt x="830" y="1828"/>
                      <a:pt x="839" y="1658"/>
                    </a:cubicBezTo>
                    <a:lnTo>
                      <a:pt x="960" y="263"/>
                    </a:lnTo>
                    <a:cubicBezTo>
                      <a:pt x="971" y="162"/>
                      <a:pt x="910" y="72"/>
                      <a:pt x="819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6106602" y="-1500472"/>
                <a:ext cx="85528" cy="43938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273" extrusionOk="0">
                    <a:moveTo>
                      <a:pt x="2062" y="0"/>
                    </a:moveTo>
                    <a:cubicBezTo>
                      <a:pt x="2029" y="0"/>
                      <a:pt x="1995" y="5"/>
                      <a:pt x="1962" y="14"/>
                    </a:cubicBezTo>
                    <a:lnTo>
                      <a:pt x="334" y="449"/>
                    </a:lnTo>
                    <a:cubicBezTo>
                      <a:pt x="122" y="499"/>
                      <a:pt x="1" y="732"/>
                      <a:pt x="62" y="955"/>
                    </a:cubicBezTo>
                    <a:cubicBezTo>
                      <a:pt x="113" y="1142"/>
                      <a:pt x="279" y="1272"/>
                      <a:pt x="456" y="1272"/>
                    </a:cubicBezTo>
                    <a:cubicBezTo>
                      <a:pt x="490" y="1272"/>
                      <a:pt x="523" y="1268"/>
                      <a:pt x="557" y="1258"/>
                    </a:cubicBezTo>
                    <a:lnTo>
                      <a:pt x="2184" y="823"/>
                    </a:lnTo>
                    <a:cubicBezTo>
                      <a:pt x="2315" y="793"/>
                      <a:pt x="2416" y="692"/>
                      <a:pt x="2457" y="560"/>
                    </a:cubicBezTo>
                    <a:cubicBezTo>
                      <a:pt x="2477" y="490"/>
                      <a:pt x="2477" y="398"/>
                      <a:pt x="2457" y="318"/>
                    </a:cubicBezTo>
                    <a:cubicBezTo>
                      <a:pt x="2406" y="130"/>
                      <a:pt x="2240" y="0"/>
                      <a:pt x="2062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6025664" y="-1479073"/>
                <a:ext cx="85494" cy="44145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279" extrusionOk="0">
                    <a:moveTo>
                      <a:pt x="2054" y="0"/>
                    </a:moveTo>
                    <a:cubicBezTo>
                      <a:pt x="2023" y="0"/>
                      <a:pt x="1992" y="4"/>
                      <a:pt x="1962" y="11"/>
                    </a:cubicBezTo>
                    <a:lnTo>
                      <a:pt x="334" y="446"/>
                    </a:lnTo>
                    <a:cubicBezTo>
                      <a:pt x="122" y="506"/>
                      <a:pt x="1" y="729"/>
                      <a:pt x="62" y="961"/>
                    </a:cubicBezTo>
                    <a:cubicBezTo>
                      <a:pt x="113" y="1149"/>
                      <a:pt x="271" y="1279"/>
                      <a:pt x="447" y="1279"/>
                    </a:cubicBezTo>
                    <a:cubicBezTo>
                      <a:pt x="480" y="1279"/>
                      <a:pt x="513" y="1274"/>
                      <a:pt x="547" y="1265"/>
                    </a:cubicBezTo>
                    <a:lnTo>
                      <a:pt x="2184" y="830"/>
                    </a:lnTo>
                    <a:cubicBezTo>
                      <a:pt x="2315" y="800"/>
                      <a:pt x="2407" y="699"/>
                      <a:pt x="2447" y="567"/>
                    </a:cubicBezTo>
                    <a:cubicBezTo>
                      <a:pt x="2477" y="496"/>
                      <a:pt x="2477" y="405"/>
                      <a:pt x="2457" y="324"/>
                    </a:cubicBezTo>
                    <a:cubicBezTo>
                      <a:pt x="2405" y="126"/>
                      <a:pt x="2234" y="0"/>
                      <a:pt x="2054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" name="Google Shape;384;p16"/>
          <p:cNvGrpSpPr/>
          <p:nvPr/>
        </p:nvGrpSpPr>
        <p:grpSpPr>
          <a:xfrm>
            <a:off x="0" y="0"/>
            <a:ext cx="9143875" cy="5143650"/>
            <a:chOff x="0" y="0"/>
            <a:chExt cx="9143875" cy="5143650"/>
          </a:xfrm>
        </p:grpSpPr>
        <p:sp>
          <p:nvSpPr>
            <p:cNvPr id="385" name="Google Shape;385;p16"/>
            <p:cNvSpPr/>
            <p:nvPr/>
          </p:nvSpPr>
          <p:spPr>
            <a:xfrm>
              <a:off x="8743675" y="3981450"/>
              <a:ext cx="400200" cy="87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8430775" y="460065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0" y="0"/>
              <a:ext cx="7131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 rot="-5400000">
              <a:off x="-723600" y="1558375"/>
              <a:ext cx="18759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85116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91" name="Google Shape;391;p17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92" name="Google Shape;392;p17"/>
          <p:cNvGrpSpPr/>
          <p:nvPr/>
        </p:nvGrpSpPr>
        <p:grpSpPr>
          <a:xfrm>
            <a:off x="0" y="0"/>
            <a:ext cx="9144000" cy="1714350"/>
            <a:chOff x="0" y="0"/>
            <a:chExt cx="9144000" cy="1714350"/>
          </a:xfrm>
        </p:grpSpPr>
        <p:sp>
          <p:nvSpPr>
            <p:cNvPr id="393" name="Google Shape;393;p17"/>
            <p:cNvSpPr/>
            <p:nvPr/>
          </p:nvSpPr>
          <p:spPr>
            <a:xfrm>
              <a:off x="7997100" y="0"/>
              <a:ext cx="11469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 rot="10800000">
              <a:off x="0" y="171450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0" y="409650"/>
              <a:ext cx="713100" cy="130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8430775" y="539500"/>
              <a:ext cx="713100" cy="1089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97" name="Google Shape;397;p17"/>
          <p:cNvGrpSpPr/>
          <p:nvPr/>
        </p:nvGrpSpPr>
        <p:grpSpPr>
          <a:xfrm>
            <a:off x="-428850" y="4206261"/>
            <a:ext cx="1146900" cy="1146900"/>
            <a:chOff x="-428850" y="4206261"/>
            <a:chExt cx="1146900" cy="1146900"/>
          </a:xfrm>
        </p:grpSpPr>
        <p:sp>
          <p:nvSpPr>
            <p:cNvPr id="398" name="Google Shape;398;p17"/>
            <p:cNvSpPr/>
            <p:nvPr/>
          </p:nvSpPr>
          <p:spPr>
            <a:xfrm flipH="1">
              <a:off x="-428850" y="42062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99" name="Google Shape;399;p17"/>
            <p:cNvGrpSpPr/>
            <p:nvPr/>
          </p:nvGrpSpPr>
          <p:grpSpPr>
            <a:xfrm>
              <a:off x="-23745" y="4532818"/>
              <a:ext cx="336674" cy="493781"/>
              <a:chOff x="3263636" y="4354342"/>
              <a:chExt cx="274187" cy="400926"/>
            </a:xfrm>
          </p:grpSpPr>
          <p:sp>
            <p:nvSpPr>
              <p:cNvPr id="400" name="Google Shape;400;p17"/>
              <p:cNvSpPr/>
              <p:nvPr/>
            </p:nvSpPr>
            <p:spPr>
              <a:xfrm>
                <a:off x="3354583" y="4621350"/>
                <a:ext cx="100818" cy="112174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3250" extrusionOk="0">
                    <a:moveTo>
                      <a:pt x="1462" y="0"/>
                    </a:moveTo>
                    <a:cubicBezTo>
                      <a:pt x="1435" y="0"/>
                      <a:pt x="1409" y="3"/>
                      <a:pt x="1385" y="8"/>
                    </a:cubicBezTo>
                    <a:cubicBezTo>
                      <a:pt x="1385" y="8"/>
                      <a:pt x="1" y="160"/>
                      <a:pt x="21" y="1039"/>
                    </a:cubicBezTo>
                    <a:cubicBezTo>
                      <a:pt x="41" y="1883"/>
                      <a:pt x="628" y="3249"/>
                      <a:pt x="1391" y="3249"/>
                    </a:cubicBezTo>
                    <a:cubicBezTo>
                      <a:pt x="1422" y="3249"/>
                      <a:pt x="1454" y="3247"/>
                      <a:pt x="1486" y="3242"/>
                    </a:cubicBezTo>
                    <a:cubicBezTo>
                      <a:pt x="2285" y="3131"/>
                      <a:pt x="2881" y="2070"/>
                      <a:pt x="2902" y="1373"/>
                    </a:cubicBezTo>
                    <a:cubicBezTo>
                      <a:pt x="2921" y="723"/>
                      <a:pt x="1937" y="0"/>
                      <a:pt x="1462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3363936" y="4635087"/>
                <a:ext cx="73724" cy="80316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327" extrusionOk="0">
                    <a:moveTo>
                      <a:pt x="1028" y="0"/>
                    </a:moveTo>
                    <a:cubicBezTo>
                      <a:pt x="610" y="0"/>
                      <a:pt x="1" y="172"/>
                      <a:pt x="23" y="1065"/>
                    </a:cubicBezTo>
                    <a:cubicBezTo>
                      <a:pt x="33" y="1409"/>
                      <a:pt x="285" y="1905"/>
                      <a:pt x="548" y="2116"/>
                    </a:cubicBezTo>
                    <a:cubicBezTo>
                      <a:pt x="725" y="2258"/>
                      <a:pt x="905" y="2326"/>
                      <a:pt x="1087" y="2326"/>
                    </a:cubicBezTo>
                    <a:cubicBezTo>
                      <a:pt x="1269" y="2326"/>
                      <a:pt x="1453" y="2258"/>
                      <a:pt x="1640" y="2127"/>
                    </a:cubicBezTo>
                    <a:cubicBezTo>
                      <a:pt x="1954" y="1905"/>
                      <a:pt x="2136" y="1500"/>
                      <a:pt x="2136" y="1126"/>
                    </a:cubicBezTo>
                    <a:cubicBezTo>
                      <a:pt x="2136" y="631"/>
                      <a:pt x="1842" y="206"/>
                      <a:pt x="1377" y="45"/>
                    </a:cubicBezTo>
                    <a:cubicBezTo>
                      <a:pt x="1319" y="25"/>
                      <a:pt x="1187" y="0"/>
                      <a:pt x="1028" y="0"/>
                    </a:cubicBezTo>
                    <a:close/>
                  </a:path>
                </a:pathLst>
              </a:custGeom>
              <a:solidFill>
                <a:srgbClr val="4F2E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3263636" y="4560879"/>
                <a:ext cx="132158" cy="84044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2435" extrusionOk="0">
                    <a:moveTo>
                      <a:pt x="2616" y="1"/>
                    </a:moveTo>
                    <a:cubicBezTo>
                      <a:pt x="2312" y="1"/>
                      <a:pt x="2070" y="243"/>
                      <a:pt x="2070" y="243"/>
                    </a:cubicBezTo>
                    <a:lnTo>
                      <a:pt x="1675" y="708"/>
                    </a:lnTo>
                    <a:cubicBezTo>
                      <a:pt x="1675" y="708"/>
                      <a:pt x="311" y="2195"/>
                      <a:pt x="139" y="2296"/>
                    </a:cubicBezTo>
                    <a:cubicBezTo>
                      <a:pt x="1" y="2380"/>
                      <a:pt x="118" y="2435"/>
                      <a:pt x="236" y="2435"/>
                    </a:cubicBezTo>
                    <a:cubicBezTo>
                      <a:pt x="274" y="2435"/>
                      <a:pt x="312" y="2429"/>
                      <a:pt x="341" y="2417"/>
                    </a:cubicBezTo>
                    <a:cubicBezTo>
                      <a:pt x="462" y="2377"/>
                      <a:pt x="1918" y="931"/>
                      <a:pt x="2211" y="436"/>
                    </a:cubicBezTo>
                    <a:cubicBezTo>
                      <a:pt x="2211" y="436"/>
                      <a:pt x="2605" y="315"/>
                      <a:pt x="2636" y="243"/>
                    </a:cubicBezTo>
                    <a:cubicBezTo>
                      <a:pt x="2636" y="243"/>
                      <a:pt x="3287" y="868"/>
                      <a:pt x="3550" y="868"/>
                    </a:cubicBezTo>
                    <a:cubicBezTo>
                      <a:pt x="3567" y="868"/>
                      <a:pt x="3582" y="866"/>
                      <a:pt x="3596" y="860"/>
                    </a:cubicBezTo>
                    <a:cubicBezTo>
                      <a:pt x="3829" y="769"/>
                      <a:pt x="3535" y="668"/>
                      <a:pt x="3535" y="668"/>
                    </a:cubicBezTo>
                    <a:cubicBezTo>
                      <a:pt x="3535" y="668"/>
                      <a:pt x="2919" y="1"/>
                      <a:pt x="2616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3405527" y="4554977"/>
                <a:ext cx="132296" cy="84182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2439" extrusionOk="0">
                    <a:moveTo>
                      <a:pt x="1203" y="0"/>
                    </a:moveTo>
                    <a:cubicBezTo>
                      <a:pt x="900" y="0"/>
                      <a:pt x="284" y="667"/>
                      <a:pt x="284" y="667"/>
                    </a:cubicBezTo>
                    <a:cubicBezTo>
                      <a:pt x="284" y="667"/>
                      <a:pt x="1" y="769"/>
                      <a:pt x="223" y="859"/>
                    </a:cubicBezTo>
                    <a:cubicBezTo>
                      <a:pt x="237" y="865"/>
                      <a:pt x="253" y="867"/>
                      <a:pt x="271" y="867"/>
                    </a:cubicBezTo>
                    <a:cubicBezTo>
                      <a:pt x="542" y="867"/>
                      <a:pt x="1193" y="243"/>
                      <a:pt x="1193" y="243"/>
                    </a:cubicBezTo>
                    <a:cubicBezTo>
                      <a:pt x="1223" y="313"/>
                      <a:pt x="1618" y="435"/>
                      <a:pt x="1618" y="435"/>
                    </a:cubicBezTo>
                    <a:cubicBezTo>
                      <a:pt x="1901" y="940"/>
                      <a:pt x="3357" y="2375"/>
                      <a:pt x="3478" y="2426"/>
                    </a:cubicBezTo>
                    <a:cubicBezTo>
                      <a:pt x="3504" y="2435"/>
                      <a:pt x="3537" y="2439"/>
                      <a:pt x="3571" y="2439"/>
                    </a:cubicBezTo>
                    <a:cubicBezTo>
                      <a:pt x="3695" y="2439"/>
                      <a:pt x="3833" y="2384"/>
                      <a:pt x="3690" y="2305"/>
                    </a:cubicBezTo>
                    <a:cubicBezTo>
                      <a:pt x="3508" y="2193"/>
                      <a:pt x="2144" y="708"/>
                      <a:pt x="2144" y="708"/>
                    </a:cubicBezTo>
                    <a:lnTo>
                      <a:pt x="1749" y="243"/>
                    </a:lnTo>
                    <a:cubicBezTo>
                      <a:pt x="1749" y="243"/>
                      <a:pt x="1506" y="0"/>
                      <a:pt x="1203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3383921" y="4601780"/>
                <a:ext cx="46768" cy="37967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100" extrusionOk="0">
                    <a:moveTo>
                      <a:pt x="646" y="1"/>
                    </a:moveTo>
                    <a:cubicBezTo>
                      <a:pt x="620" y="1"/>
                      <a:pt x="594" y="3"/>
                      <a:pt x="566" y="9"/>
                    </a:cubicBezTo>
                    <a:cubicBezTo>
                      <a:pt x="566" y="9"/>
                      <a:pt x="527" y="3"/>
                      <a:pt x="469" y="3"/>
                    </a:cubicBezTo>
                    <a:cubicBezTo>
                      <a:pt x="313" y="3"/>
                      <a:pt x="24" y="46"/>
                      <a:pt x="10" y="363"/>
                    </a:cubicBezTo>
                    <a:cubicBezTo>
                      <a:pt x="1" y="769"/>
                      <a:pt x="270" y="1099"/>
                      <a:pt x="710" y="1099"/>
                    </a:cubicBezTo>
                    <a:cubicBezTo>
                      <a:pt x="751" y="1099"/>
                      <a:pt x="794" y="1097"/>
                      <a:pt x="839" y="1091"/>
                    </a:cubicBezTo>
                    <a:cubicBezTo>
                      <a:pt x="1354" y="1010"/>
                      <a:pt x="1092" y="262"/>
                      <a:pt x="1092" y="262"/>
                    </a:cubicBezTo>
                    <a:cubicBezTo>
                      <a:pt x="1092" y="262"/>
                      <a:pt x="915" y="1"/>
                      <a:pt x="646" y="1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7"/>
              <p:cNvSpPr/>
              <p:nvPr/>
            </p:nvSpPr>
            <p:spPr>
              <a:xfrm>
                <a:off x="3296494" y="4608338"/>
                <a:ext cx="96159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4257" extrusionOk="0">
                    <a:moveTo>
                      <a:pt x="2654" y="0"/>
                    </a:moveTo>
                    <a:cubicBezTo>
                      <a:pt x="2654" y="0"/>
                      <a:pt x="1846" y="415"/>
                      <a:pt x="1714" y="658"/>
                    </a:cubicBezTo>
                    <a:cubicBezTo>
                      <a:pt x="1572" y="901"/>
                      <a:pt x="1118" y="1790"/>
                      <a:pt x="1118" y="1790"/>
                    </a:cubicBezTo>
                    <a:cubicBezTo>
                      <a:pt x="1118" y="1790"/>
                      <a:pt x="673" y="2790"/>
                      <a:pt x="653" y="2831"/>
                    </a:cubicBezTo>
                    <a:cubicBezTo>
                      <a:pt x="642" y="2882"/>
                      <a:pt x="96" y="4216"/>
                      <a:pt x="16" y="4246"/>
                    </a:cubicBezTo>
                    <a:cubicBezTo>
                      <a:pt x="0" y="4253"/>
                      <a:pt x="6" y="4256"/>
                      <a:pt x="24" y="4256"/>
                    </a:cubicBezTo>
                    <a:cubicBezTo>
                      <a:pt x="90" y="4256"/>
                      <a:pt x="322" y="4208"/>
                      <a:pt x="370" y="4075"/>
                    </a:cubicBezTo>
                    <a:cubicBezTo>
                      <a:pt x="430" y="3913"/>
                      <a:pt x="1118" y="2245"/>
                      <a:pt x="1118" y="2245"/>
                    </a:cubicBezTo>
                    <a:lnTo>
                      <a:pt x="1593" y="1264"/>
                    </a:lnTo>
                    <a:cubicBezTo>
                      <a:pt x="1593" y="1264"/>
                      <a:pt x="1876" y="698"/>
                      <a:pt x="1926" y="688"/>
                    </a:cubicBezTo>
                    <a:cubicBezTo>
                      <a:pt x="1967" y="668"/>
                      <a:pt x="2725" y="274"/>
                      <a:pt x="2755" y="203"/>
                    </a:cubicBezTo>
                    <a:cubicBezTo>
                      <a:pt x="2785" y="122"/>
                      <a:pt x="2654" y="0"/>
                      <a:pt x="2654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3412499" y="4608683"/>
                <a:ext cx="96193" cy="14658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247" extrusionOk="0">
                    <a:moveTo>
                      <a:pt x="132" y="1"/>
                    </a:moveTo>
                    <a:cubicBezTo>
                      <a:pt x="132" y="1"/>
                      <a:pt x="1" y="122"/>
                      <a:pt x="31" y="193"/>
                    </a:cubicBezTo>
                    <a:cubicBezTo>
                      <a:pt x="62" y="274"/>
                      <a:pt x="810" y="668"/>
                      <a:pt x="860" y="678"/>
                    </a:cubicBezTo>
                    <a:cubicBezTo>
                      <a:pt x="900" y="698"/>
                      <a:pt x="1194" y="1254"/>
                      <a:pt x="1194" y="1254"/>
                    </a:cubicBezTo>
                    <a:lnTo>
                      <a:pt x="1659" y="2245"/>
                    </a:lnTo>
                    <a:cubicBezTo>
                      <a:pt x="1659" y="2245"/>
                      <a:pt x="2356" y="3903"/>
                      <a:pt x="2416" y="4074"/>
                    </a:cubicBezTo>
                    <a:cubicBezTo>
                      <a:pt x="2464" y="4200"/>
                      <a:pt x="2694" y="4247"/>
                      <a:pt x="2761" y="4247"/>
                    </a:cubicBezTo>
                    <a:cubicBezTo>
                      <a:pt x="2780" y="4247"/>
                      <a:pt x="2786" y="4243"/>
                      <a:pt x="2771" y="4236"/>
                    </a:cubicBezTo>
                    <a:cubicBezTo>
                      <a:pt x="2690" y="4206"/>
                      <a:pt x="2144" y="2881"/>
                      <a:pt x="2133" y="2831"/>
                    </a:cubicBezTo>
                    <a:cubicBezTo>
                      <a:pt x="2113" y="2791"/>
                      <a:pt x="1659" y="1790"/>
                      <a:pt x="1659" y="1790"/>
                    </a:cubicBezTo>
                    <a:cubicBezTo>
                      <a:pt x="1659" y="1790"/>
                      <a:pt x="1203" y="891"/>
                      <a:pt x="1072" y="648"/>
                    </a:cubicBezTo>
                    <a:cubicBezTo>
                      <a:pt x="931" y="40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3387407" y="4531576"/>
                <a:ext cx="28268" cy="25161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29" extrusionOk="0">
                    <a:moveTo>
                      <a:pt x="818" y="1"/>
                    </a:moveTo>
                    <a:lnTo>
                      <a:pt x="0" y="41"/>
                    </a:lnTo>
                    <a:lnTo>
                      <a:pt x="162" y="607"/>
                    </a:lnTo>
                    <a:lnTo>
                      <a:pt x="728" y="728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3366111" y="4547971"/>
                <a:ext cx="67442" cy="5953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1725" extrusionOk="0">
                    <a:moveTo>
                      <a:pt x="1084" y="0"/>
                    </a:moveTo>
                    <a:cubicBezTo>
                      <a:pt x="1052" y="0"/>
                      <a:pt x="1021" y="4"/>
                      <a:pt x="991" y="11"/>
                    </a:cubicBezTo>
                    <a:cubicBezTo>
                      <a:pt x="647" y="82"/>
                      <a:pt x="243" y="183"/>
                      <a:pt x="213" y="446"/>
                    </a:cubicBezTo>
                    <a:cubicBezTo>
                      <a:pt x="213" y="446"/>
                      <a:pt x="0" y="1648"/>
                      <a:pt x="981" y="1720"/>
                    </a:cubicBezTo>
                    <a:cubicBezTo>
                      <a:pt x="1022" y="1723"/>
                      <a:pt x="1061" y="1725"/>
                      <a:pt x="1098" y="1725"/>
                    </a:cubicBezTo>
                    <a:cubicBezTo>
                      <a:pt x="1954" y="1725"/>
                      <a:pt x="1868" y="869"/>
                      <a:pt x="1820" y="608"/>
                    </a:cubicBezTo>
                    <a:cubicBezTo>
                      <a:pt x="1783" y="358"/>
                      <a:pt x="1410" y="0"/>
                      <a:pt x="1084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7"/>
              <p:cNvSpPr/>
              <p:nvPr/>
            </p:nvSpPr>
            <p:spPr>
              <a:xfrm>
                <a:off x="3392273" y="4466688"/>
                <a:ext cx="23056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49" extrusionOk="0">
                    <a:moveTo>
                      <a:pt x="637" y="1"/>
                    </a:moveTo>
                    <a:lnTo>
                      <a:pt x="21" y="21"/>
                    </a:lnTo>
                    <a:lnTo>
                      <a:pt x="1" y="749"/>
                    </a:lnTo>
                    <a:lnTo>
                      <a:pt x="668" y="728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3397485" y="4421197"/>
                <a:ext cx="112657" cy="10713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104" extrusionOk="0">
                    <a:moveTo>
                      <a:pt x="3236" y="1"/>
                    </a:moveTo>
                    <a:cubicBezTo>
                      <a:pt x="3234" y="1"/>
                      <a:pt x="3230" y="2"/>
                      <a:pt x="3226" y="4"/>
                    </a:cubicBezTo>
                    <a:cubicBezTo>
                      <a:pt x="2983" y="156"/>
                      <a:pt x="2770" y="510"/>
                      <a:pt x="2700" y="591"/>
                    </a:cubicBezTo>
                    <a:cubicBezTo>
                      <a:pt x="2639" y="672"/>
                      <a:pt x="1346" y="2390"/>
                      <a:pt x="1346" y="2390"/>
                    </a:cubicBezTo>
                    <a:cubicBezTo>
                      <a:pt x="1346" y="2390"/>
                      <a:pt x="1220" y="2599"/>
                      <a:pt x="1121" y="2599"/>
                    </a:cubicBezTo>
                    <a:cubicBezTo>
                      <a:pt x="1111" y="2599"/>
                      <a:pt x="1102" y="2597"/>
                      <a:pt x="1092" y="2592"/>
                    </a:cubicBezTo>
                    <a:cubicBezTo>
                      <a:pt x="1080" y="2586"/>
                      <a:pt x="1067" y="2583"/>
                      <a:pt x="1053" y="2583"/>
                    </a:cubicBezTo>
                    <a:cubicBezTo>
                      <a:pt x="950" y="2583"/>
                      <a:pt x="809" y="2724"/>
                      <a:pt x="809" y="2724"/>
                    </a:cubicBezTo>
                    <a:cubicBezTo>
                      <a:pt x="809" y="2724"/>
                      <a:pt x="1" y="2744"/>
                      <a:pt x="567" y="3047"/>
                    </a:cubicBezTo>
                    <a:cubicBezTo>
                      <a:pt x="644" y="3087"/>
                      <a:pt x="718" y="3104"/>
                      <a:pt x="789" y="3104"/>
                    </a:cubicBezTo>
                    <a:cubicBezTo>
                      <a:pt x="1246" y="3104"/>
                      <a:pt x="1559" y="2390"/>
                      <a:pt x="1629" y="2320"/>
                    </a:cubicBezTo>
                    <a:cubicBezTo>
                      <a:pt x="1710" y="2239"/>
                      <a:pt x="2417" y="1298"/>
                      <a:pt x="2417" y="1298"/>
                    </a:cubicBezTo>
                    <a:cubicBezTo>
                      <a:pt x="2417" y="1298"/>
                      <a:pt x="3033" y="480"/>
                      <a:pt x="3175" y="177"/>
                    </a:cubicBezTo>
                    <a:cubicBezTo>
                      <a:pt x="3203" y="130"/>
                      <a:pt x="3264" y="1"/>
                      <a:pt x="3236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3292214" y="4421197"/>
                <a:ext cx="112657" cy="10713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104" extrusionOk="0">
                    <a:moveTo>
                      <a:pt x="28" y="1"/>
                    </a:moveTo>
                    <a:cubicBezTo>
                      <a:pt x="1" y="1"/>
                      <a:pt x="61" y="130"/>
                      <a:pt x="89" y="177"/>
                    </a:cubicBezTo>
                    <a:cubicBezTo>
                      <a:pt x="231" y="480"/>
                      <a:pt x="847" y="1298"/>
                      <a:pt x="847" y="1298"/>
                    </a:cubicBezTo>
                    <a:cubicBezTo>
                      <a:pt x="847" y="1298"/>
                      <a:pt x="1545" y="2239"/>
                      <a:pt x="1636" y="2320"/>
                    </a:cubicBezTo>
                    <a:cubicBezTo>
                      <a:pt x="1706" y="2390"/>
                      <a:pt x="2018" y="3104"/>
                      <a:pt x="2468" y="3104"/>
                    </a:cubicBezTo>
                    <a:cubicBezTo>
                      <a:pt x="2538" y="3104"/>
                      <a:pt x="2611" y="3087"/>
                      <a:pt x="2687" y="3047"/>
                    </a:cubicBezTo>
                    <a:cubicBezTo>
                      <a:pt x="3263" y="2744"/>
                      <a:pt x="2455" y="2724"/>
                      <a:pt x="2455" y="2724"/>
                    </a:cubicBezTo>
                    <a:cubicBezTo>
                      <a:pt x="2455" y="2724"/>
                      <a:pt x="2314" y="2583"/>
                      <a:pt x="2212" y="2583"/>
                    </a:cubicBezTo>
                    <a:cubicBezTo>
                      <a:pt x="2197" y="2583"/>
                      <a:pt x="2184" y="2586"/>
                      <a:pt x="2172" y="2592"/>
                    </a:cubicBezTo>
                    <a:cubicBezTo>
                      <a:pt x="2163" y="2597"/>
                      <a:pt x="2153" y="2599"/>
                      <a:pt x="2143" y="2599"/>
                    </a:cubicBezTo>
                    <a:cubicBezTo>
                      <a:pt x="2044" y="2599"/>
                      <a:pt x="1919" y="2390"/>
                      <a:pt x="1919" y="2390"/>
                    </a:cubicBezTo>
                    <a:cubicBezTo>
                      <a:pt x="1919" y="2390"/>
                      <a:pt x="625" y="672"/>
                      <a:pt x="554" y="591"/>
                    </a:cubicBezTo>
                    <a:cubicBezTo>
                      <a:pt x="494" y="510"/>
                      <a:pt x="271" y="156"/>
                      <a:pt x="39" y="4"/>
                    </a:cubicBezTo>
                    <a:cubicBezTo>
                      <a:pt x="34" y="2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3354928" y="4383334"/>
                <a:ext cx="87944" cy="93501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2709" extrusionOk="0">
                    <a:moveTo>
                      <a:pt x="1153" y="0"/>
                    </a:moveTo>
                    <a:cubicBezTo>
                      <a:pt x="1153" y="0"/>
                      <a:pt x="294" y="263"/>
                      <a:pt x="72" y="1051"/>
                    </a:cubicBezTo>
                    <a:cubicBezTo>
                      <a:pt x="11" y="1283"/>
                      <a:pt x="1" y="1557"/>
                      <a:pt x="81" y="1890"/>
                    </a:cubicBezTo>
                    <a:cubicBezTo>
                      <a:pt x="247" y="2530"/>
                      <a:pt x="532" y="2708"/>
                      <a:pt x="797" y="2708"/>
                    </a:cubicBezTo>
                    <a:cubicBezTo>
                      <a:pt x="1132" y="2708"/>
                      <a:pt x="1436" y="2426"/>
                      <a:pt x="1436" y="2426"/>
                    </a:cubicBezTo>
                    <a:cubicBezTo>
                      <a:pt x="1436" y="2426"/>
                      <a:pt x="1664" y="2696"/>
                      <a:pt x="1917" y="2696"/>
                    </a:cubicBezTo>
                    <a:cubicBezTo>
                      <a:pt x="2131" y="2696"/>
                      <a:pt x="2362" y="2502"/>
                      <a:pt x="2487" y="1789"/>
                    </a:cubicBezTo>
                    <a:cubicBezTo>
                      <a:pt x="2548" y="1486"/>
                      <a:pt x="2528" y="1233"/>
                      <a:pt x="2467" y="1021"/>
                    </a:cubicBezTo>
                    <a:cubicBezTo>
                      <a:pt x="2194" y="151"/>
                      <a:pt x="1153" y="0"/>
                      <a:pt x="1153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3376914" y="4365524"/>
                <a:ext cx="18051" cy="2074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01" extrusionOk="0">
                    <a:moveTo>
                      <a:pt x="253" y="0"/>
                    </a:moveTo>
                    <a:cubicBezTo>
                      <a:pt x="1" y="193"/>
                      <a:pt x="243" y="597"/>
                      <a:pt x="243" y="597"/>
                    </a:cubicBezTo>
                    <a:cubicBezTo>
                      <a:pt x="243" y="597"/>
                      <a:pt x="292" y="600"/>
                      <a:pt x="346" y="600"/>
                    </a:cubicBezTo>
                    <a:cubicBezTo>
                      <a:pt x="428" y="600"/>
                      <a:pt x="522" y="593"/>
                      <a:pt x="486" y="556"/>
                    </a:cubicBezTo>
                    <a:cubicBezTo>
                      <a:pt x="425" y="496"/>
                      <a:pt x="496" y="324"/>
                      <a:pt x="496" y="324"/>
                    </a:cubicBezTo>
                    <a:lnTo>
                      <a:pt x="496" y="324"/>
                    </a:lnTo>
                    <a:cubicBezTo>
                      <a:pt x="496" y="324"/>
                      <a:pt x="476" y="337"/>
                      <a:pt x="450" y="337"/>
                    </a:cubicBezTo>
                    <a:cubicBezTo>
                      <a:pt x="430" y="337"/>
                      <a:pt x="406" y="329"/>
                      <a:pt x="385" y="303"/>
                    </a:cubicBezTo>
                    <a:cubicBezTo>
                      <a:pt x="324" y="243"/>
                      <a:pt x="405" y="162"/>
                      <a:pt x="405" y="162"/>
                    </a:cubicBezTo>
                    <a:lnTo>
                      <a:pt x="405" y="162"/>
                    </a:lnTo>
                    <a:cubicBezTo>
                      <a:pt x="405" y="162"/>
                      <a:pt x="393" y="171"/>
                      <a:pt x="369" y="171"/>
                    </a:cubicBezTo>
                    <a:cubicBezTo>
                      <a:pt x="349" y="171"/>
                      <a:pt x="321" y="165"/>
                      <a:pt x="284" y="142"/>
                    </a:cubicBezTo>
                    <a:cubicBezTo>
                      <a:pt x="203" y="91"/>
                      <a:pt x="253" y="0"/>
                      <a:pt x="253" y="0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3402524" y="4365524"/>
                <a:ext cx="18017" cy="2074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601" extrusionOk="0">
                    <a:moveTo>
                      <a:pt x="270" y="0"/>
                    </a:moveTo>
                    <a:cubicBezTo>
                      <a:pt x="270" y="0"/>
                      <a:pt x="320" y="91"/>
                      <a:pt x="239" y="142"/>
                    </a:cubicBezTo>
                    <a:cubicBezTo>
                      <a:pt x="202" y="165"/>
                      <a:pt x="174" y="171"/>
                      <a:pt x="154" y="171"/>
                    </a:cubicBezTo>
                    <a:cubicBezTo>
                      <a:pt x="130" y="171"/>
                      <a:pt x="118" y="162"/>
                      <a:pt x="118" y="162"/>
                    </a:cubicBezTo>
                    <a:lnTo>
                      <a:pt x="118" y="162"/>
                    </a:lnTo>
                    <a:cubicBezTo>
                      <a:pt x="118" y="162"/>
                      <a:pt x="189" y="243"/>
                      <a:pt x="138" y="303"/>
                    </a:cubicBezTo>
                    <a:cubicBezTo>
                      <a:pt x="116" y="329"/>
                      <a:pt x="93" y="337"/>
                      <a:pt x="73" y="337"/>
                    </a:cubicBezTo>
                    <a:cubicBezTo>
                      <a:pt x="47" y="337"/>
                      <a:pt x="27" y="324"/>
                      <a:pt x="27" y="324"/>
                    </a:cubicBezTo>
                    <a:lnTo>
                      <a:pt x="27" y="324"/>
                    </a:lnTo>
                    <a:cubicBezTo>
                      <a:pt x="27" y="324"/>
                      <a:pt x="97" y="496"/>
                      <a:pt x="37" y="556"/>
                    </a:cubicBezTo>
                    <a:cubicBezTo>
                      <a:pt x="0" y="593"/>
                      <a:pt x="95" y="600"/>
                      <a:pt x="176" y="600"/>
                    </a:cubicBezTo>
                    <a:cubicBezTo>
                      <a:pt x="231" y="600"/>
                      <a:pt x="279" y="597"/>
                      <a:pt x="279" y="597"/>
                    </a:cubicBezTo>
                    <a:cubicBezTo>
                      <a:pt x="279" y="597"/>
                      <a:pt x="522" y="193"/>
                      <a:pt x="270" y="0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3365386" y="4400039"/>
                <a:ext cx="17499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507" h="653" extrusionOk="0">
                    <a:moveTo>
                      <a:pt x="323" y="1"/>
                    </a:moveTo>
                    <a:cubicBezTo>
                      <a:pt x="320" y="1"/>
                      <a:pt x="317" y="1"/>
                      <a:pt x="315" y="1"/>
                    </a:cubicBezTo>
                    <a:cubicBezTo>
                      <a:pt x="315" y="1"/>
                      <a:pt x="32" y="132"/>
                      <a:pt x="21" y="355"/>
                    </a:cubicBezTo>
                    <a:cubicBezTo>
                      <a:pt x="1" y="577"/>
                      <a:pt x="82" y="617"/>
                      <a:pt x="173" y="648"/>
                    </a:cubicBezTo>
                    <a:cubicBezTo>
                      <a:pt x="182" y="651"/>
                      <a:pt x="192" y="652"/>
                      <a:pt x="203" y="652"/>
                    </a:cubicBezTo>
                    <a:cubicBezTo>
                      <a:pt x="305" y="652"/>
                      <a:pt x="487" y="534"/>
                      <a:pt x="497" y="415"/>
                    </a:cubicBezTo>
                    <a:cubicBezTo>
                      <a:pt x="506" y="287"/>
                      <a:pt x="477" y="1"/>
                      <a:pt x="323" y="1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3412844" y="4400039"/>
                <a:ext cx="17154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53" extrusionOk="0">
                    <a:moveTo>
                      <a:pt x="175" y="1"/>
                    </a:moveTo>
                    <a:cubicBezTo>
                      <a:pt x="30" y="1"/>
                      <a:pt x="1" y="287"/>
                      <a:pt x="11" y="415"/>
                    </a:cubicBezTo>
                    <a:cubicBezTo>
                      <a:pt x="20" y="534"/>
                      <a:pt x="202" y="652"/>
                      <a:pt x="304" y="652"/>
                    </a:cubicBezTo>
                    <a:cubicBezTo>
                      <a:pt x="315" y="652"/>
                      <a:pt x="326" y="651"/>
                      <a:pt x="335" y="648"/>
                    </a:cubicBezTo>
                    <a:cubicBezTo>
                      <a:pt x="415" y="617"/>
                      <a:pt x="496" y="577"/>
                      <a:pt x="486" y="355"/>
                    </a:cubicBezTo>
                    <a:cubicBezTo>
                      <a:pt x="476" y="132"/>
                      <a:pt x="183" y="1"/>
                      <a:pt x="183" y="1"/>
                    </a:cubicBezTo>
                    <a:cubicBezTo>
                      <a:pt x="180" y="1"/>
                      <a:pt x="177" y="1"/>
                      <a:pt x="175" y="1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>
                <a:off x="3435175" y="4354342"/>
                <a:ext cx="42971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2015" extrusionOk="0">
                    <a:moveTo>
                      <a:pt x="459" y="0"/>
                    </a:moveTo>
                    <a:cubicBezTo>
                      <a:pt x="454" y="0"/>
                      <a:pt x="450" y="1"/>
                      <a:pt x="445" y="1"/>
                    </a:cubicBezTo>
                    <a:cubicBezTo>
                      <a:pt x="102" y="21"/>
                      <a:pt x="486" y="739"/>
                      <a:pt x="486" y="739"/>
                    </a:cubicBezTo>
                    <a:lnTo>
                      <a:pt x="991" y="1467"/>
                    </a:lnTo>
                    <a:cubicBezTo>
                      <a:pt x="991" y="1467"/>
                      <a:pt x="1032" y="1658"/>
                      <a:pt x="890" y="1840"/>
                    </a:cubicBezTo>
                    <a:cubicBezTo>
                      <a:pt x="830" y="1908"/>
                      <a:pt x="679" y="1929"/>
                      <a:pt x="517" y="1929"/>
                    </a:cubicBezTo>
                    <a:cubicBezTo>
                      <a:pt x="271" y="1929"/>
                      <a:pt x="0" y="1881"/>
                      <a:pt x="0" y="1881"/>
                    </a:cubicBezTo>
                    <a:lnTo>
                      <a:pt x="0" y="1972"/>
                    </a:lnTo>
                    <a:cubicBezTo>
                      <a:pt x="229" y="2002"/>
                      <a:pt x="405" y="2015"/>
                      <a:pt x="541" y="2015"/>
                    </a:cubicBezTo>
                    <a:cubicBezTo>
                      <a:pt x="1133" y="2015"/>
                      <a:pt x="969" y="1777"/>
                      <a:pt x="1092" y="1719"/>
                    </a:cubicBezTo>
                    <a:cubicBezTo>
                      <a:pt x="1244" y="1649"/>
                      <a:pt x="1062" y="1285"/>
                      <a:pt x="910" y="1113"/>
                    </a:cubicBezTo>
                    <a:cubicBezTo>
                      <a:pt x="769" y="931"/>
                      <a:pt x="698" y="627"/>
                      <a:pt x="698" y="627"/>
                    </a:cubicBezTo>
                    <a:cubicBezTo>
                      <a:pt x="748" y="348"/>
                      <a:pt x="778" y="0"/>
                      <a:pt x="459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3326004" y="4354342"/>
                <a:ext cx="42592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2015" extrusionOk="0">
                    <a:moveTo>
                      <a:pt x="784" y="0"/>
                    </a:moveTo>
                    <a:cubicBezTo>
                      <a:pt x="455" y="0"/>
                      <a:pt x="486" y="348"/>
                      <a:pt x="546" y="627"/>
                    </a:cubicBezTo>
                    <a:cubicBezTo>
                      <a:pt x="546" y="627"/>
                      <a:pt x="465" y="931"/>
                      <a:pt x="323" y="1113"/>
                    </a:cubicBezTo>
                    <a:cubicBezTo>
                      <a:pt x="171" y="1285"/>
                      <a:pt x="0" y="1649"/>
                      <a:pt x="142" y="1719"/>
                    </a:cubicBezTo>
                    <a:cubicBezTo>
                      <a:pt x="264" y="1777"/>
                      <a:pt x="100" y="2015"/>
                      <a:pt x="692" y="2015"/>
                    </a:cubicBezTo>
                    <a:cubicBezTo>
                      <a:pt x="829" y="2015"/>
                      <a:pt x="1005" y="2002"/>
                      <a:pt x="1233" y="1972"/>
                    </a:cubicBezTo>
                    <a:lnTo>
                      <a:pt x="1233" y="1881"/>
                    </a:lnTo>
                    <a:cubicBezTo>
                      <a:pt x="1233" y="1881"/>
                      <a:pt x="963" y="1929"/>
                      <a:pt x="718" y="1929"/>
                    </a:cubicBezTo>
                    <a:cubicBezTo>
                      <a:pt x="558" y="1929"/>
                      <a:pt x="409" y="1908"/>
                      <a:pt x="353" y="1840"/>
                    </a:cubicBezTo>
                    <a:cubicBezTo>
                      <a:pt x="202" y="1658"/>
                      <a:pt x="252" y="1467"/>
                      <a:pt x="252" y="1467"/>
                    </a:cubicBezTo>
                    <a:lnTo>
                      <a:pt x="748" y="739"/>
                    </a:lnTo>
                    <a:cubicBezTo>
                      <a:pt x="748" y="739"/>
                      <a:pt x="1132" y="21"/>
                      <a:pt x="798" y="1"/>
                    </a:cubicBezTo>
                    <a:cubicBezTo>
                      <a:pt x="794" y="1"/>
                      <a:pt x="789" y="0"/>
                      <a:pt x="784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>
                <a:off x="3366111" y="4485947"/>
                <a:ext cx="67477" cy="5974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1731" extrusionOk="0">
                    <a:moveTo>
                      <a:pt x="1073" y="0"/>
                    </a:moveTo>
                    <a:cubicBezTo>
                      <a:pt x="1045" y="0"/>
                      <a:pt x="1017" y="3"/>
                      <a:pt x="991" y="9"/>
                    </a:cubicBezTo>
                    <a:cubicBezTo>
                      <a:pt x="647" y="80"/>
                      <a:pt x="243" y="191"/>
                      <a:pt x="213" y="444"/>
                    </a:cubicBezTo>
                    <a:cubicBezTo>
                      <a:pt x="213" y="444"/>
                      <a:pt x="0" y="1646"/>
                      <a:pt x="981" y="1727"/>
                    </a:cubicBezTo>
                    <a:cubicBezTo>
                      <a:pt x="1017" y="1730"/>
                      <a:pt x="1052" y="1731"/>
                      <a:pt x="1085" y="1731"/>
                    </a:cubicBezTo>
                    <a:cubicBezTo>
                      <a:pt x="1954" y="1731"/>
                      <a:pt x="1869" y="868"/>
                      <a:pt x="1820" y="615"/>
                    </a:cubicBezTo>
                    <a:cubicBezTo>
                      <a:pt x="1782" y="364"/>
                      <a:pt x="1401" y="0"/>
                      <a:pt x="1073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17"/>
          <p:cNvSpPr/>
          <p:nvPr/>
        </p:nvSpPr>
        <p:spPr>
          <a:xfrm rot="-10616632" flipH="1">
            <a:off x="863339" y="4687858"/>
            <a:ext cx="562700" cy="5627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09088272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"/>
          <p:cNvSpPr txBox="1">
            <a:spLocks noGrp="1"/>
          </p:cNvSpPr>
          <p:nvPr>
            <p:ph type="title"/>
          </p:nvPr>
        </p:nvSpPr>
        <p:spPr>
          <a:xfrm>
            <a:off x="720000" y="1354375"/>
            <a:ext cx="34026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23" name="Google Shape;423;p1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402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24" name="Google Shape;424;p18"/>
          <p:cNvSpPr>
            <a:spLocks noGrp="1"/>
          </p:cNvSpPr>
          <p:nvPr>
            <p:ph type="pic" idx="2"/>
          </p:nvPr>
        </p:nvSpPr>
        <p:spPr>
          <a:xfrm>
            <a:off x="4663375" y="690300"/>
            <a:ext cx="3767400" cy="37629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18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26" name="Google Shape;426;p18"/>
          <p:cNvGrpSpPr/>
          <p:nvPr/>
        </p:nvGrpSpPr>
        <p:grpSpPr>
          <a:xfrm>
            <a:off x="0" y="1800"/>
            <a:ext cx="9143875" cy="5141600"/>
            <a:chOff x="0" y="1800"/>
            <a:chExt cx="9143875" cy="5141600"/>
          </a:xfrm>
        </p:grpSpPr>
        <p:sp>
          <p:nvSpPr>
            <p:cNvPr id="427" name="Google Shape;427;p18"/>
            <p:cNvSpPr/>
            <p:nvPr/>
          </p:nvSpPr>
          <p:spPr>
            <a:xfrm>
              <a:off x="8430775" y="1800"/>
              <a:ext cx="713100" cy="1398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 rot="10800000">
              <a:off x="720000" y="17145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0" y="4604000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30" name="Google Shape;430;p18"/>
          <p:cNvSpPr/>
          <p:nvPr/>
        </p:nvSpPr>
        <p:spPr>
          <a:xfrm rot="6329778" flipH="1">
            <a:off x="8495694" y="3326885"/>
            <a:ext cx="562550" cy="56255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31" name="Google Shape;431;p18"/>
          <p:cNvGrpSpPr/>
          <p:nvPr/>
        </p:nvGrpSpPr>
        <p:grpSpPr>
          <a:xfrm>
            <a:off x="7857325" y="3954361"/>
            <a:ext cx="1146900" cy="1146900"/>
            <a:chOff x="7857325" y="3954361"/>
            <a:chExt cx="1146900" cy="1146900"/>
          </a:xfrm>
        </p:grpSpPr>
        <p:sp>
          <p:nvSpPr>
            <p:cNvPr id="432" name="Google Shape;432;p18"/>
            <p:cNvSpPr/>
            <p:nvPr/>
          </p:nvSpPr>
          <p:spPr>
            <a:xfrm flipH="1">
              <a:off x="7857325" y="39543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433" name="Google Shape;433;p18"/>
            <p:cNvGrpSpPr/>
            <p:nvPr/>
          </p:nvGrpSpPr>
          <p:grpSpPr>
            <a:xfrm>
              <a:off x="8181064" y="4048581"/>
              <a:ext cx="499411" cy="958419"/>
              <a:chOff x="4800036" y="502606"/>
              <a:chExt cx="222277" cy="426571"/>
            </a:xfrm>
          </p:grpSpPr>
          <p:sp>
            <p:nvSpPr>
              <p:cNvPr id="434" name="Google Shape;434;p18"/>
              <p:cNvSpPr/>
              <p:nvPr/>
            </p:nvSpPr>
            <p:spPr>
              <a:xfrm>
                <a:off x="4825509" y="601388"/>
                <a:ext cx="77831" cy="320989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9300" extrusionOk="0">
                    <a:moveTo>
                      <a:pt x="0" y="0"/>
                    </a:moveTo>
                    <a:cubicBezTo>
                      <a:pt x="0" y="0"/>
                      <a:pt x="475" y="1465"/>
                      <a:pt x="617" y="2860"/>
                    </a:cubicBezTo>
                    <a:cubicBezTo>
                      <a:pt x="728" y="4003"/>
                      <a:pt x="627" y="4134"/>
                      <a:pt x="859" y="5115"/>
                    </a:cubicBezTo>
                    <a:cubicBezTo>
                      <a:pt x="1102" y="6095"/>
                      <a:pt x="1729" y="7440"/>
                      <a:pt x="1769" y="7732"/>
                    </a:cubicBezTo>
                    <a:cubicBezTo>
                      <a:pt x="1850" y="8319"/>
                      <a:pt x="1850" y="9300"/>
                      <a:pt x="1850" y="9300"/>
                    </a:cubicBezTo>
                    <a:lnTo>
                      <a:pt x="2072" y="9300"/>
                    </a:lnTo>
                    <a:cubicBezTo>
                      <a:pt x="2072" y="9300"/>
                      <a:pt x="1840" y="6378"/>
                      <a:pt x="2052" y="5104"/>
                    </a:cubicBezTo>
                    <a:cubicBezTo>
                      <a:pt x="2254" y="3841"/>
                      <a:pt x="1991" y="2729"/>
                      <a:pt x="1537" y="1829"/>
                    </a:cubicBezTo>
                    <a:cubicBezTo>
                      <a:pt x="1052" y="86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4800036" y="608670"/>
                <a:ext cx="122494" cy="300453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870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1" y="2336"/>
                      <a:pt x="556" y="3417"/>
                    </a:cubicBezTo>
                    <a:cubicBezTo>
                      <a:pt x="1062" y="4499"/>
                      <a:pt x="1911" y="5167"/>
                      <a:pt x="2446" y="5843"/>
                    </a:cubicBezTo>
                    <a:cubicBezTo>
                      <a:pt x="2972" y="6521"/>
                      <a:pt x="3417" y="8705"/>
                      <a:pt x="3417" y="8705"/>
                    </a:cubicBezTo>
                    <a:lnTo>
                      <a:pt x="3538" y="8451"/>
                    </a:lnTo>
                    <a:cubicBezTo>
                      <a:pt x="3538" y="8451"/>
                      <a:pt x="3549" y="7764"/>
                      <a:pt x="3356" y="6925"/>
                    </a:cubicBezTo>
                    <a:cubicBezTo>
                      <a:pt x="3356" y="6925"/>
                      <a:pt x="2962" y="4944"/>
                      <a:pt x="2406" y="3761"/>
                    </a:cubicBezTo>
                    <a:cubicBezTo>
                      <a:pt x="1850" y="2579"/>
                      <a:pt x="667" y="1447"/>
                      <a:pt x="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4800036" y="608670"/>
                <a:ext cx="117593" cy="291721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845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1" y="375"/>
                      <a:pt x="202" y="739"/>
                      <a:pt x="314" y="1103"/>
                    </a:cubicBezTo>
                    <a:cubicBezTo>
                      <a:pt x="435" y="1477"/>
                      <a:pt x="566" y="1831"/>
                      <a:pt x="698" y="2195"/>
                    </a:cubicBezTo>
                    <a:cubicBezTo>
                      <a:pt x="839" y="2548"/>
                      <a:pt x="1001" y="2902"/>
                      <a:pt x="1183" y="3246"/>
                    </a:cubicBezTo>
                    <a:cubicBezTo>
                      <a:pt x="1233" y="3327"/>
                      <a:pt x="1274" y="3417"/>
                      <a:pt x="1334" y="3498"/>
                    </a:cubicBezTo>
                    <a:cubicBezTo>
                      <a:pt x="1385" y="3579"/>
                      <a:pt x="1435" y="3660"/>
                      <a:pt x="1496" y="3741"/>
                    </a:cubicBezTo>
                    <a:lnTo>
                      <a:pt x="1830" y="4206"/>
                    </a:lnTo>
                    <a:cubicBezTo>
                      <a:pt x="2062" y="4509"/>
                      <a:pt x="2275" y="4823"/>
                      <a:pt x="2457" y="5156"/>
                    </a:cubicBezTo>
                    <a:cubicBezTo>
                      <a:pt x="2639" y="5490"/>
                      <a:pt x="2780" y="5843"/>
                      <a:pt x="2902" y="6207"/>
                    </a:cubicBezTo>
                    <a:cubicBezTo>
                      <a:pt x="2931" y="6299"/>
                      <a:pt x="2962" y="6389"/>
                      <a:pt x="2982" y="6481"/>
                    </a:cubicBezTo>
                    <a:cubicBezTo>
                      <a:pt x="3003" y="6531"/>
                      <a:pt x="3012" y="6571"/>
                      <a:pt x="3023" y="6622"/>
                    </a:cubicBezTo>
                    <a:lnTo>
                      <a:pt x="3063" y="6764"/>
                    </a:lnTo>
                    <a:cubicBezTo>
                      <a:pt x="3084" y="6854"/>
                      <a:pt x="3113" y="6946"/>
                      <a:pt x="3134" y="7036"/>
                    </a:cubicBezTo>
                    <a:lnTo>
                      <a:pt x="3194" y="7319"/>
                    </a:lnTo>
                    <a:cubicBezTo>
                      <a:pt x="3225" y="7411"/>
                      <a:pt x="3235" y="7501"/>
                      <a:pt x="3255" y="7602"/>
                    </a:cubicBezTo>
                    <a:lnTo>
                      <a:pt x="3316" y="7885"/>
                    </a:lnTo>
                    <a:lnTo>
                      <a:pt x="3407" y="8451"/>
                    </a:lnTo>
                    <a:cubicBezTo>
                      <a:pt x="3387" y="8260"/>
                      <a:pt x="3367" y="8067"/>
                      <a:pt x="3336" y="7876"/>
                    </a:cubicBezTo>
                    <a:lnTo>
                      <a:pt x="3295" y="7593"/>
                    </a:lnTo>
                    <a:cubicBezTo>
                      <a:pt x="3275" y="7501"/>
                      <a:pt x="3265" y="7400"/>
                      <a:pt x="3245" y="7310"/>
                    </a:cubicBezTo>
                    <a:lnTo>
                      <a:pt x="3185" y="7027"/>
                    </a:lnTo>
                    <a:cubicBezTo>
                      <a:pt x="3174" y="6935"/>
                      <a:pt x="3144" y="6834"/>
                      <a:pt x="3124" y="6744"/>
                    </a:cubicBezTo>
                    <a:lnTo>
                      <a:pt x="3093" y="6602"/>
                    </a:lnTo>
                    <a:cubicBezTo>
                      <a:pt x="3084" y="6562"/>
                      <a:pt x="3063" y="6511"/>
                      <a:pt x="3053" y="6470"/>
                    </a:cubicBezTo>
                    <a:cubicBezTo>
                      <a:pt x="3023" y="6369"/>
                      <a:pt x="3003" y="6279"/>
                      <a:pt x="2972" y="6187"/>
                    </a:cubicBezTo>
                    <a:cubicBezTo>
                      <a:pt x="2861" y="5814"/>
                      <a:pt x="2720" y="5459"/>
                      <a:pt x="2538" y="5116"/>
                    </a:cubicBezTo>
                    <a:cubicBezTo>
                      <a:pt x="2356" y="4772"/>
                      <a:pt x="2143" y="4449"/>
                      <a:pt x="1911" y="4145"/>
                    </a:cubicBezTo>
                    <a:lnTo>
                      <a:pt x="1567" y="3680"/>
                    </a:lnTo>
                    <a:cubicBezTo>
                      <a:pt x="1516" y="3599"/>
                      <a:pt x="1466" y="3519"/>
                      <a:pt x="1406" y="3448"/>
                    </a:cubicBezTo>
                    <a:cubicBezTo>
                      <a:pt x="1355" y="3367"/>
                      <a:pt x="1314" y="3286"/>
                      <a:pt x="1264" y="3195"/>
                    </a:cubicBezTo>
                    <a:cubicBezTo>
                      <a:pt x="1082" y="2872"/>
                      <a:pt x="920" y="2518"/>
                      <a:pt x="768" y="2164"/>
                    </a:cubicBezTo>
                    <a:cubicBezTo>
                      <a:pt x="627" y="1811"/>
                      <a:pt x="485" y="1456"/>
                      <a:pt x="364" y="1093"/>
                    </a:cubicBezTo>
                    <a:cubicBezTo>
                      <a:pt x="233" y="729"/>
                      <a:pt x="121" y="365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4801417" y="612156"/>
                <a:ext cx="118663" cy="286509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830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719"/>
                      <a:pt x="516" y="1427"/>
                      <a:pt x="809" y="2114"/>
                    </a:cubicBezTo>
                    <a:cubicBezTo>
                      <a:pt x="890" y="2296"/>
                      <a:pt x="961" y="2467"/>
                      <a:pt x="1042" y="2629"/>
                    </a:cubicBezTo>
                    <a:cubicBezTo>
                      <a:pt x="1133" y="2801"/>
                      <a:pt x="1214" y="2973"/>
                      <a:pt x="1315" y="3135"/>
                    </a:cubicBezTo>
                    <a:lnTo>
                      <a:pt x="1952" y="4075"/>
                    </a:lnTo>
                    <a:cubicBezTo>
                      <a:pt x="2164" y="4378"/>
                      <a:pt x="2386" y="4691"/>
                      <a:pt x="2548" y="5035"/>
                    </a:cubicBezTo>
                    <a:cubicBezTo>
                      <a:pt x="2629" y="5197"/>
                      <a:pt x="2689" y="5379"/>
                      <a:pt x="2750" y="5561"/>
                    </a:cubicBezTo>
                    <a:cubicBezTo>
                      <a:pt x="2811" y="5733"/>
                      <a:pt x="2871" y="5915"/>
                      <a:pt x="2932" y="6097"/>
                    </a:cubicBezTo>
                    <a:cubicBezTo>
                      <a:pt x="3053" y="6450"/>
                      <a:pt x="3154" y="6814"/>
                      <a:pt x="3246" y="7178"/>
                    </a:cubicBezTo>
                    <a:cubicBezTo>
                      <a:pt x="3296" y="7360"/>
                      <a:pt x="3327" y="7552"/>
                      <a:pt x="3356" y="7734"/>
                    </a:cubicBezTo>
                    <a:cubicBezTo>
                      <a:pt x="3387" y="7926"/>
                      <a:pt x="3417" y="8108"/>
                      <a:pt x="3437" y="8300"/>
                    </a:cubicBezTo>
                    <a:cubicBezTo>
                      <a:pt x="3417" y="8108"/>
                      <a:pt x="3397" y="7926"/>
                      <a:pt x="3367" y="7734"/>
                    </a:cubicBezTo>
                    <a:cubicBezTo>
                      <a:pt x="3347" y="7552"/>
                      <a:pt x="3316" y="7360"/>
                      <a:pt x="3276" y="7178"/>
                    </a:cubicBezTo>
                    <a:cubicBezTo>
                      <a:pt x="3185" y="6804"/>
                      <a:pt x="3084" y="6440"/>
                      <a:pt x="2972" y="6086"/>
                    </a:cubicBezTo>
                    <a:lnTo>
                      <a:pt x="2790" y="5540"/>
                    </a:lnTo>
                    <a:cubicBezTo>
                      <a:pt x="2730" y="5369"/>
                      <a:pt x="2669" y="5187"/>
                      <a:pt x="2588" y="5015"/>
                    </a:cubicBezTo>
                    <a:cubicBezTo>
                      <a:pt x="2427" y="4671"/>
                      <a:pt x="2204" y="4358"/>
                      <a:pt x="1992" y="4044"/>
                    </a:cubicBezTo>
                    <a:cubicBezTo>
                      <a:pt x="1780" y="3731"/>
                      <a:pt x="1557" y="3428"/>
                      <a:pt x="1355" y="3114"/>
                    </a:cubicBezTo>
                    <a:cubicBezTo>
                      <a:pt x="1254" y="2953"/>
                      <a:pt x="1173" y="2781"/>
                      <a:pt x="1083" y="2619"/>
                    </a:cubicBezTo>
                    <a:cubicBezTo>
                      <a:pt x="1002" y="2447"/>
                      <a:pt x="921" y="2276"/>
                      <a:pt x="850" y="2103"/>
                    </a:cubicBezTo>
                    <a:cubicBezTo>
                      <a:pt x="688" y="1760"/>
                      <a:pt x="546" y="1406"/>
                      <a:pt x="405" y="1052"/>
                    </a:cubicBezTo>
                    <a:cubicBezTo>
                      <a:pt x="263" y="709"/>
                      <a:pt x="132" y="355"/>
                      <a:pt x="1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4801797" y="612536"/>
                <a:ext cx="118973" cy="28226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1" y="344"/>
                      <a:pt x="293" y="688"/>
                      <a:pt x="445" y="1032"/>
                    </a:cubicBezTo>
                    <a:cubicBezTo>
                      <a:pt x="596" y="1375"/>
                      <a:pt x="748" y="1708"/>
                      <a:pt x="910" y="2052"/>
                    </a:cubicBezTo>
                    <a:cubicBezTo>
                      <a:pt x="1072" y="2386"/>
                      <a:pt x="1233" y="2719"/>
                      <a:pt x="1415" y="3053"/>
                    </a:cubicBezTo>
                    <a:cubicBezTo>
                      <a:pt x="1456" y="3134"/>
                      <a:pt x="1506" y="3215"/>
                      <a:pt x="1557" y="3296"/>
                    </a:cubicBezTo>
                    <a:cubicBezTo>
                      <a:pt x="1607" y="3366"/>
                      <a:pt x="1667" y="3447"/>
                      <a:pt x="1718" y="3518"/>
                    </a:cubicBezTo>
                    <a:cubicBezTo>
                      <a:pt x="1829" y="3669"/>
                      <a:pt x="1930" y="3831"/>
                      <a:pt x="2031" y="3983"/>
                    </a:cubicBezTo>
                    <a:cubicBezTo>
                      <a:pt x="2234" y="4296"/>
                      <a:pt x="2436" y="4610"/>
                      <a:pt x="2597" y="4943"/>
                    </a:cubicBezTo>
                    <a:cubicBezTo>
                      <a:pt x="2678" y="5115"/>
                      <a:pt x="2729" y="5287"/>
                      <a:pt x="2800" y="5469"/>
                    </a:cubicBezTo>
                    <a:cubicBezTo>
                      <a:pt x="2860" y="5641"/>
                      <a:pt x="2921" y="5823"/>
                      <a:pt x="2972" y="5994"/>
                    </a:cubicBezTo>
                    <a:cubicBezTo>
                      <a:pt x="3083" y="6348"/>
                      <a:pt x="3194" y="6712"/>
                      <a:pt x="3275" y="7076"/>
                    </a:cubicBezTo>
                    <a:cubicBezTo>
                      <a:pt x="3316" y="7258"/>
                      <a:pt x="3345" y="7440"/>
                      <a:pt x="3376" y="7622"/>
                    </a:cubicBezTo>
                    <a:cubicBezTo>
                      <a:pt x="3406" y="7804"/>
                      <a:pt x="3426" y="7996"/>
                      <a:pt x="3447" y="8178"/>
                    </a:cubicBezTo>
                    <a:cubicBezTo>
                      <a:pt x="3437" y="7996"/>
                      <a:pt x="3417" y="7804"/>
                      <a:pt x="3386" y="7622"/>
                    </a:cubicBezTo>
                    <a:cubicBezTo>
                      <a:pt x="3366" y="7440"/>
                      <a:pt x="3336" y="7248"/>
                      <a:pt x="3295" y="7066"/>
                    </a:cubicBezTo>
                    <a:cubicBezTo>
                      <a:pt x="3224" y="6702"/>
                      <a:pt x="3123" y="6338"/>
                      <a:pt x="3012" y="5985"/>
                    </a:cubicBezTo>
                    <a:cubicBezTo>
                      <a:pt x="2952" y="5803"/>
                      <a:pt x="2901" y="5630"/>
                      <a:pt x="2840" y="5448"/>
                    </a:cubicBezTo>
                    <a:cubicBezTo>
                      <a:pt x="2779" y="5277"/>
                      <a:pt x="2719" y="5095"/>
                      <a:pt x="2638" y="4923"/>
                    </a:cubicBezTo>
                    <a:cubicBezTo>
                      <a:pt x="2476" y="4590"/>
                      <a:pt x="2274" y="4266"/>
                      <a:pt x="2072" y="3952"/>
                    </a:cubicBezTo>
                    <a:cubicBezTo>
                      <a:pt x="1971" y="3801"/>
                      <a:pt x="1870" y="3649"/>
                      <a:pt x="1759" y="3498"/>
                    </a:cubicBezTo>
                    <a:cubicBezTo>
                      <a:pt x="1708" y="3417"/>
                      <a:pt x="1647" y="3346"/>
                      <a:pt x="1597" y="3265"/>
                    </a:cubicBezTo>
                    <a:cubicBezTo>
                      <a:pt x="1546" y="3184"/>
                      <a:pt x="1496" y="3114"/>
                      <a:pt x="1456" y="3033"/>
                    </a:cubicBezTo>
                    <a:cubicBezTo>
                      <a:pt x="1274" y="2699"/>
                      <a:pt x="1101" y="2366"/>
                      <a:pt x="940" y="2032"/>
                    </a:cubicBezTo>
                    <a:cubicBezTo>
                      <a:pt x="778" y="1699"/>
                      <a:pt x="627" y="1355"/>
                      <a:pt x="465" y="1021"/>
                    </a:cubicBezTo>
                    <a:cubicBezTo>
                      <a:pt x="313" y="677"/>
                      <a:pt x="151" y="344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4808389" y="626135"/>
                <a:ext cx="105409" cy="218791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6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4" y="536"/>
                      <a:pt x="506" y="1072"/>
                      <a:pt x="769" y="1597"/>
                    </a:cubicBezTo>
                    <a:cubicBezTo>
                      <a:pt x="901" y="1860"/>
                      <a:pt x="1032" y="2123"/>
                      <a:pt x="1173" y="2386"/>
                    </a:cubicBezTo>
                    <a:cubicBezTo>
                      <a:pt x="1214" y="2446"/>
                      <a:pt x="1244" y="2507"/>
                      <a:pt x="1285" y="2578"/>
                    </a:cubicBezTo>
                    <a:lnTo>
                      <a:pt x="1406" y="2760"/>
                    </a:lnTo>
                    <a:lnTo>
                      <a:pt x="1649" y="3134"/>
                    </a:lnTo>
                    <a:cubicBezTo>
                      <a:pt x="1800" y="3376"/>
                      <a:pt x="1962" y="3630"/>
                      <a:pt x="2123" y="3872"/>
                    </a:cubicBezTo>
                    <a:cubicBezTo>
                      <a:pt x="2195" y="4003"/>
                      <a:pt x="2275" y="4124"/>
                      <a:pt x="2346" y="4256"/>
                    </a:cubicBezTo>
                    <a:cubicBezTo>
                      <a:pt x="2427" y="4378"/>
                      <a:pt x="2478" y="4509"/>
                      <a:pt x="2528" y="4650"/>
                    </a:cubicBezTo>
                    <a:cubicBezTo>
                      <a:pt x="2639" y="4923"/>
                      <a:pt x="2730" y="5206"/>
                      <a:pt x="2811" y="5490"/>
                    </a:cubicBezTo>
                    <a:cubicBezTo>
                      <a:pt x="2902" y="5762"/>
                      <a:pt x="2983" y="6045"/>
                      <a:pt x="3053" y="6339"/>
                    </a:cubicBezTo>
                    <a:cubicBezTo>
                      <a:pt x="2932" y="5762"/>
                      <a:pt x="2770" y="5196"/>
                      <a:pt x="2568" y="4640"/>
                    </a:cubicBezTo>
                    <a:cubicBezTo>
                      <a:pt x="2518" y="4499"/>
                      <a:pt x="2457" y="4357"/>
                      <a:pt x="2386" y="4226"/>
                    </a:cubicBezTo>
                    <a:cubicBezTo>
                      <a:pt x="2316" y="4104"/>
                      <a:pt x="2235" y="3973"/>
                      <a:pt x="2154" y="3852"/>
                    </a:cubicBezTo>
                    <a:cubicBezTo>
                      <a:pt x="2002" y="3599"/>
                      <a:pt x="1840" y="3356"/>
                      <a:pt x="1689" y="3104"/>
                    </a:cubicBezTo>
                    <a:lnTo>
                      <a:pt x="1447" y="2740"/>
                    </a:lnTo>
                    <a:cubicBezTo>
                      <a:pt x="1406" y="2669"/>
                      <a:pt x="1366" y="2608"/>
                      <a:pt x="1325" y="2548"/>
                    </a:cubicBezTo>
                    <a:cubicBezTo>
                      <a:pt x="1285" y="2487"/>
                      <a:pt x="1254" y="2426"/>
                      <a:pt x="1214" y="2356"/>
                    </a:cubicBezTo>
                    <a:cubicBezTo>
                      <a:pt x="1072" y="2103"/>
                      <a:pt x="941" y="1840"/>
                      <a:pt x="800" y="1577"/>
                    </a:cubicBezTo>
                    <a:lnTo>
                      <a:pt x="405" y="7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4812945" y="634177"/>
                <a:ext cx="88635" cy="162255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4701" extrusionOk="0">
                    <a:moveTo>
                      <a:pt x="1" y="0"/>
                    </a:moveTo>
                    <a:cubicBezTo>
                      <a:pt x="102" y="202"/>
                      <a:pt x="212" y="394"/>
                      <a:pt x="313" y="596"/>
                    </a:cubicBezTo>
                    <a:lnTo>
                      <a:pt x="647" y="1182"/>
                    </a:lnTo>
                    <a:cubicBezTo>
                      <a:pt x="870" y="1567"/>
                      <a:pt x="1092" y="1951"/>
                      <a:pt x="1324" y="2335"/>
                    </a:cubicBezTo>
                    <a:cubicBezTo>
                      <a:pt x="1446" y="2527"/>
                      <a:pt x="1567" y="2719"/>
                      <a:pt x="1699" y="2901"/>
                    </a:cubicBezTo>
                    <a:lnTo>
                      <a:pt x="1789" y="3033"/>
                    </a:lnTo>
                    <a:cubicBezTo>
                      <a:pt x="1830" y="3083"/>
                      <a:pt x="1850" y="3134"/>
                      <a:pt x="1881" y="3174"/>
                    </a:cubicBezTo>
                    <a:cubicBezTo>
                      <a:pt x="1941" y="3275"/>
                      <a:pt x="1991" y="3376"/>
                      <a:pt x="2042" y="3467"/>
                    </a:cubicBezTo>
                    <a:cubicBezTo>
                      <a:pt x="2143" y="3669"/>
                      <a:pt x="2234" y="3871"/>
                      <a:pt x="2325" y="4084"/>
                    </a:cubicBezTo>
                    <a:cubicBezTo>
                      <a:pt x="2416" y="4286"/>
                      <a:pt x="2497" y="4498"/>
                      <a:pt x="2568" y="4700"/>
                    </a:cubicBezTo>
                    <a:cubicBezTo>
                      <a:pt x="2436" y="4276"/>
                      <a:pt x="2274" y="3862"/>
                      <a:pt x="2083" y="3457"/>
                    </a:cubicBezTo>
                    <a:cubicBezTo>
                      <a:pt x="2052" y="3406"/>
                      <a:pt x="2032" y="3356"/>
                      <a:pt x="2002" y="3305"/>
                    </a:cubicBezTo>
                    <a:cubicBezTo>
                      <a:pt x="1971" y="3255"/>
                      <a:pt x="1951" y="3204"/>
                      <a:pt x="1921" y="3154"/>
                    </a:cubicBezTo>
                    <a:cubicBezTo>
                      <a:pt x="1890" y="3103"/>
                      <a:pt x="1860" y="3063"/>
                      <a:pt x="1830" y="3012"/>
                    </a:cubicBezTo>
                    <a:lnTo>
                      <a:pt x="1729" y="2871"/>
                    </a:lnTo>
                    <a:cubicBezTo>
                      <a:pt x="1607" y="2689"/>
                      <a:pt x="1486" y="2507"/>
                      <a:pt x="1375" y="2315"/>
                    </a:cubicBezTo>
                    <a:cubicBezTo>
                      <a:pt x="1133" y="1930"/>
                      <a:pt x="910" y="1546"/>
                      <a:pt x="677" y="11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4833516" y="666276"/>
                <a:ext cx="61092" cy="106099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3074" extrusionOk="0">
                    <a:moveTo>
                      <a:pt x="0" y="0"/>
                    </a:moveTo>
                    <a:lnTo>
                      <a:pt x="233" y="374"/>
                    </a:lnTo>
                    <a:lnTo>
                      <a:pt x="476" y="748"/>
                    </a:lnTo>
                    <a:cubicBezTo>
                      <a:pt x="638" y="991"/>
                      <a:pt x="799" y="1243"/>
                      <a:pt x="951" y="1496"/>
                    </a:cubicBezTo>
                    <a:cubicBezTo>
                      <a:pt x="1032" y="1617"/>
                      <a:pt x="1103" y="1748"/>
                      <a:pt x="1173" y="1880"/>
                    </a:cubicBezTo>
                    <a:lnTo>
                      <a:pt x="1386" y="2274"/>
                    </a:lnTo>
                    <a:cubicBezTo>
                      <a:pt x="1446" y="2406"/>
                      <a:pt x="1517" y="2537"/>
                      <a:pt x="1577" y="2669"/>
                    </a:cubicBezTo>
                    <a:lnTo>
                      <a:pt x="1770" y="3073"/>
                    </a:lnTo>
                    <a:cubicBezTo>
                      <a:pt x="1658" y="2790"/>
                      <a:pt x="1547" y="2517"/>
                      <a:pt x="1416" y="2254"/>
                    </a:cubicBezTo>
                    <a:cubicBezTo>
                      <a:pt x="1294" y="1981"/>
                      <a:pt x="1153" y="1719"/>
                      <a:pt x="991" y="1465"/>
                    </a:cubicBezTo>
                    <a:cubicBezTo>
                      <a:pt x="840" y="1223"/>
                      <a:pt x="678" y="971"/>
                      <a:pt x="506" y="728"/>
                    </a:cubicBezTo>
                    <a:cubicBezTo>
                      <a:pt x="344" y="475"/>
                      <a:pt x="173" y="232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4801797" y="619163"/>
                <a:ext cx="116557" cy="279123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8087" extrusionOk="0">
                    <a:moveTo>
                      <a:pt x="0" y="0"/>
                    </a:moveTo>
                    <a:cubicBezTo>
                      <a:pt x="182" y="718"/>
                      <a:pt x="384" y="1426"/>
                      <a:pt x="636" y="2123"/>
                    </a:cubicBezTo>
                    <a:lnTo>
                      <a:pt x="849" y="2639"/>
                    </a:lnTo>
                    <a:cubicBezTo>
                      <a:pt x="890" y="2720"/>
                      <a:pt x="930" y="2801"/>
                      <a:pt x="970" y="2891"/>
                    </a:cubicBezTo>
                    <a:lnTo>
                      <a:pt x="1031" y="3012"/>
                    </a:lnTo>
                    <a:lnTo>
                      <a:pt x="1072" y="3073"/>
                    </a:lnTo>
                    <a:lnTo>
                      <a:pt x="1101" y="3134"/>
                    </a:lnTo>
                    <a:cubicBezTo>
                      <a:pt x="1193" y="3286"/>
                      <a:pt x="1304" y="3447"/>
                      <a:pt x="1415" y="3589"/>
                    </a:cubicBezTo>
                    <a:cubicBezTo>
                      <a:pt x="1526" y="3740"/>
                      <a:pt x="1638" y="3882"/>
                      <a:pt x="1759" y="4023"/>
                    </a:cubicBezTo>
                    <a:cubicBezTo>
                      <a:pt x="1870" y="4175"/>
                      <a:pt x="1991" y="4317"/>
                      <a:pt x="2092" y="4468"/>
                    </a:cubicBezTo>
                    <a:cubicBezTo>
                      <a:pt x="2193" y="4620"/>
                      <a:pt x="2285" y="4782"/>
                      <a:pt x="2365" y="4943"/>
                    </a:cubicBezTo>
                    <a:cubicBezTo>
                      <a:pt x="2527" y="5277"/>
                      <a:pt x="2689" y="5611"/>
                      <a:pt x="2830" y="5944"/>
                    </a:cubicBezTo>
                    <a:cubicBezTo>
                      <a:pt x="2972" y="6287"/>
                      <a:pt x="3083" y="6642"/>
                      <a:pt x="3164" y="7006"/>
                    </a:cubicBezTo>
                    <a:cubicBezTo>
                      <a:pt x="3255" y="7359"/>
                      <a:pt x="3316" y="7723"/>
                      <a:pt x="3376" y="8087"/>
                    </a:cubicBezTo>
                    <a:cubicBezTo>
                      <a:pt x="3325" y="7723"/>
                      <a:pt x="3265" y="7359"/>
                      <a:pt x="3194" y="6995"/>
                    </a:cubicBezTo>
                    <a:cubicBezTo>
                      <a:pt x="3113" y="6631"/>
                      <a:pt x="3012" y="6278"/>
                      <a:pt x="2871" y="5934"/>
                    </a:cubicBezTo>
                    <a:cubicBezTo>
                      <a:pt x="2729" y="5590"/>
                      <a:pt x="2557" y="5256"/>
                      <a:pt x="2406" y="4923"/>
                    </a:cubicBezTo>
                    <a:cubicBezTo>
                      <a:pt x="2325" y="4762"/>
                      <a:pt x="2234" y="4600"/>
                      <a:pt x="2132" y="4438"/>
                    </a:cubicBezTo>
                    <a:cubicBezTo>
                      <a:pt x="2022" y="4286"/>
                      <a:pt x="1910" y="4145"/>
                      <a:pt x="1799" y="3993"/>
                    </a:cubicBezTo>
                    <a:cubicBezTo>
                      <a:pt x="1678" y="3852"/>
                      <a:pt x="1557" y="3710"/>
                      <a:pt x="1445" y="3569"/>
                    </a:cubicBezTo>
                    <a:cubicBezTo>
                      <a:pt x="1344" y="3417"/>
                      <a:pt x="1233" y="3266"/>
                      <a:pt x="1142" y="3104"/>
                    </a:cubicBezTo>
                    <a:lnTo>
                      <a:pt x="1101" y="3053"/>
                    </a:lnTo>
                    <a:lnTo>
                      <a:pt x="1072" y="2992"/>
                    </a:lnTo>
                    <a:lnTo>
                      <a:pt x="1011" y="2871"/>
                    </a:lnTo>
                    <a:cubicBezTo>
                      <a:pt x="970" y="2780"/>
                      <a:pt x="919" y="2699"/>
                      <a:pt x="890" y="2619"/>
                    </a:cubicBezTo>
                    <a:cubicBezTo>
                      <a:pt x="809" y="2446"/>
                      <a:pt x="738" y="2275"/>
                      <a:pt x="677" y="2103"/>
                    </a:cubicBezTo>
                    <a:cubicBezTo>
                      <a:pt x="546" y="1759"/>
                      <a:pt x="425" y="1415"/>
                      <a:pt x="313" y="1062"/>
                    </a:cubicBezTo>
                    <a:cubicBezTo>
                      <a:pt x="202" y="708"/>
                      <a:pt x="91" y="354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4801797" y="622304"/>
                <a:ext cx="113761" cy="275292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7976" extrusionOk="0">
                    <a:moveTo>
                      <a:pt x="0" y="1"/>
                    </a:moveTo>
                    <a:cubicBezTo>
                      <a:pt x="131" y="718"/>
                      <a:pt x="303" y="1436"/>
                      <a:pt x="535" y="2133"/>
                    </a:cubicBezTo>
                    <a:cubicBezTo>
                      <a:pt x="596" y="2305"/>
                      <a:pt x="657" y="2477"/>
                      <a:pt x="728" y="2638"/>
                    </a:cubicBezTo>
                    <a:cubicBezTo>
                      <a:pt x="768" y="2730"/>
                      <a:pt x="809" y="2811"/>
                      <a:pt x="849" y="2891"/>
                    </a:cubicBezTo>
                    <a:cubicBezTo>
                      <a:pt x="890" y="2972"/>
                      <a:pt x="940" y="3053"/>
                      <a:pt x="980" y="3134"/>
                    </a:cubicBezTo>
                    <a:cubicBezTo>
                      <a:pt x="1173" y="3447"/>
                      <a:pt x="1395" y="3741"/>
                      <a:pt x="1647" y="4003"/>
                    </a:cubicBezTo>
                    <a:lnTo>
                      <a:pt x="1840" y="4195"/>
                    </a:lnTo>
                    <a:cubicBezTo>
                      <a:pt x="1910" y="4266"/>
                      <a:pt x="1961" y="4337"/>
                      <a:pt x="2022" y="4408"/>
                    </a:cubicBezTo>
                    <a:cubicBezTo>
                      <a:pt x="2123" y="4549"/>
                      <a:pt x="2213" y="4711"/>
                      <a:pt x="2305" y="4873"/>
                    </a:cubicBezTo>
                    <a:cubicBezTo>
                      <a:pt x="2476" y="5186"/>
                      <a:pt x="2628" y="5520"/>
                      <a:pt x="2759" y="5863"/>
                    </a:cubicBezTo>
                    <a:cubicBezTo>
                      <a:pt x="2891" y="6196"/>
                      <a:pt x="2992" y="6551"/>
                      <a:pt x="3083" y="6904"/>
                    </a:cubicBezTo>
                    <a:cubicBezTo>
                      <a:pt x="3164" y="7258"/>
                      <a:pt x="3244" y="7612"/>
                      <a:pt x="3295" y="7976"/>
                    </a:cubicBezTo>
                    <a:cubicBezTo>
                      <a:pt x="3255" y="7612"/>
                      <a:pt x="3184" y="7258"/>
                      <a:pt x="3103" y="6904"/>
                    </a:cubicBezTo>
                    <a:cubicBezTo>
                      <a:pt x="3022" y="6540"/>
                      <a:pt x="2921" y="6187"/>
                      <a:pt x="2800" y="5843"/>
                    </a:cubicBezTo>
                    <a:cubicBezTo>
                      <a:pt x="2669" y="5499"/>
                      <a:pt x="2517" y="5165"/>
                      <a:pt x="2345" y="4852"/>
                    </a:cubicBezTo>
                    <a:cubicBezTo>
                      <a:pt x="2254" y="4691"/>
                      <a:pt x="2163" y="4529"/>
                      <a:pt x="2062" y="4377"/>
                    </a:cubicBezTo>
                    <a:lnTo>
                      <a:pt x="1880" y="4165"/>
                    </a:lnTo>
                    <a:cubicBezTo>
                      <a:pt x="1820" y="4094"/>
                      <a:pt x="1748" y="4033"/>
                      <a:pt x="1688" y="3973"/>
                    </a:cubicBezTo>
                    <a:cubicBezTo>
                      <a:pt x="1425" y="3710"/>
                      <a:pt x="1213" y="3417"/>
                      <a:pt x="1021" y="3103"/>
                    </a:cubicBezTo>
                    <a:cubicBezTo>
                      <a:pt x="829" y="2800"/>
                      <a:pt x="697" y="2456"/>
                      <a:pt x="566" y="2113"/>
                    </a:cubicBezTo>
                    <a:cubicBezTo>
                      <a:pt x="445" y="1769"/>
                      <a:pt x="344" y="1425"/>
                      <a:pt x="252" y="1072"/>
                    </a:cubicBezTo>
                    <a:cubicBezTo>
                      <a:pt x="162" y="718"/>
                      <a:pt x="70" y="364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4802107" y="632417"/>
                <a:ext cx="101232" cy="21599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625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2" y="577"/>
                      <a:pt x="203" y="1153"/>
                      <a:pt x="355" y="1719"/>
                    </a:cubicBezTo>
                    <a:cubicBezTo>
                      <a:pt x="436" y="2002"/>
                      <a:pt x="517" y="2285"/>
                      <a:pt x="627" y="2558"/>
                    </a:cubicBezTo>
                    <a:cubicBezTo>
                      <a:pt x="739" y="2831"/>
                      <a:pt x="901" y="3084"/>
                      <a:pt x="1092" y="3316"/>
                    </a:cubicBezTo>
                    <a:cubicBezTo>
                      <a:pt x="1274" y="3549"/>
                      <a:pt x="1487" y="3740"/>
                      <a:pt x="1699" y="3953"/>
                    </a:cubicBezTo>
                    <a:cubicBezTo>
                      <a:pt x="1800" y="4054"/>
                      <a:pt x="1901" y="4155"/>
                      <a:pt x="1982" y="4276"/>
                    </a:cubicBezTo>
                    <a:cubicBezTo>
                      <a:pt x="2022" y="4337"/>
                      <a:pt x="2063" y="4398"/>
                      <a:pt x="2094" y="4458"/>
                    </a:cubicBezTo>
                    <a:cubicBezTo>
                      <a:pt x="2134" y="4529"/>
                      <a:pt x="2174" y="4589"/>
                      <a:pt x="2204" y="4650"/>
                    </a:cubicBezTo>
                    <a:cubicBezTo>
                      <a:pt x="2346" y="4913"/>
                      <a:pt x="2478" y="5176"/>
                      <a:pt x="2599" y="5439"/>
                    </a:cubicBezTo>
                    <a:cubicBezTo>
                      <a:pt x="2720" y="5701"/>
                      <a:pt x="2831" y="5975"/>
                      <a:pt x="2932" y="6258"/>
                    </a:cubicBezTo>
                    <a:cubicBezTo>
                      <a:pt x="2750" y="5692"/>
                      <a:pt x="2508" y="5155"/>
                      <a:pt x="2235" y="4640"/>
                    </a:cubicBezTo>
                    <a:cubicBezTo>
                      <a:pt x="2164" y="4509"/>
                      <a:pt x="2103" y="4378"/>
                      <a:pt x="2022" y="4256"/>
                    </a:cubicBezTo>
                    <a:cubicBezTo>
                      <a:pt x="1932" y="4135"/>
                      <a:pt x="1831" y="4023"/>
                      <a:pt x="1730" y="3922"/>
                    </a:cubicBezTo>
                    <a:cubicBezTo>
                      <a:pt x="1517" y="3710"/>
                      <a:pt x="1305" y="3508"/>
                      <a:pt x="1123" y="3286"/>
                    </a:cubicBezTo>
                    <a:cubicBezTo>
                      <a:pt x="941" y="3053"/>
                      <a:pt x="779" y="2810"/>
                      <a:pt x="668" y="2538"/>
                    </a:cubicBezTo>
                    <a:cubicBezTo>
                      <a:pt x="557" y="2275"/>
                      <a:pt x="476" y="1992"/>
                      <a:pt x="395" y="1709"/>
                    </a:cubicBezTo>
                    <a:cubicBezTo>
                      <a:pt x="315" y="1426"/>
                      <a:pt x="243" y="1143"/>
                      <a:pt x="183" y="860"/>
                    </a:cubicBezTo>
                    <a:cubicBezTo>
                      <a:pt x="112" y="577"/>
                      <a:pt x="52" y="283"/>
                      <a:pt x="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4805283" y="660684"/>
                <a:ext cx="81662" cy="1514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43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425"/>
                      <a:pt x="142" y="839"/>
                      <a:pt x="263" y="1254"/>
                    </a:cubicBezTo>
                    <a:cubicBezTo>
                      <a:pt x="324" y="1456"/>
                      <a:pt x="394" y="1658"/>
                      <a:pt x="475" y="1850"/>
                    </a:cubicBezTo>
                    <a:cubicBezTo>
                      <a:pt x="556" y="2052"/>
                      <a:pt x="657" y="2244"/>
                      <a:pt x="758" y="2426"/>
                    </a:cubicBezTo>
                    <a:cubicBezTo>
                      <a:pt x="879" y="2608"/>
                      <a:pt x="1031" y="2760"/>
                      <a:pt x="1182" y="2912"/>
                    </a:cubicBezTo>
                    <a:cubicBezTo>
                      <a:pt x="1324" y="3063"/>
                      <a:pt x="1486" y="3215"/>
                      <a:pt x="1638" y="3356"/>
                    </a:cubicBezTo>
                    <a:cubicBezTo>
                      <a:pt x="1719" y="3427"/>
                      <a:pt x="1789" y="3508"/>
                      <a:pt x="1860" y="3579"/>
                    </a:cubicBezTo>
                    <a:cubicBezTo>
                      <a:pt x="1930" y="3660"/>
                      <a:pt x="1991" y="3750"/>
                      <a:pt x="2052" y="3831"/>
                    </a:cubicBezTo>
                    <a:cubicBezTo>
                      <a:pt x="2173" y="4013"/>
                      <a:pt x="2274" y="4195"/>
                      <a:pt x="2365" y="4387"/>
                    </a:cubicBezTo>
                    <a:cubicBezTo>
                      <a:pt x="2285" y="4185"/>
                      <a:pt x="2184" y="4003"/>
                      <a:pt x="2072" y="3821"/>
                    </a:cubicBezTo>
                    <a:cubicBezTo>
                      <a:pt x="2022" y="3730"/>
                      <a:pt x="1951" y="3639"/>
                      <a:pt x="1890" y="3559"/>
                    </a:cubicBezTo>
                    <a:cubicBezTo>
                      <a:pt x="1820" y="3478"/>
                      <a:pt x="1739" y="3407"/>
                      <a:pt x="1668" y="3326"/>
                    </a:cubicBezTo>
                    <a:cubicBezTo>
                      <a:pt x="1516" y="3184"/>
                      <a:pt x="1355" y="3033"/>
                      <a:pt x="1213" y="2881"/>
                    </a:cubicBezTo>
                    <a:cubicBezTo>
                      <a:pt x="1061" y="2730"/>
                      <a:pt x="920" y="2578"/>
                      <a:pt x="809" y="2396"/>
                    </a:cubicBezTo>
                    <a:cubicBezTo>
                      <a:pt x="697" y="2224"/>
                      <a:pt x="596" y="2032"/>
                      <a:pt x="515" y="1840"/>
                    </a:cubicBezTo>
                    <a:cubicBezTo>
                      <a:pt x="434" y="1648"/>
                      <a:pt x="364" y="1445"/>
                      <a:pt x="303" y="1243"/>
                    </a:cubicBezTo>
                    <a:cubicBezTo>
                      <a:pt x="232" y="1041"/>
                      <a:pt x="182" y="829"/>
                      <a:pt x="131" y="627"/>
                    </a:cubicBezTo>
                    <a:cubicBezTo>
                      <a:pt x="81" y="414"/>
                      <a:pt x="50" y="212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4916559" y="502606"/>
                <a:ext cx="71895" cy="39744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11515" extrusionOk="0">
                    <a:moveTo>
                      <a:pt x="1415" y="1"/>
                    </a:moveTo>
                    <a:cubicBezTo>
                      <a:pt x="1415" y="1"/>
                      <a:pt x="11" y="2862"/>
                      <a:pt x="0" y="4186"/>
                    </a:cubicBezTo>
                    <a:cubicBezTo>
                      <a:pt x="0" y="5510"/>
                      <a:pt x="364" y="7522"/>
                      <a:pt x="304" y="8745"/>
                    </a:cubicBezTo>
                    <a:cubicBezTo>
                      <a:pt x="233" y="9968"/>
                      <a:pt x="20" y="11515"/>
                      <a:pt x="20" y="11515"/>
                    </a:cubicBezTo>
                    <a:lnTo>
                      <a:pt x="193" y="11464"/>
                    </a:lnTo>
                    <a:cubicBezTo>
                      <a:pt x="193" y="11464"/>
                      <a:pt x="243" y="10514"/>
                      <a:pt x="617" y="9089"/>
                    </a:cubicBezTo>
                    <a:cubicBezTo>
                      <a:pt x="991" y="7653"/>
                      <a:pt x="2022" y="6036"/>
                      <a:pt x="2053" y="4064"/>
                    </a:cubicBezTo>
                    <a:cubicBezTo>
                      <a:pt x="2083" y="2103"/>
                      <a:pt x="1415" y="1"/>
                      <a:pt x="1415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4919355" y="502606"/>
                <a:ext cx="46078" cy="39568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1464" extrusionOk="0">
                    <a:moveTo>
                      <a:pt x="1334" y="1"/>
                    </a:moveTo>
                    <a:cubicBezTo>
                      <a:pt x="1334" y="2"/>
                      <a:pt x="1031" y="2265"/>
                      <a:pt x="961" y="3033"/>
                    </a:cubicBezTo>
                    <a:cubicBezTo>
                      <a:pt x="900" y="3812"/>
                      <a:pt x="687" y="5945"/>
                      <a:pt x="607" y="7016"/>
                    </a:cubicBezTo>
                    <a:cubicBezTo>
                      <a:pt x="516" y="8088"/>
                      <a:pt x="0" y="11464"/>
                      <a:pt x="0" y="11464"/>
                    </a:cubicBezTo>
                    <a:cubicBezTo>
                      <a:pt x="0" y="11464"/>
                      <a:pt x="627" y="7784"/>
                      <a:pt x="718" y="7067"/>
                    </a:cubicBezTo>
                    <a:cubicBezTo>
                      <a:pt x="819" y="6349"/>
                      <a:pt x="961" y="4186"/>
                      <a:pt x="1062" y="3408"/>
                    </a:cubicBezTo>
                    <a:cubicBezTo>
                      <a:pt x="1163" y="2620"/>
                      <a:pt x="1334" y="2"/>
                      <a:pt x="1334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4921115" y="505091"/>
                <a:ext cx="44662" cy="39319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92" extrusionOk="0">
                    <a:moveTo>
                      <a:pt x="1283" y="0"/>
                    </a:moveTo>
                    <a:lnTo>
                      <a:pt x="1283" y="717"/>
                    </a:lnTo>
                    <a:lnTo>
                      <a:pt x="1274" y="1072"/>
                    </a:lnTo>
                    <a:lnTo>
                      <a:pt x="1274" y="1254"/>
                    </a:lnTo>
                    <a:cubicBezTo>
                      <a:pt x="1263" y="1314"/>
                      <a:pt x="1263" y="1375"/>
                      <a:pt x="1263" y="1435"/>
                    </a:cubicBezTo>
                    <a:cubicBezTo>
                      <a:pt x="1223" y="1910"/>
                      <a:pt x="1182" y="2386"/>
                      <a:pt x="1132" y="2860"/>
                    </a:cubicBezTo>
                    <a:lnTo>
                      <a:pt x="879" y="5721"/>
                    </a:lnTo>
                    <a:cubicBezTo>
                      <a:pt x="839" y="6196"/>
                      <a:pt x="809" y="6681"/>
                      <a:pt x="717" y="7146"/>
                    </a:cubicBezTo>
                    <a:cubicBezTo>
                      <a:pt x="636" y="7622"/>
                      <a:pt x="546" y="8087"/>
                      <a:pt x="465" y="8561"/>
                    </a:cubicBezTo>
                    <a:lnTo>
                      <a:pt x="333" y="9269"/>
                    </a:lnTo>
                    <a:cubicBezTo>
                      <a:pt x="293" y="9502"/>
                      <a:pt x="243" y="9734"/>
                      <a:pt x="202" y="9977"/>
                    </a:cubicBezTo>
                    <a:cubicBezTo>
                      <a:pt x="131" y="10452"/>
                      <a:pt x="61" y="10927"/>
                      <a:pt x="0" y="11392"/>
                    </a:cubicBezTo>
                    <a:cubicBezTo>
                      <a:pt x="70" y="10927"/>
                      <a:pt x="151" y="10452"/>
                      <a:pt x="232" y="9977"/>
                    </a:cubicBezTo>
                    <a:cubicBezTo>
                      <a:pt x="263" y="9745"/>
                      <a:pt x="313" y="9512"/>
                      <a:pt x="364" y="9269"/>
                    </a:cubicBezTo>
                    <a:lnTo>
                      <a:pt x="495" y="8572"/>
                    </a:lnTo>
                    <a:cubicBezTo>
                      <a:pt x="586" y="8096"/>
                      <a:pt x="677" y="7631"/>
                      <a:pt x="758" y="7157"/>
                    </a:cubicBezTo>
                    <a:cubicBezTo>
                      <a:pt x="798" y="6924"/>
                      <a:pt x="839" y="6681"/>
                      <a:pt x="859" y="6439"/>
                    </a:cubicBezTo>
                    <a:lnTo>
                      <a:pt x="930" y="5731"/>
                    </a:lnTo>
                    <a:cubicBezTo>
                      <a:pt x="1011" y="4771"/>
                      <a:pt x="1101" y="3821"/>
                      <a:pt x="1173" y="2871"/>
                    </a:cubicBezTo>
                    <a:cubicBezTo>
                      <a:pt x="1213" y="2386"/>
                      <a:pt x="1253" y="1910"/>
                      <a:pt x="1283" y="1435"/>
                    </a:cubicBezTo>
                    <a:cubicBezTo>
                      <a:pt x="1283" y="1375"/>
                      <a:pt x="1294" y="1314"/>
                      <a:pt x="1294" y="1254"/>
                    </a:cubicBezTo>
                    <a:lnTo>
                      <a:pt x="1294" y="1072"/>
                    </a:lnTo>
                    <a:lnTo>
                      <a:pt x="1294" y="717"/>
                    </a:lnTo>
                    <a:lnTo>
                      <a:pt x="128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4924601" y="505401"/>
                <a:ext cx="40141" cy="349982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140" extrusionOk="0">
                    <a:moveTo>
                      <a:pt x="1162" y="1"/>
                    </a:moveTo>
                    <a:lnTo>
                      <a:pt x="960" y="1254"/>
                    </a:lnTo>
                    <a:lnTo>
                      <a:pt x="778" y="2518"/>
                    </a:lnTo>
                    <a:cubicBezTo>
                      <a:pt x="717" y="2943"/>
                      <a:pt x="657" y="3367"/>
                      <a:pt x="607" y="3792"/>
                    </a:cubicBezTo>
                    <a:lnTo>
                      <a:pt x="475" y="5055"/>
                    </a:lnTo>
                    <a:lnTo>
                      <a:pt x="232" y="7602"/>
                    </a:lnTo>
                    <a:lnTo>
                      <a:pt x="111" y="8876"/>
                    </a:lnTo>
                    <a:lnTo>
                      <a:pt x="0" y="10140"/>
                    </a:lnTo>
                    <a:lnTo>
                      <a:pt x="142" y="8876"/>
                    </a:lnTo>
                    <a:lnTo>
                      <a:pt x="273" y="7602"/>
                    </a:lnTo>
                    <a:lnTo>
                      <a:pt x="526" y="5065"/>
                    </a:lnTo>
                    <a:lnTo>
                      <a:pt x="657" y="3792"/>
                    </a:lnTo>
                    <a:cubicBezTo>
                      <a:pt x="697" y="3367"/>
                      <a:pt x="758" y="2952"/>
                      <a:pt x="819" y="2528"/>
                    </a:cubicBez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4939581" y="513789"/>
                <a:ext cx="3040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371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69" y="344"/>
                      <a:pt x="779" y="698"/>
                      <a:pt x="789" y="1052"/>
                    </a:cubicBezTo>
                    <a:cubicBezTo>
                      <a:pt x="809" y="1406"/>
                      <a:pt x="820" y="1759"/>
                      <a:pt x="829" y="2113"/>
                    </a:cubicBezTo>
                    <a:cubicBezTo>
                      <a:pt x="840" y="2811"/>
                      <a:pt x="860" y="3518"/>
                      <a:pt x="759" y="4216"/>
                    </a:cubicBezTo>
                    <a:cubicBezTo>
                      <a:pt x="678" y="4913"/>
                      <a:pt x="566" y="5611"/>
                      <a:pt x="456" y="6308"/>
                    </a:cubicBezTo>
                    <a:cubicBezTo>
                      <a:pt x="405" y="6652"/>
                      <a:pt x="344" y="7006"/>
                      <a:pt x="274" y="7350"/>
                    </a:cubicBezTo>
                    <a:cubicBezTo>
                      <a:pt x="193" y="7693"/>
                      <a:pt x="101" y="8026"/>
                      <a:pt x="0" y="8370"/>
                    </a:cubicBezTo>
                    <a:cubicBezTo>
                      <a:pt x="101" y="8037"/>
                      <a:pt x="213" y="7693"/>
                      <a:pt x="294" y="7359"/>
                    </a:cubicBezTo>
                    <a:cubicBezTo>
                      <a:pt x="375" y="7006"/>
                      <a:pt x="435" y="6662"/>
                      <a:pt x="496" y="6319"/>
                    </a:cubicBezTo>
                    <a:cubicBezTo>
                      <a:pt x="617" y="5621"/>
                      <a:pt x="718" y="4924"/>
                      <a:pt x="809" y="4226"/>
                    </a:cubicBezTo>
                    <a:cubicBezTo>
                      <a:pt x="829" y="4044"/>
                      <a:pt x="849" y="3872"/>
                      <a:pt x="860" y="3700"/>
                    </a:cubicBezTo>
                    <a:cubicBezTo>
                      <a:pt x="870" y="3518"/>
                      <a:pt x="880" y="3347"/>
                      <a:pt x="880" y="3165"/>
                    </a:cubicBezTo>
                    <a:cubicBezTo>
                      <a:pt x="880" y="2811"/>
                      <a:pt x="880" y="2457"/>
                      <a:pt x="860" y="2113"/>
                    </a:cubicBezTo>
                    <a:cubicBezTo>
                      <a:pt x="849" y="1759"/>
                      <a:pt x="840" y="1406"/>
                      <a:pt x="820" y="1052"/>
                    </a:cubicBezTo>
                    <a:cubicBezTo>
                      <a:pt x="799" y="698"/>
                      <a:pt x="779" y="344"/>
                      <a:pt x="74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4937855" y="513789"/>
                <a:ext cx="28268" cy="29379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512" extrusionOk="0">
                    <a:moveTo>
                      <a:pt x="798" y="0"/>
                    </a:moveTo>
                    <a:cubicBezTo>
                      <a:pt x="798" y="355"/>
                      <a:pt x="798" y="708"/>
                      <a:pt x="789" y="1072"/>
                    </a:cubicBezTo>
                    <a:cubicBezTo>
                      <a:pt x="789" y="1426"/>
                      <a:pt x="789" y="1779"/>
                      <a:pt x="778" y="2143"/>
                    </a:cubicBezTo>
                    <a:cubicBezTo>
                      <a:pt x="768" y="2498"/>
                      <a:pt x="758" y="2851"/>
                      <a:pt x="748" y="3215"/>
                    </a:cubicBezTo>
                    <a:cubicBezTo>
                      <a:pt x="728" y="3569"/>
                      <a:pt x="688" y="3922"/>
                      <a:pt x="657" y="4277"/>
                    </a:cubicBezTo>
                    <a:cubicBezTo>
                      <a:pt x="576" y="4994"/>
                      <a:pt x="485" y="5701"/>
                      <a:pt x="384" y="6409"/>
                    </a:cubicBezTo>
                    <a:cubicBezTo>
                      <a:pt x="304" y="7117"/>
                      <a:pt x="142" y="7815"/>
                      <a:pt x="0" y="8512"/>
                    </a:cubicBezTo>
                    <a:lnTo>
                      <a:pt x="243" y="7471"/>
                    </a:lnTo>
                    <a:cubicBezTo>
                      <a:pt x="263" y="7379"/>
                      <a:pt x="283" y="7299"/>
                      <a:pt x="293" y="7208"/>
                    </a:cubicBezTo>
                    <a:cubicBezTo>
                      <a:pt x="313" y="7117"/>
                      <a:pt x="333" y="7026"/>
                      <a:pt x="344" y="6945"/>
                    </a:cubicBezTo>
                    <a:cubicBezTo>
                      <a:pt x="374" y="6763"/>
                      <a:pt x="405" y="6591"/>
                      <a:pt x="425" y="6409"/>
                    </a:cubicBezTo>
                    <a:cubicBezTo>
                      <a:pt x="536" y="5701"/>
                      <a:pt x="616" y="4994"/>
                      <a:pt x="708" y="4286"/>
                    </a:cubicBezTo>
                    <a:cubicBezTo>
                      <a:pt x="738" y="3933"/>
                      <a:pt x="778" y="3569"/>
                      <a:pt x="789" y="3215"/>
                    </a:cubicBezTo>
                    <a:cubicBezTo>
                      <a:pt x="809" y="2861"/>
                      <a:pt x="809" y="2498"/>
                      <a:pt x="819" y="2143"/>
                    </a:cubicBezTo>
                    <a:lnTo>
                      <a:pt x="819" y="1072"/>
                    </a:lnTo>
                    <a:cubicBezTo>
                      <a:pt x="809" y="708"/>
                      <a:pt x="809" y="355"/>
                      <a:pt x="79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4940271" y="512063"/>
                <a:ext cx="34239" cy="290996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431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89" y="354"/>
                      <a:pt x="809" y="708"/>
                      <a:pt x="840" y="1061"/>
                    </a:cubicBezTo>
                    <a:cubicBezTo>
                      <a:pt x="860" y="1425"/>
                      <a:pt x="890" y="1779"/>
                      <a:pt x="901" y="2133"/>
                    </a:cubicBezTo>
                    <a:cubicBezTo>
                      <a:pt x="921" y="2487"/>
                      <a:pt x="931" y="2840"/>
                      <a:pt x="931" y="3204"/>
                    </a:cubicBezTo>
                    <a:cubicBezTo>
                      <a:pt x="941" y="3558"/>
                      <a:pt x="931" y="3912"/>
                      <a:pt x="910" y="4266"/>
                    </a:cubicBezTo>
                    <a:cubicBezTo>
                      <a:pt x="860" y="4974"/>
                      <a:pt x="708" y="5671"/>
                      <a:pt x="546" y="6369"/>
                    </a:cubicBezTo>
                    <a:cubicBezTo>
                      <a:pt x="466" y="6712"/>
                      <a:pt x="385" y="7056"/>
                      <a:pt x="294" y="7400"/>
                    </a:cubicBezTo>
                    <a:cubicBezTo>
                      <a:pt x="203" y="7743"/>
                      <a:pt x="102" y="8087"/>
                      <a:pt x="1" y="8431"/>
                    </a:cubicBezTo>
                    <a:cubicBezTo>
                      <a:pt x="112" y="8097"/>
                      <a:pt x="213" y="7753"/>
                      <a:pt x="314" y="7409"/>
                    </a:cubicBezTo>
                    <a:cubicBezTo>
                      <a:pt x="415" y="7066"/>
                      <a:pt x="506" y="6722"/>
                      <a:pt x="587" y="6378"/>
                    </a:cubicBezTo>
                    <a:cubicBezTo>
                      <a:pt x="678" y="6025"/>
                      <a:pt x="749" y="5681"/>
                      <a:pt x="820" y="5327"/>
                    </a:cubicBezTo>
                    <a:cubicBezTo>
                      <a:pt x="880" y="4983"/>
                      <a:pt x="931" y="4630"/>
                      <a:pt x="961" y="4266"/>
                    </a:cubicBezTo>
                    <a:cubicBezTo>
                      <a:pt x="982" y="3912"/>
                      <a:pt x="991" y="3558"/>
                      <a:pt x="982" y="3204"/>
                    </a:cubicBezTo>
                    <a:cubicBezTo>
                      <a:pt x="971" y="2840"/>
                      <a:pt x="961" y="2487"/>
                      <a:pt x="941" y="2133"/>
                    </a:cubicBezTo>
                    <a:cubicBezTo>
                      <a:pt x="901" y="1415"/>
                      <a:pt x="840" y="708"/>
                      <a:pt x="749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4944137" y="510303"/>
                <a:ext cx="35930" cy="283334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209" extrusionOk="0">
                    <a:moveTo>
                      <a:pt x="647" y="0"/>
                    </a:moveTo>
                    <a:lnTo>
                      <a:pt x="859" y="2083"/>
                    </a:lnTo>
                    <a:lnTo>
                      <a:pt x="960" y="3114"/>
                    </a:lnTo>
                    <a:cubicBezTo>
                      <a:pt x="980" y="3296"/>
                      <a:pt x="1001" y="3468"/>
                      <a:pt x="991" y="3639"/>
                    </a:cubicBezTo>
                    <a:cubicBezTo>
                      <a:pt x="991" y="3812"/>
                      <a:pt x="980" y="3983"/>
                      <a:pt x="971" y="4155"/>
                    </a:cubicBezTo>
                    <a:cubicBezTo>
                      <a:pt x="940" y="4499"/>
                      <a:pt x="890" y="4852"/>
                      <a:pt x="839" y="5186"/>
                    </a:cubicBezTo>
                    <a:cubicBezTo>
                      <a:pt x="809" y="5358"/>
                      <a:pt x="778" y="5530"/>
                      <a:pt x="738" y="5701"/>
                    </a:cubicBezTo>
                    <a:cubicBezTo>
                      <a:pt x="708" y="5874"/>
                      <a:pt x="657" y="6045"/>
                      <a:pt x="607" y="6207"/>
                    </a:cubicBezTo>
                    <a:cubicBezTo>
                      <a:pt x="515" y="6541"/>
                      <a:pt x="405" y="6874"/>
                      <a:pt x="303" y="7208"/>
                    </a:cubicBezTo>
                    <a:lnTo>
                      <a:pt x="0" y="8208"/>
                    </a:lnTo>
                    <a:lnTo>
                      <a:pt x="0" y="8208"/>
                    </a:lnTo>
                    <a:lnTo>
                      <a:pt x="333" y="7218"/>
                    </a:lnTo>
                    <a:cubicBezTo>
                      <a:pt x="434" y="6884"/>
                      <a:pt x="546" y="6551"/>
                      <a:pt x="647" y="6217"/>
                    </a:cubicBezTo>
                    <a:cubicBezTo>
                      <a:pt x="697" y="6056"/>
                      <a:pt x="748" y="5883"/>
                      <a:pt x="789" y="5712"/>
                    </a:cubicBezTo>
                    <a:lnTo>
                      <a:pt x="879" y="5196"/>
                    </a:lnTo>
                    <a:cubicBezTo>
                      <a:pt x="940" y="4852"/>
                      <a:pt x="980" y="4509"/>
                      <a:pt x="1021" y="4165"/>
                    </a:cubicBezTo>
                    <a:cubicBezTo>
                      <a:pt x="1031" y="3983"/>
                      <a:pt x="1041" y="3812"/>
                      <a:pt x="1041" y="3639"/>
                    </a:cubicBezTo>
                    <a:lnTo>
                      <a:pt x="1041" y="3508"/>
                    </a:lnTo>
                    <a:lnTo>
                      <a:pt x="1031" y="3377"/>
                    </a:lnTo>
                    <a:lnTo>
                      <a:pt x="1011" y="3114"/>
                    </a:lnTo>
                    <a:cubicBezTo>
                      <a:pt x="971" y="2770"/>
                      <a:pt x="940" y="2417"/>
                      <a:pt x="899" y="2073"/>
                    </a:cubicBezTo>
                    <a:lnTo>
                      <a:pt x="778" y="1042"/>
                    </a:lnTo>
                    <a:lnTo>
                      <a:pt x="647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4945862" y="505781"/>
                <a:ext cx="38415" cy="28436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8239" extrusionOk="0">
                    <a:moveTo>
                      <a:pt x="587" y="0"/>
                    </a:moveTo>
                    <a:lnTo>
                      <a:pt x="728" y="1052"/>
                    </a:lnTo>
                    <a:lnTo>
                      <a:pt x="880" y="2092"/>
                    </a:lnTo>
                    <a:lnTo>
                      <a:pt x="1042" y="3134"/>
                    </a:lnTo>
                    <a:cubicBezTo>
                      <a:pt x="1062" y="3305"/>
                      <a:pt x="1062" y="3478"/>
                      <a:pt x="1062" y="3660"/>
                    </a:cubicBezTo>
                    <a:cubicBezTo>
                      <a:pt x="1072" y="3831"/>
                      <a:pt x="1062" y="4003"/>
                      <a:pt x="1062" y="4185"/>
                    </a:cubicBezTo>
                    <a:cubicBezTo>
                      <a:pt x="1052" y="4357"/>
                      <a:pt x="1042" y="4529"/>
                      <a:pt x="1022" y="4700"/>
                    </a:cubicBezTo>
                    <a:cubicBezTo>
                      <a:pt x="1001" y="4873"/>
                      <a:pt x="961" y="5044"/>
                      <a:pt x="921" y="5216"/>
                    </a:cubicBezTo>
                    <a:cubicBezTo>
                      <a:pt x="840" y="5560"/>
                      <a:pt x="748" y="5904"/>
                      <a:pt x="667" y="6237"/>
                    </a:cubicBezTo>
                    <a:cubicBezTo>
                      <a:pt x="617" y="6409"/>
                      <a:pt x="577" y="6580"/>
                      <a:pt x="516" y="6742"/>
                    </a:cubicBezTo>
                    <a:lnTo>
                      <a:pt x="344" y="7238"/>
                    </a:lnTo>
                    <a:lnTo>
                      <a:pt x="0" y="8238"/>
                    </a:lnTo>
                    <a:lnTo>
                      <a:pt x="364" y="7248"/>
                    </a:lnTo>
                    <a:lnTo>
                      <a:pt x="546" y="6753"/>
                    </a:lnTo>
                    <a:cubicBezTo>
                      <a:pt x="607" y="6591"/>
                      <a:pt x="658" y="6419"/>
                      <a:pt x="698" y="6247"/>
                    </a:cubicBezTo>
                    <a:cubicBezTo>
                      <a:pt x="799" y="5913"/>
                      <a:pt x="880" y="5570"/>
                      <a:pt x="961" y="5226"/>
                    </a:cubicBezTo>
                    <a:cubicBezTo>
                      <a:pt x="1001" y="5054"/>
                      <a:pt x="1042" y="4882"/>
                      <a:pt x="1072" y="4711"/>
                    </a:cubicBezTo>
                    <a:cubicBezTo>
                      <a:pt x="1092" y="4539"/>
                      <a:pt x="1103" y="4357"/>
                      <a:pt x="1112" y="4185"/>
                    </a:cubicBezTo>
                    <a:lnTo>
                      <a:pt x="1112" y="3660"/>
                    </a:lnTo>
                    <a:cubicBezTo>
                      <a:pt x="1112" y="3478"/>
                      <a:pt x="1103" y="3305"/>
                      <a:pt x="1082" y="3123"/>
                    </a:cubicBezTo>
                    <a:lnTo>
                      <a:pt x="921" y="2083"/>
                    </a:lnTo>
                    <a:lnTo>
                      <a:pt x="759" y="1041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4929468" y="505781"/>
                <a:ext cx="34929" cy="284369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8239" extrusionOk="0">
                    <a:moveTo>
                      <a:pt x="1011" y="0"/>
                    </a:moveTo>
                    <a:lnTo>
                      <a:pt x="799" y="1021"/>
                    </a:lnTo>
                    <a:cubicBezTo>
                      <a:pt x="738" y="1355"/>
                      <a:pt x="668" y="1699"/>
                      <a:pt x="607" y="2042"/>
                    </a:cubicBezTo>
                    <a:cubicBezTo>
                      <a:pt x="547" y="2375"/>
                      <a:pt x="486" y="2719"/>
                      <a:pt x="435" y="3063"/>
                    </a:cubicBezTo>
                    <a:cubicBezTo>
                      <a:pt x="405" y="3235"/>
                      <a:pt x="385" y="3406"/>
                      <a:pt x="365" y="3579"/>
                    </a:cubicBezTo>
                    <a:cubicBezTo>
                      <a:pt x="344" y="3750"/>
                      <a:pt x="334" y="3922"/>
                      <a:pt x="314" y="4094"/>
                    </a:cubicBezTo>
                    <a:cubicBezTo>
                      <a:pt x="253" y="4781"/>
                      <a:pt x="183" y="5469"/>
                      <a:pt x="132" y="6166"/>
                    </a:cubicBezTo>
                    <a:lnTo>
                      <a:pt x="1" y="8238"/>
                    </a:lnTo>
                    <a:cubicBezTo>
                      <a:pt x="61" y="7551"/>
                      <a:pt x="122" y="6854"/>
                      <a:pt x="172" y="6166"/>
                    </a:cubicBezTo>
                    <a:cubicBezTo>
                      <a:pt x="233" y="5479"/>
                      <a:pt x="293" y="4792"/>
                      <a:pt x="365" y="4104"/>
                    </a:cubicBezTo>
                    <a:cubicBezTo>
                      <a:pt x="405" y="3406"/>
                      <a:pt x="536" y="2730"/>
                      <a:pt x="648" y="2042"/>
                    </a:cubicBezTo>
                    <a:cubicBezTo>
                      <a:pt x="708" y="1708"/>
                      <a:pt x="769" y="1365"/>
                      <a:pt x="830" y="1021"/>
                    </a:cubicBez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4928087" y="515894"/>
                <a:ext cx="32824" cy="280193"/>
              </a:xfrm>
              <a:custGeom>
                <a:avLst/>
                <a:gdLst/>
                <a:ahLst/>
                <a:cxnLst/>
                <a:rect l="l" t="t" r="r" b="b"/>
                <a:pathLst>
                  <a:path w="951" h="8118" extrusionOk="0">
                    <a:moveTo>
                      <a:pt x="950" y="0"/>
                    </a:moveTo>
                    <a:lnTo>
                      <a:pt x="728" y="1001"/>
                    </a:lnTo>
                    <a:lnTo>
                      <a:pt x="515" y="2002"/>
                    </a:lnTo>
                    <a:cubicBezTo>
                      <a:pt x="455" y="2335"/>
                      <a:pt x="394" y="2669"/>
                      <a:pt x="333" y="3012"/>
                    </a:cubicBezTo>
                    <a:cubicBezTo>
                      <a:pt x="273" y="3346"/>
                      <a:pt x="223" y="3679"/>
                      <a:pt x="192" y="4023"/>
                    </a:cubicBezTo>
                    <a:cubicBezTo>
                      <a:pt x="172" y="4367"/>
                      <a:pt x="151" y="4701"/>
                      <a:pt x="131" y="5045"/>
                    </a:cubicBezTo>
                    <a:cubicBezTo>
                      <a:pt x="111" y="5388"/>
                      <a:pt x="91" y="5732"/>
                      <a:pt x="81" y="6065"/>
                    </a:cubicBezTo>
                    <a:lnTo>
                      <a:pt x="41" y="7096"/>
                    </a:lnTo>
                    <a:lnTo>
                      <a:pt x="0" y="8117"/>
                    </a:lnTo>
                    <a:lnTo>
                      <a:pt x="122" y="6076"/>
                    </a:lnTo>
                    <a:cubicBezTo>
                      <a:pt x="162" y="5388"/>
                      <a:pt x="192" y="4711"/>
                      <a:pt x="243" y="4023"/>
                    </a:cubicBezTo>
                    <a:cubicBezTo>
                      <a:pt x="263" y="3690"/>
                      <a:pt x="324" y="3356"/>
                      <a:pt x="374" y="3012"/>
                    </a:cubicBezTo>
                    <a:lnTo>
                      <a:pt x="556" y="2012"/>
                    </a:lnTo>
                    <a:cubicBezTo>
                      <a:pt x="688" y="1334"/>
                      <a:pt x="819" y="667"/>
                      <a:pt x="95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4927397" y="515894"/>
                <a:ext cx="32824" cy="267974"/>
              </a:xfrm>
              <a:custGeom>
                <a:avLst/>
                <a:gdLst/>
                <a:ahLst/>
                <a:cxnLst/>
                <a:rect l="l" t="t" r="r" b="b"/>
                <a:pathLst>
                  <a:path w="951" h="7764" extrusionOk="0">
                    <a:moveTo>
                      <a:pt x="950" y="0"/>
                    </a:moveTo>
                    <a:lnTo>
                      <a:pt x="950" y="0"/>
                    </a:lnTo>
                    <a:cubicBezTo>
                      <a:pt x="859" y="314"/>
                      <a:pt x="778" y="627"/>
                      <a:pt x="697" y="950"/>
                    </a:cubicBezTo>
                    <a:cubicBezTo>
                      <a:pt x="616" y="1264"/>
                      <a:pt x="535" y="1577"/>
                      <a:pt x="454" y="1900"/>
                    </a:cubicBezTo>
                    <a:cubicBezTo>
                      <a:pt x="374" y="2214"/>
                      <a:pt x="303" y="2538"/>
                      <a:pt x="243" y="2861"/>
                    </a:cubicBezTo>
                    <a:cubicBezTo>
                      <a:pt x="202" y="3023"/>
                      <a:pt x="171" y="3185"/>
                      <a:pt x="151" y="3346"/>
                    </a:cubicBezTo>
                    <a:lnTo>
                      <a:pt x="131" y="3468"/>
                    </a:lnTo>
                    <a:lnTo>
                      <a:pt x="111" y="3589"/>
                    </a:lnTo>
                    <a:cubicBezTo>
                      <a:pt x="101" y="3670"/>
                      <a:pt x="101" y="3751"/>
                      <a:pt x="91" y="3832"/>
                    </a:cubicBezTo>
                    <a:cubicBezTo>
                      <a:pt x="61" y="4155"/>
                      <a:pt x="50" y="4488"/>
                      <a:pt x="40" y="4812"/>
                    </a:cubicBezTo>
                    <a:cubicBezTo>
                      <a:pt x="30" y="5146"/>
                      <a:pt x="20" y="5469"/>
                      <a:pt x="10" y="5793"/>
                    </a:cubicBezTo>
                    <a:cubicBezTo>
                      <a:pt x="10" y="6126"/>
                      <a:pt x="0" y="6449"/>
                      <a:pt x="0" y="6783"/>
                    </a:cubicBezTo>
                    <a:lnTo>
                      <a:pt x="0" y="7763"/>
                    </a:lnTo>
                    <a:lnTo>
                      <a:pt x="20" y="6783"/>
                    </a:lnTo>
                    <a:cubicBezTo>
                      <a:pt x="30" y="6449"/>
                      <a:pt x="40" y="6126"/>
                      <a:pt x="50" y="5802"/>
                    </a:cubicBezTo>
                    <a:cubicBezTo>
                      <a:pt x="70" y="5146"/>
                      <a:pt x="91" y="4488"/>
                      <a:pt x="142" y="3841"/>
                    </a:cubicBezTo>
                    <a:cubicBezTo>
                      <a:pt x="142" y="3751"/>
                      <a:pt x="151" y="3670"/>
                      <a:pt x="162" y="3589"/>
                    </a:cubicBezTo>
                    <a:lnTo>
                      <a:pt x="171" y="3468"/>
                    </a:lnTo>
                    <a:lnTo>
                      <a:pt x="192" y="3346"/>
                    </a:lnTo>
                    <a:cubicBezTo>
                      <a:pt x="222" y="3194"/>
                      <a:pt x="252" y="3033"/>
                      <a:pt x="283" y="2871"/>
                    </a:cubicBezTo>
                    <a:cubicBezTo>
                      <a:pt x="344" y="2547"/>
                      <a:pt x="425" y="2224"/>
                      <a:pt x="495" y="1911"/>
                    </a:cubicBezTo>
                    <a:cubicBezTo>
                      <a:pt x="566" y="1587"/>
                      <a:pt x="636" y="1274"/>
                      <a:pt x="717" y="950"/>
                    </a:cubicBezTo>
                    <a:cubicBezTo>
                      <a:pt x="788" y="637"/>
                      <a:pt x="869" y="314"/>
                      <a:pt x="95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4925291" y="523556"/>
                <a:ext cx="31754" cy="231699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713" extrusionOk="0">
                    <a:moveTo>
                      <a:pt x="920" y="0"/>
                    </a:moveTo>
                    <a:cubicBezTo>
                      <a:pt x="748" y="537"/>
                      <a:pt x="596" y="1082"/>
                      <a:pt x="445" y="1638"/>
                    </a:cubicBezTo>
                    <a:cubicBezTo>
                      <a:pt x="374" y="1911"/>
                      <a:pt x="304" y="2184"/>
                      <a:pt x="232" y="2467"/>
                    </a:cubicBezTo>
                    <a:cubicBezTo>
                      <a:pt x="172" y="2740"/>
                      <a:pt x="111" y="3013"/>
                      <a:pt x="61" y="3296"/>
                    </a:cubicBezTo>
                    <a:cubicBezTo>
                      <a:pt x="30" y="3589"/>
                      <a:pt x="21" y="3872"/>
                      <a:pt x="10" y="4155"/>
                    </a:cubicBezTo>
                    <a:cubicBezTo>
                      <a:pt x="0" y="4438"/>
                      <a:pt x="0" y="4721"/>
                      <a:pt x="0" y="5004"/>
                    </a:cubicBezTo>
                    <a:cubicBezTo>
                      <a:pt x="0" y="5580"/>
                      <a:pt x="0" y="6146"/>
                      <a:pt x="21" y="6712"/>
                    </a:cubicBezTo>
                    <a:lnTo>
                      <a:pt x="30" y="5863"/>
                    </a:lnTo>
                    <a:lnTo>
                      <a:pt x="30" y="5004"/>
                    </a:lnTo>
                    <a:cubicBezTo>
                      <a:pt x="41" y="4721"/>
                      <a:pt x="41" y="4438"/>
                      <a:pt x="51" y="4155"/>
                    </a:cubicBezTo>
                    <a:cubicBezTo>
                      <a:pt x="71" y="3872"/>
                      <a:pt x="71" y="3589"/>
                      <a:pt x="111" y="3306"/>
                    </a:cubicBezTo>
                    <a:cubicBezTo>
                      <a:pt x="203" y="2750"/>
                      <a:pt x="344" y="2194"/>
                      <a:pt x="486" y="1649"/>
                    </a:cubicBezTo>
                    <a:cubicBezTo>
                      <a:pt x="556" y="1375"/>
                      <a:pt x="627" y="1092"/>
                      <a:pt x="697" y="820"/>
                    </a:cubicBezTo>
                    <a:lnTo>
                      <a:pt x="92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>
                <a:off x="4922496" y="528803"/>
                <a:ext cx="32133" cy="21423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207" extrusionOk="0">
                    <a:moveTo>
                      <a:pt x="930" y="0"/>
                    </a:moveTo>
                    <a:lnTo>
                      <a:pt x="930" y="0"/>
                    </a:lnTo>
                    <a:cubicBezTo>
                      <a:pt x="839" y="243"/>
                      <a:pt x="758" y="495"/>
                      <a:pt x="668" y="748"/>
                    </a:cubicBezTo>
                    <a:cubicBezTo>
                      <a:pt x="587" y="1001"/>
                      <a:pt x="506" y="1254"/>
                      <a:pt x="435" y="1506"/>
                    </a:cubicBezTo>
                    <a:cubicBezTo>
                      <a:pt x="354" y="1759"/>
                      <a:pt x="284" y="2012"/>
                      <a:pt x="223" y="2265"/>
                    </a:cubicBezTo>
                    <a:cubicBezTo>
                      <a:pt x="152" y="2517"/>
                      <a:pt x="91" y="2780"/>
                      <a:pt x="51" y="3043"/>
                    </a:cubicBezTo>
                    <a:cubicBezTo>
                      <a:pt x="10" y="3305"/>
                      <a:pt x="10" y="3568"/>
                      <a:pt x="1" y="3831"/>
                    </a:cubicBezTo>
                    <a:lnTo>
                      <a:pt x="1" y="4630"/>
                    </a:lnTo>
                    <a:cubicBezTo>
                      <a:pt x="10" y="5156"/>
                      <a:pt x="30" y="5681"/>
                      <a:pt x="61" y="6207"/>
                    </a:cubicBezTo>
                    <a:cubicBezTo>
                      <a:pt x="51" y="5944"/>
                      <a:pt x="51" y="5681"/>
                      <a:pt x="51" y="5419"/>
                    </a:cubicBezTo>
                    <a:cubicBezTo>
                      <a:pt x="41" y="5156"/>
                      <a:pt x="41" y="4893"/>
                      <a:pt x="41" y="4630"/>
                    </a:cubicBezTo>
                    <a:cubicBezTo>
                      <a:pt x="41" y="4357"/>
                      <a:pt x="41" y="4094"/>
                      <a:pt x="51" y="3831"/>
                    </a:cubicBezTo>
                    <a:cubicBezTo>
                      <a:pt x="51" y="3568"/>
                      <a:pt x="61" y="3305"/>
                      <a:pt x="102" y="3043"/>
                    </a:cubicBezTo>
                    <a:cubicBezTo>
                      <a:pt x="182" y="2528"/>
                      <a:pt x="334" y="2022"/>
                      <a:pt x="465" y="1517"/>
                    </a:cubicBezTo>
                    <a:cubicBezTo>
                      <a:pt x="617" y="1001"/>
                      <a:pt x="769" y="506"/>
                      <a:pt x="93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4918319" y="564388"/>
                <a:ext cx="21986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348" extrusionOk="0">
                    <a:moveTo>
                      <a:pt x="637" y="1"/>
                    </a:moveTo>
                    <a:cubicBezTo>
                      <a:pt x="515" y="344"/>
                      <a:pt x="405" y="708"/>
                      <a:pt x="303" y="1061"/>
                    </a:cubicBezTo>
                    <a:cubicBezTo>
                      <a:pt x="253" y="1234"/>
                      <a:pt x="202" y="1416"/>
                      <a:pt x="151" y="1587"/>
                    </a:cubicBezTo>
                    <a:cubicBezTo>
                      <a:pt x="111" y="1769"/>
                      <a:pt x="61" y="1951"/>
                      <a:pt x="30" y="2133"/>
                    </a:cubicBezTo>
                    <a:cubicBezTo>
                      <a:pt x="20" y="2173"/>
                      <a:pt x="10" y="2224"/>
                      <a:pt x="0" y="2274"/>
                    </a:cubicBezTo>
                    <a:lnTo>
                      <a:pt x="0" y="2406"/>
                    </a:lnTo>
                    <a:lnTo>
                      <a:pt x="0" y="2689"/>
                    </a:lnTo>
                    <a:cubicBezTo>
                      <a:pt x="10" y="2871"/>
                      <a:pt x="10" y="3053"/>
                      <a:pt x="30" y="3245"/>
                    </a:cubicBezTo>
                    <a:cubicBezTo>
                      <a:pt x="50" y="3609"/>
                      <a:pt x="71" y="3983"/>
                      <a:pt x="111" y="4347"/>
                    </a:cubicBezTo>
                    <a:lnTo>
                      <a:pt x="61" y="3235"/>
                    </a:lnTo>
                    <a:cubicBezTo>
                      <a:pt x="61" y="3053"/>
                      <a:pt x="50" y="2871"/>
                      <a:pt x="50" y="2689"/>
                    </a:cubicBezTo>
                    <a:cubicBezTo>
                      <a:pt x="41" y="2598"/>
                      <a:pt x="41" y="2507"/>
                      <a:pt x="50" y="2406"/>
                    </a:cubicBezTo>
                    <a:lnTo>
                      <a:pt x="50" y="2274"/>
                    </a:lnTo>
                    <a:cubicBezTo>
                      <a:pt x="61" y="2234"/>
                      <a:pt x="61" y="2184"/>
                      <a:pt x="71" y="2143"/>
                    </a:cubicBezTo>
                    <a:cubicBezTo>
                      <a:pt x="151" y="1780"/>
                      <a:pt x="243" y="1425"/>
                      <a:pt x="344" y="1072"/>
                    </a:cubicBezTo>
                    <a:cubicBezTo>
                      <a:pt x="384" y="890"/>
                      <a:pt x="434" y="708"/>
                      <a:pt x="485" y="536"/>
                    </a:cubicBezTo>
                    <a:cubicBezTo>
                      <a:pt x="536" y="354"/>
                      <a:pt x="586" y="182"/>
                      <a:pt x="637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4897369" y="591758"/>
                <a:ext cx="22366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48" extrusionOk="0">
                    <a:moveTo>
                      <a:pt x="241" y="1"/>
                    </a:moveTo>
                    <a:cubicBezTo>
                      <a:pt x="150" y="1"/>
                      <a:pt x="63" y="25"/>
                      <a:pt x="1" y="97"/>
                    </a:cubicBezTo>
                    <a:lnTo>
                      <a:pt x="31" y="117"/>
                    </a:lnTo>
                    <a:cubicBezTo>
                      <a:pt x="83" y="59"/>
                      <a:pt x="158" y="39"/>
                      <a:pt x="237" y="39"/>
                    </a:cubicBezTo>
                    <a:cubicBezTo>
                      <a:pt x="421" y="39"/>
                      <a:pt x="627" y="147"/>
                      <a:pt x="627" y="147"/>
                    </a:cubicBezTo>
                    <a:lnTo>
                      <a:pt x="648" y="107"/>
                    </a:lnTo>
                    <a:cubicBezTo>
                      <a:pt x="634" y="107"/>
                      <a:pt x="431" y="1"/>
                      <a:pt x="241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4922496" y="600076"/>
                <a:ext cx="22711" cy="7248"/>
              </a:xfrm>
              <a:custGeom>
                <a:avLst/>
                <a:gdLst/>
                <a:ahLst/>
                <a:cxnLst/>
                <a:rect l="l" t="t" r="r" b="b"/>
                <a:pathLst>
                  <a:path w="658" h="210" extrusionOk="0">
                    <a:moveTo>
                      <a:pt x="384" y="1"/>
                    </a:moveTo>
                    <a:cubicBezTo>
                      <a:pt x="167" y="1"/>
                      <a:pt x="7" y="189"/>
                      <a:pt x="1" y="189"/>
                    </a:cubicBezTo>
                    <a:lnTo>
                      <a:pt x="30" y="209"/>
                    </a:lnTo>
                    <a:cubicBezTo>
                      <a:pt x="38" y="203"/>
                      <a:pt x="179" y="41"/>
                      <a:pt x="377" y="41"/>
                    </a:cubicBezTo>
                    <a:cubicBezTo>
                      <a:pt x="456" y="41"/>
                      <a:pt x="544" y="67"/>
                      <a:pt x="637" y="139"/>
                    </a:cubicBezTo>
                    <a:lnTo>
                      <a:pt x="657" y="108"/>
                    </a:lnTo>
                    <a:cubicBezTo>
                      <a:pt x="561" y="29"/>
                      <a:pt x="468" y="1"/>
                      <a:pt x="384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4903305" y="624927"/>
                <a:ext cx="22711" cy="21468"/>
              </a:xfrm>
              <a:custGeom>
                <a:avLst/>
                <a:gdLst/>
                <a:ahLst/>
                <a:cxnLst/>
                <a:rect l="l" t="t" r="r" b="b"/>
                <a:pathLst>
                  <a:path w="658" h="622" extrusionOk="0">
                    <a:moveTo>
                      <a:pt x="398" y="1"/>
                    </a:moveTo>
                    <a:cubicBezTo>
                      <a:pt x="341" y="1"/>
                      <a:pt x="280" y="13"/>
                      <a:pt x="223" y="46"/>
                    </a:cubicBezTo>
                    <a:cubicBezTo>
                      <a:pt x="81" y="127"/>
                      <a:pt x="0" y="318"/>
                      <a:pt x="0" y="622"/>
                    </a:cubicBezTo>
                    <a:lnTo>
                      <a:pt x="31" y="622"/>
                    </a:lnTo>
                    <a:cubicBezTo>
                      <a:pt x="41" y="339"/>
                      <a:pt x="112" y="147"/>
                      <a:pt x="243" y="76"/>
                    </a:cubicBezTo>
                    <a:cubicBezTo>
                      <a:pt x="293" y="46"/>
                      <a:pt x="348" y="35"/>
                      <a:pt x="401" y="35"/>
                    </a:cubicBezTo>
                    <a:cubicBezTo>
                      <a:pt x="527" y="35"/>
                      <a:pt x="637" y="96"/>
                      <a:pt x="637" y="96"/>
                    </a:cubicBezTo>
                    <a:lnTo>
                      <a:pt x="658" y="66"/>
                    </a:lnTo>
                    <a:cubicBezTo>
                      <a:pt x="650" y="66"/>
                      <a:pt x="533" y="1"/>
                      <a:pt x="398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4927397" y="639837"/>
                <a:ext cx="31064" cy="17741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14" extrusionOk="0">
                    <a:moveTo>
                      <a:pt x="536" y="0"/>
                    </a:moveTo>
                    <a:cubicBezTo>
                      <a:pt x="512" y="0"/>
                      <a:pt x="489" y="3"/>
                      <a:pt x="465" y="8"/>
                    </a:cubicBezTo>
                    <a:cubicBezTo>
                      <a:pt x="171" y="79"/>
                      <a:pt x="10" y="483"/>
                      <a:pt x="0" y="503"/>
                    </a:cubicBezTo>
                    <a:lnTo>
                      <a:pt x="30" y="513"/>
                    </a:lnTo>
                    <a:cubicBezTo>
                      <a:pt x="40" y="513"/>
                      <a:pt x="202" y="109"/>
                      <a:pt x="475" y="48"/>
                    </a:cubicBezTo>
                    <a:cubicBezTo>
                      <a:pt x="497" y="43"/>
                      <a:pt x="520" y="40"/>
                      <a:pt x="544" y="40"/>
                    </a:cubicBezTo>
                    <a:cubicBezTo>
                      <a:pt x="648" y="40"/>
                      <a:pt x="764" y="94"/>
                      <a:pt x="879" y="210"/>
                    </a:cubicBezTo>
                    <a:lnTo>
                      <a:pt x="899" y="180"/>
                    </a:lnTo>
                    <a:cubicBezTo>
                      <a:pt x="781" y="62"/>
                      <a:pt x="657" y="0"/>
                      <a:pt x="536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4894228" y="687468"/>
                <a:ext cx="34204" cy="25921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51" extrusionOk="0">
                    <a:moveTo>
                      <a:pt x="459" y="1"/>
                    </a:moveTo>
                    <a:cubicBezTo>
                      <a:pt x="444" y="1"/>
                      <a:pt x="430" y="1"/>
                      <a:pt x="415" y="2"/>
                    </a:cubicBezTo>
                    <a:cubicBezTo>
                      <a:pt x="304" y="13"/>
                      <a:pt x="213" y="53"/>
                      <a:pt x="152" y="144"/>
                    </a:cubicBezTo>
                    <a:cubicBezTo>
                      <a:pt x="0" y="357"/>
                      <a:pt x="81" y="730"/>
                      <a:pt x="92" y="750"/>
                    </a:cubicBezTo>
                    <a:lnTo>
                      <a:pt x="122" y="741"/>
                    </a:lnTo>
                    <a:cubicBezTo>
                      <a:pt x="122" y="741"/>
                      <a:pt x="41" y="357"/>
                      <a:pt x="182" y="164"/>
                    </a:cubicBezTo>
                    <a:cubicBezTo>
                      <a:pt x="243" y="94"/>
                      <a:pt x="314" y="53"/>
                      <a:pt x="425" y="43"/>
                    </a:cubicBezTo>
                    <a:cubicBezTo>
                      <a:pt x="445" y="41"/>
                      <a:pt x="464" y="40"/>
                      <a:pt x="482" y="40"/>
                    </a:cubicBezTo>
                    <a:cubicBezTo>
                      <a:pt x="877" y="40"/>
                      <a:pt x="951" y="438"/>
                      <a:pt x="951" y="458"/>
                    </a:cubicBezTo>
                    <a:lnTo>
                      <a:pt x="991" y="447"/>
                    </a:lnTo>
                    <a:cubicBezTo>
                      <a:pt x="991" y="447"/>
                      <a:pt x="906" y="1"/>
                      <a:pt x="459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4926672" y="710731"/>
                <a:ext cx="41556" cy="2077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602" extrusionOk="0">
                    <a:moveTo>
                      <a:pt x="642" y="1"/>
                    </a:moveTo>
                    <a:cubicBezTo>
                      <a:pt x="496" y="1"/>
                      <a:pt x="351" y="87"/>
                      <a:pt x="213" y="249"/>
                    </a:cubicBezTo>
                    <a:cubicBezTo>
                      <a:pt x="82" y="410"/>
                      <a:pt x="1" y="582"/>
                      <a:pt x="1" y="592"/>
                    </a:cubicBezTo>
                    <a:lnTo>
                      <a:pt x="41" y="602"/>
                    </a:lnTo>
                    <a:cubicBezTo>
                      <a:pt x="41" y="602"/>
                      <a:pt x="291" y="37"/>
                      <a:pt x="646" y="37"/>
                    </a:cubicBezTo>
                    <a:cubicBezTo>
                      <a:pt x="682" y="37"/>
                      <a:pt x="720" y="43"/>
                      <a:pt x="759" y="56"/>
                    </a:cubicBezTo>
                    <a:cubicBezTo>
                      <a:pt x="1052" y="157"/>
                      <a:pt x="1173" y="501"/>
                      <a:pt x="1173" y="501"/>
                    </a:cubicBezTo>
                    <a:lnTo>
                      <a:pt x="1203" y="491"/>
                    </a:lnTo>
                    <a:cubicBezTo>
                      <a:pt x="1203" y="471"/>
                      <a:pt x="1082" y="127"/>
                      <a:pt x="779" y="26"/>
                    </a:cubicBezTo>
                    <a:cubicBezTo>
                      <a:pt x="733" y="9"/>
                      <a:pt x="688" y="1"/>
                      <a:pt x="64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4927397" y="674801"/>
                <a:ext cx="20951" cy="1694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91" extrusionOk="0">
                    <a:moveTo>
                      <a:pt x="202" y="0"/>
                    </a:moveTo>
                    <a:cubicBezTo>
                      <a:pt x="67" y="0"/>
                      <a:pt x="0" y="77"/>
                      <a:pt x="0" y="77"/>
                    </a:cubicBezTo>
                    <a:lnTo>
                      <a:pt x="20" y="97"/>
                    </a:lnTo>
                    <a:cubicBezTo>
                      <a:pt x="27" y="97"/>
                      <a:pt x="85" y="32"/>
                      <a:pt x="201" y="32"/>
                    </a:cubicBezTo>
                    <a:cubicBezTo>
                      <a:pt x="262" y="32"/>
                      <a:pt x="340" y="50"/>
                      <a:pt x="434" y="107"/>
                    </a:cubicBezTo>
                    <a:cubicBezTo>
                      <a:pt x="566" y="187"/>
                      <a:pt x="566" y="481"/>
                      <a:pt x="566" y="491"/>
                    </a:cubicBezTo>
                    <a:lnTo>
                      <a:pt x="607" y="491"/>
                    </a:lnTo>
                    <a:cubicBezTo>
                      <a:pt x="607" y="481"/>
                      <a:pt x="607" y="157"/>
                      <a:pt x="454" y="77"/>
                    </a:cubicBezTo>
                    <a:cubicBezTo>
                      <a:pt x="353" y="19"/>
                      <a:pt x="269" y="0"/>
                      <a:pt x="202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4958771" y="726090"/>
                <a:ext cx="18535" cy="1498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34" extrusionOk="0">
                    <a:moveTo>
                      <a:pt x="242" y="0"/>
                    </a:moveTo>
                    <a:cubicBezTo>
                      <a:pt x="180" y="0"/>
                      <a:pt x="123" y="17"/>
                      <a:pt x="91" y="56"/>
                    </a:cubicBezTo>
                    <a:cubicBezTo>
                      <a:pt x="10" y="147"/>
                      <a:pt x="31" y="278"/>
                      <a:pt x="31" y="278"/>
                    </a:cubicBezTo>
                    <a:cubicBezTo>
                      <a:pt x="31" y="278"/>
                      <a:pt x="31" y="299"/>
                      <a:pt x="10" y="299"/>
                    </a:cubicBezTo>
                    <a:cubicBezTo>
                      <a:pt x="1" y="299"/>
                      <a:pt x="10" y="329"/>
                      <a:pt x="61" y="349"/>
                    </a:cubicBezTo>
                    <a:cubicBezTo>
                      <a:pt x="69" y="354"/>
                      <a:pt x="79" y="355"/>
                      <a:pt x="88" y="355"/>
                    </a:cubicBezTo>
                    <a:cubicBezTo>
                      <a:pt x="127" y="355"/>
                      <a:pt x="172" y="329"/>
                      <a:pt x="172" y="329"/>
                    </a:cubicBezTo>
                    <a:cubicBezTo>
                      <a:pt x="172" y="329"/>
                      <a:pt x="183" y="359"/>
                      <a:pt x="213" y="390"/>
                    </a:cubicBezTo>
                    <a:cubicBezTo>
                      <a:pt x="223" y="400"/>
                      <a:pt x="237" y="404"/>
                      <a:pt x="252" y="404"/>
                    </a:cubicBezTo>
                    <a:cubicBezTo>
                      <a:pt x="298" y="404"/>
                      <a:pt x="357" y="370"/>
                      <a:pt x="365" y="370"/>
                    </a:cubicBezTo>
                    <a:cubicBezTo>
                      <a:pt x="365" y="369"/>
                      <a:pt x="365" y="368"/>
                      <a:pt x="365" y="368"/>
                    </a:cubicBezTo>
                    <a:cubicBezTo>
                      <a:pt x="369" y="368"/>
                      <a:pt x="389" y="403"/>
                      <a:pt x="425" y="430"/>
                    </a:cubicBezTo>
                    <a:cubicBezTo>
                      <a:pt x="430" y="433"/>
                      <a:pt x="434" y="434"/>
                      <a:pt x="438" y="434"/>
                    </a:cubicBezTo>
                    <a:cubicBezTo>
                      <a:pt x="468" y="434"/>
                      <a:pt x="475" y="370"/>
                      <a:pt x="475" y="370"/>
                    </a:cubicBezTo>
                    <a:cubicBezTo>
                      <a:pt x="475" y="370"/>
                      <a:pt x="480" y="374"/>
                      <a:pt x="489" y="374"/>
                    </a:cubicBezTo>
                    <a:cubicBezTo>
                      <a:pt x="494" y="374"/>
                      <a:pt x="499" y="373"/>
                      <a:pt x="506" y="370"/>
                    </a:cubicBezTo>
                    <a:cubicBezTo>
                      <a:pt x="516" y="370"/>
                      <a:pt x="496" y="349"/>
                      <a:pt x="486" y="319"/>
                    </a:cubicBezTo>
                    <a:cubicBezTo>
                      <a:pt x="466" y="289"/>
                      <a:pt x="536" y="188"/>
                      <a:pt x="486" y="96"/>
                    </a:cubicBezTo>
                    <a:cubicBezTo>
                      <a:pt x="449" y="41"/>
                      <a:pt x="340" y="0"/>
                      <a:pt x="24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4939581" y="683878"/>
                <a:ext cx="18535" cy="1522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41" extrusionOk="0">
                    <a:moveTo>
                      <a:pt x="299" y="1"/>
                    </a:moveTo>
                    <a:cubicBezTo>
                      <a:pt x="262" y="1"/>
                      <a:pt x="232" y="11"/>
                      <a:pt x="223" y="16"/>
                    </a:cubicBezTo>
                    <a:cubicBezTo>
                      <a:pt x="193" y="25"/>
                      <a:pt x="31" y="66"/>
                      <a:pt x="21" y="147"/>
                    </a:cubicBezTo>
                    <a:cubicBezTo>
                      <a:pt x="0" y="238"/>
                      <a:pt x="31" y="299"/>
                      <a:pt x="41" y="339"/>
                    </a:cubicBezTo>
                    <a:cubicBezTo>
                      <a:pt x="61" y="369"/>
                      <a:pt x="21" y="389"/>
                      <a:pt x="21" y="389"/>
                    </a:cubicBezTo>
                    <a:cubicBezTo>
                      <a:pt x="31" y="420"/>
                      <a:pt x="61" y="440"/>
                      <a:pt x="92" y="440"/>
                    </a:cubicBezTo>
                    <a:cubicBezTo>
                      <a:pt x="142" y="440"/>
                      <a:pt x="193" y="380"/>
                      <a:pt x="203" y="380"/>
                    </a:cubicBezTo>
                    <a:cubicBezTo>
                      <a:pt x="213" y="380"/>
                      <a:pt x="254" y="410"/>
                      <a:pt x="304" y="410"/>
                    </a:cubicBezTo>
                    <a:cubicBezTo>
                      <a:pt x="307" y="410"/>
                      <a:pt x="311" y="411"/>
                      <a:pt x="314" y="411"/>
                    </a:cubicBezTo>
                    <a:cubicBezTo>
                      <a:pt x="359" y="411"/>
                      <a:pt x="385" y="349"/>
                      <a:pt x="385" y="349"/>
                    </a:cubicBezTo>
                    <a:cubicBezTo>
                      <a:pt x="385" y="349"/>
                      <a:pt x="401" y="351"/>
                      <a:pt x="423" y="351"/>
                    </a:cubicBezTo>
                    <a:cubicBezTo>
                      <a:pt x="455" y="351"/>
                      <a:pt x="498" y="347"/>
                      <a:pt x="516" y="329"/>
                    </a:cubicBezTo>
                    <a:cubicBezTo>
                      <a:pt x="537" y="288"/>
                      <a:pt x="506" y="288"/>
                      <a:pt x="496" y="268"/>
                    </a:cubicBezTo>
                    <a:cubicBezTo>
                      <a:pt x="476" y="248"/>
                      <a:pt x="516" y="198"/>
                      <a:pt x="445" y="86"/>
                    </a:cubicBezTo>
                    <a:cubicBezTo>
                      <a:pt x="406" y="18"/>
                      <a:pt x="347" y="1"/>
                      <a:pt x="29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4894228" y="641563"/>
                <a:ext cx="19570" cy="1466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25" extrusionOk="0">
                    <a:moveTo>
                      <a:pt x="358" y="1"/>
                    </a:moveTo>
                    <a:cubicBezTo>
                      <a:pt x="273" y="1"/>
                      <a:pt x="152" y="24"/>
                      <a:pt x="122" y="69"/>
                    </a:cubicBezTo>
                    <a:cubicBezTo>
                      <a:pt x="81" y="110"/>
                      <a:pt x="61" y="231"/>
                      <a:pt x="41" y="301"/>
                    </a:cubicBezTo>
                    <a:cubicBezTo>
                      <a:pt x="31" y="322"/>
                      <a:pt x="0" y="352"/>
                      <a:pt x="0" y="352"/>
                    </a:cubicBezTo>
                    <a:cubicBezTo>
                      <a:pt x="11" y="360"/>
                      <a:pt x="25" y="363"/>
                      <a:pt x="40" y="363"/>
                    </a:cubicBezTo>
                    <a:cubicBezTo>
                      <a:pt x="79" y="363"/>
                      <a:pt x="122" y="342"/>
                      <a:pt x="122" y="342"/>
                    </a:cubicBezTo>
                    <a:cubicBezTo>
                      <a:pt x="122" y="342"/>
                      <a:pt x="132" y="393"/>
                      <a:pt x="162" y="413"/>
                    </a:cubicBezTo>
                    <a:cubicBezTo>
                      <a:pt x="163" y="414"/>
                      <a:pt x="165" y="414"/>
                      <a:pt x="167" y="414"/>
                    </a:cubicBezTo>
                    <a:cubicBezTo>
                      <a:pt x="196" y="414"/>
                      <a:pt x="294" y="352"/>
                      <a:pt x="294" y="352"/>
                    </a:cubicBezTo>
                    <a:cubicBezTo>
                      <a:pt x="294" y="352"/>
                      <a:pt x="355" y="423"/>
                      <a:pt x="375" y="423"/>
                    </a:cubicBezTo>
                    <a:cubicBezTo>
                      <a:pt x="378" y="424"/>
                      <a:pt x="382" y="424"/>
                      <a:pt x="386" y="424"/>
                    </a:cubicBezTo>
                    <a:cubicBezTo>
                      <a:pt x="416" y="424"/>
                      <a:pt x="456" y="393"/>
                      <a:pt x="456" y="393"/>
                    </a:cubicBezTo>
                    <a:cubicBezTo>
                      <a:pt x="456" y="393"/>
                      <a:pt x="474" y="402"/>
                      <a:pt x="492" y="402"/>
                    </a:cubicBezTo>
                    <a:cubicBezTo>
                      <a:pt x="501" y="402"/>
                      <a:pt x="510" y="399"/>
                      <a:pt x="516" y="393"/>
                    </a:cubicBezTo>
                    <a:cubicBezTo>
                      <a:pt x="546" y="382"/>
                      <a:pt x="516" y="342"/>
                      <a:pt x="516" y="342"/>
                    </a:cubicBezTo>
                    <a:cubicBezTo>
                      <a:pt x="516" y="342"/>
                      <a:pt x="514" y="344"/>
                      <a:pt x="508" y="344"/>
                    </a:cubicBezTo>
                    <a:cubicBezTo>
                      <a:pt x="503" y="344"/>
                      <a:pt x="495" y="342"/>
                      <a:pt x="486" y="332"/>
                    </a:cubicBezTo>
                    <a:cubicBezTo>
                      <a:pt x="486" y="332"/>
                      <a:pt x="536" y="312"/>
                      <a:pt x="557" y="231"/>
                    </a:cubicBezTo>
                    <a:cubicBezTo>
                      <a:pt x="566" y="150"/>
                      <a:pt x="486" y="29"/>
                      <a:pt x="425" y="9"/>
                    </a:cubicBezTo>
                    <a:cubicBezTo>
                      <a:pt x="410" y="4"/>
                      <a:pt x="386" y="1"/>
                      <a:pt x="358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4950039" y="644635"/>
                <a:ext cx="19950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77" extrusionOk="0">
                    <a:moveTo>
                      <a:pt x="324" y="0"/>
                    </a:moveTo>
                    <a:cubicBezTo>
                      <a:pt x="243" y="0"/>
                      <a:pt x="52" y="30"/>
                      <a:pt x="31" y="162"/>
                    </a:cubicBezTo>
                    <a:cubicBezTo>
                      <a:pt x="1" y="304"/>
                      <a:pt x="92" y="385"/>
                      <a:pt x="92" y="385"/>
                    </a:cubicBezTo>
                    <a:cubicBezTo>
                      <a:pt x="102" y="405"/>
                      <a:pt x="31" y="455"/>
                      <a:pt x="72" y="475"/>
                    </a:cubicBezTo>
                    <a:cubicBezTo>
                      <a:pt x="75" y="476"/>
                      <a:pt x="78" y="476"/>
                      <a:pt x="81" y="476"/>
                    </a:cubicBezTo>
                    <a:cubicBezTo>
                      <a:pt x="123" y="476"/>
                      <a:pt x="193" y="414"/>
                      <a:pt x="193" y="414"/>
                    </a:cubicBezTo>
                    <a:cubicBezTo>
                      <a:pt x="193" y="414"/>
                      <a:pt x="263" y="465"/>
                      <a:pt x="284" y="465"/>
                    </a:cubicBezTo>
                    <a:cubicBezTo>
                      <a:pt x="314" y="465"/>
                      <a:pt x="395" y="385"/>
                      <a:pt x="395" y="385"/>
                    </a:cubicBezTo>
                    <a:cubicBezTo>
                      <a:pt x="425" y="385"/>
                      <a:pt x="496" y="374"/>
                      <a:pt x="537" y="364"/>
                    </a:cubicBezTo>
                    <a:cubicBezTo>
                      <a:pt x="577" y="364"/>
                      <a:pt x="547" y="324"/>
                      <a:pt x="546" y="324"/>
                    </a:cubicBezTo>
                    <a:lnTo>
                      <a:pt x="546" y="324"/>
                    </a:lnTo>
                    <a:cubicBezTo>
                      <a:pt x="546" y="324"/>
                      <a:pt x="544" y="326"/>
                      <a:pt x="538" y="326"/>
                    </a:cubicBezTo>
                    <a:cubicBezTo>
                      <a:pt x="532" y="326"/>
                      <a:pt x="522" y="324"/>
                      <a:pt x="506" y="313"/>
                    </a:cubicBezTo>
                    <a:cubicBezTo>
                      <a:pt x="476" y="293"/>
                      <a:pt x="496" y="273"/>
                      <a:pt x="496" y="212"/>
                    </a:cubicBezTo>
                    <a:cubicBezTo>
                      <a:pt x="506" y="152"/>
                      <a:pt x="415" y="0"/>
                      <a:pt x="324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4949694" y="607221"/>
                <a:ext cx="10838" cy="994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88" extrusionOk="0">
                    <a:moveTo>
                      <a:pt x="302" y="0"/>
                    </a:moveTo>
                    <a:cubicBezTo>
                      <a:pt x="287" y="0"/>
                      <a:pt x="260" y="23"/>
                      <a:pt x="233" y="23"/>
                    </a:cubicBezTo>
                    <a:lnTo>
                      <a:pt x="193" y="23"/>
                    </a:lnTo>
                    <a:cubicBezTo>
                      <a:pt x="193" y="23"/>
                      <a:pt x="51" y="83"/>
                      <a:pt x="41" y="94"/>
                    </a:cubicBezTo>
                    <a:cubicBezTo>
                      <a:pt x="41" y="104"/>
                      <a:pt x="1" y="285"/>
                      <a:pt x="1" y="285"/>
                    </a:cubicBezTo>
                    <a:cubicBezTo>
                      <a:pt x="1" y="285"/>
                      <a:pt x="9" y="287"/>
                      <a:pt x="21" y="287"/>
                    </a:cubicBezTo>
                    <a:cubicBezTo>
                      <a:pt x="38" y="287"/>
                      <a:pt x="64" y="284"/>
                      <a:pt x="82" y="265"/>
                    </a:cubicBezTo>
                    <a:cubicBezTo>
                      <a:pt x="122" y="225"/>
                      <a:pt x="132" y="184"/>
                      <a:pt x="132" y="184"/>
                    </a:cubicBezTo>
                    <a:cubicBezTo>
                      <a:pt x="132" y="184"/>
                      <a:pt x="145" y="186"/>
                      <a:pt x="162" y="186"/>
                    </a:cubicBezTo>
                    <a:cubicBezTo>
                      <a:pt x="188" y="186"/>
                      <a:pt x="221" y="182"/>
                      <a:pt x="233" y="164"/>
                    </a:cubicBezTo>
                    <a:cubicBezTo>
                      <a:pt x="264" y="134"/>
                      <a:pt x="244" y="74"/>
                      <a:pt x="244" y="74"/>
                    </a:cubicBezTo>
                    <a:cubicBezTo>
                      <a:pt x="244" y="74"/>
                      <a:pt x="304" y="74"/>
                      <a:pt x="314" y="23"/>
                    </a:cubicBezTo>
                    <a:cubicBezTo>
                      <a:pt x="314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4940651" y="599765"/>
                <a:ext cx="20053" cy="1815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26" extrusionOk="0">
                    <a:moveTo>
                      <a:pt x="339" y="1"/>
                    </a:moveTo>
                    <a:cubicBezTo>
                      <a:pt x="255" y="1"/>
                      <a:pt x="176" y="29"/>
                      <a:pt x="162" y="36"/>
                    </a:cubicBezTo>
                    <a:cubicBezTo>
                      <a:pt x="142" y="47"/>
                      <a:pt x="41" y="138"/>
                      <a:pt x="20" y="249"/>
                    </a:cubicBezTo>
                    <a:cubicBezTo>
                      <a:pt x="0" y="360"/>
                      <a:pt x="121" y="431"/>
                      <a:pt x="121" y="431"/>
                    </a:cubicBezTo>
                    <a:cubicBezTo>
                      <a:pt x="131" y="461"/>
                      <a:pt x="111" y="481"/>
                      <a:pt x="101" y="512"/>
                    </a:cubicBezTo>
                    <a:cubicBezTo>
                      <a:pt x="119" y="522"/>
                      <a:pt x="134" y="526"/>
                      <a:pt x="146" y="526"/>
                    </a:cubicBezTo>
                    <a:cubicBezTo>
                      <a:pt x="196" y="526"/>
                      <a:pt x="202" y="461"/>
                      <a:pt x="202" y="461"/>
                    </a:cubicBezTo>
                    <a:cubicBezTo>
                      <a:pt x="202" y="461"/>
                      <a:pt x="217" y="506"/>
                      <a:pt x="253" y="506"/>
                    </a:cubicBezTo>
                    <a:cubicBezTo>
                      <a:pt x="259" y="506"/>
                      <a:pt x="265" y="504"/>
                      <a:pt x="273" y="501"/>
                    </a:cubicBezTo>
                    <a:cubicBezTo>
                      <a:pt x="333" y="472"/>
                      <a:pt x="364" y="299"/>
                      <a:pt x="364" y="299"/>
                    </a:cubicBezTo>
                    <a:cubicBezTo>
                      <a:pt x="372" y="303"/>
                      <a:pt x="381" y="304"/>
                      <a:pt x="390" y="304"/>
                    </a:cubicBezTo>
                    <a:cubicBezTo>
                      <a:pt x="466" y="304"/>
                      <a:pt x="581" y="208"/>
                      <a:pt x="535" y="198"/>
                    </a:cubicBezTo>
                    <a:cubicBezTo>
                      <a:pt x="475" y="189"/>
                      <a:pt x="546" y="47"/>
                      <a:pt x="434" y="16"/>
                    </a:cubicBezTo>
                    <a:cubicBezTo>
                      <a:pt x="404" y="5"/>
                      <a:pt x="371" y="1"/>
                      <a:pt x="33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4943067" y="601388"/>
                <a:ext cx="4590" cy="1432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15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42"/>
                      <a:pt x="31" y="252"/>
                    </a:cubicBezTo>
                    <a:cubicBezTo>
                      <a:pt x="72" y="353"/>
                      <a:pt x="132" y="414"/>
                      <a:pt x="132" y="414"/>
                    </a:cubicBezTo>
                    <a:cubicBezTo>
                      <a:pt x="132" y="414"/>
                      <a:pt x="0" y="162"/>
                      <a:pt x="7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4947968" y="600318"/>
                <a:ext cx="10493" cy="559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2" extrusionOk="0">
                    <a:moveTo>
                      <a:pt x="0" y="0"/>
                    </a:moveTo>
                    <a:cubicBezTo>
                      <a:pt x="0" y="0"/>
                      <a:pt x="142" y="41"/>
                      <a:pt x="192" y="71"/>
                    </a:cubicBezTo>
                    <a:cubicBezTo>
                      <a:pt x="253" y="101"/>
                      <a:pt x="303" y="162"/>
                      <a:pt x="303" y="162"/>
                    </a:cubicBezTo>
                    <a:cubicBezTo>
                      <a:pt x="303" y="162"/>
                      <a:pt x="283" y="81"/>
                      <a:pt x="192" y="41"/>
                    </a:cubicBezTo>
                    <a:cubicBezTo>
                      <a:pt x="11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4946208" y="601008"/>
                <a:ext cx="7041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64" extrusionOk="0">
                    <a:moveTo>
                      <a:pt x="1" y="0"/>
                    </a:moveTo>
                    <a:cubicBezTo>
                      <a:pt x="1" y="1"/>
                      <a:pt x="112" y="153"/>
                      <a:pt x="122" y="173"/>
                    </a:cubicBezTo>
                    <a:cubicBezTo>
                      <a:pt x="122" y="182"/>
                      <a:pt x="203" y="263"/>
                      <a:pt x="203" y="263"/>
                    </a:cubicBezTo>
                    <a:lnTo>
                      <a:pt x="142" y="173"/>
                    </a:lnTo>
                    <a:cubicBezTo>
                      <a:pt x="102" y="12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4889327" y="713699"/>
                <a:ext cx="17499" cy="7179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08" extrusionOk="0">
                    <a:moveTo>
                      <a:pt x="335" y="1"/>
                    </a:moveTo>
                    <a:lnTo>
                      <a:pt x="173" y="41"/>
                    </a:lnTo>
                    <a:lnTo>
                      <a:pt x="52" y="102"/>
                    </a:lnTo>
                    <a:cubicBezTo>
                      <a:pt x="52" y="102"/>
                      <a:pt x="1" y="132"/>
                      <a:pt x="21" y="163"/>
                    </a:cubicBezTo>
                    <a:cubicBezTo>
                      <a:pt x="28" y="176"/>
                      <a:pt x="45" y="181"/>
                      <a:pt x="64" y="181"/>
                    </a:cubicBezTo>
                    <a:cubicBezTo>
                      <a:pt x="103" y="181"/>
                      <a:pt x="153" y="163"/>
                      <a:pt x="153" y="163"/>
                    </a:cubicBezTo>
                    <a:cubicBezTo>
                      <a:pt x="153" y="163"/>
                      <a:pt x="175" y="207"/>
                      <a:pt x="232" y="207"/>
                    </a:cubicBezTo>
                    <a:cubicBezTo>
                      <a:pt x="242" y="207"/>
                      <a:pt x="252" y="206"/>
                      <a:pt x="264" y="203"/>
                    </a:cubicBezTo>
                    <a:cubicBezTo>
                      <a:pt x="335" y="193"/>
                      <a:pt x="355" y="122"/>
                      <a:pt x="355" y="122"/>
                    </a:cubicBezTo>
                    <a:cubicBezTo>
                      <a:pt x="355" y="122"/>
                      <a:pt x="400" y="167"/>
                      <a:pt x="444" y="167"/>
                    </a:cubicBezTo>
                    <a:cubicBezTo>
                      <a:pt x="451" y="167"/>
                      <a:pt x="459" y="165"/>
                      <a:pt x="466" y="163"/>
                    </a:cubicBezTo>
                    <a:cubicBezTo>
                      <a:pt x="506" y="142"/>
                      <a:pt x="497" y="112"/>
                      <a:pt x="497" y="112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4889327" y="705347"/>
                <a:ext cx="18880" cy="13012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" extrusionOk="0">
                    <a:moveTo>
                      <a:pt x="264" y="0"/>
                    </a:moveTo>
                    <a:cubicBezTo>
                      <a:pt x="183" y="0"/>
                      <a:pt x="61" y="41"/>
                      <a:pt x="32" y="122"/>
                    </a:cubicBezTo>
                    <a:cubicBezTo>
                      <a:pt x="1" y="202"/>
                      <a:pt x="21" y="243"/>
                      <a:pt x="32" y="283"/>
                    </a:cubicBezTo>
                    <a:cubicBezTo>
                      <a:pt x="32" y="293"/>
                      <a:pt x="32" y="304"/>
                      <a:pt x="21" y="313"/>
                    </a:cubicBezTo>
                    <a:cubicBezTo>
                      <a:pt x="21" y="324"/>
                      <a:pt x="1" y="333"/>
                      <a:pt x="1" y="333"/>
                    </a:cubicBezTo>
                    <a:cubicBezTo>
                      <a:pt x="1" y="354"/>
                      <a:pt x="11" y="364"/>
                      <a:pt x="21" y="374"/>
                    </a:cubicBezTo>
                    <a:cubicBezTo>
                      <a:pt x="25" y="375"/>
                      <a:pt x="29" y="375"/>
                      <a:pt x="33" y="375"/>
                    </a:cubicBezTo>
                    <a:cubicBezTo>
                      <a:pt x="74" y="375"/>
                      <a:pt x="133" y="333"/>
                      <a:pt x="133" y="333"/>
                    </a:cubicBezTo>
                    <a:lnTo>
                      <a:pt x="163" y="304"/>
                    </a:lnTo>
                    <a:cubicBezTo>
                      <a:pt x="163" y="304"/>
                      <a:pt x="173" y="324"/>
                      <a:pt x="193" y="344"/>
                    </a:cubicBezTo>
                    <a:cubicBezTo>
                      <a:pt x="203" y="364"/>
                      <a:pt x="223" y="374"/>
                      <a:pt x="243" y="374"/>
                    </a:cubicBezTo>
                    <a:cubicBezTo>
                      <a:pt x="251" y="376"/>
                      <a:pt x="259" y="377"/>
                      <a:pt x="266" y="377"/>
                    </a:cubicBezTo>
                    <a:cubicBezTo>
                      <a:pt x="296" y="377"/>
                      <a:pt x="319" y="362"/>
                      <a:pt x="335" y="354"/>
                    </a:cubicBezTo>
                    <a:cubicBezTo>
                      <a:pt x="344" y="333"/>
                      <a:pt x="355" y="304"/>
                      <a:pt x="355" y="304"/>
                    </a:cubicBezTo>
                    <a:cubicBezTo>
                      <a:pt x="355" y="304"/>
                      <a:pt x="426" y="361"/>
                      <a:pt x="473" y="361"/>
                    </a:cubicBezTo>
                    <a:cubicBezTo>
                      <a:pt x="482" y="361"/>
                      <a:pt x="490" y="359"/>
                      <a:pt x="497" y="354"/>
                    </a:cubicBezTo>
                    <a:cubicBezTo>
                      <a:pt x="526" y="333"/>
                      <a:pt x="497" y="313"/>
                      <a:pt x="486" y="293"/>
                    </a:cubicBezTo>
                    <a:cubicBezTo>
                      <a:pt x="476" y="273"/>
                      <a:pt x="547" y="273"/>
                      <a:pt x="497" y="142"/>
                    </a:cubicBezTo>
                    <a:cubicBezTo>
                      <a:pt x="456" y="20"/>
                      <a:pt x="335" y="0"/>
                      <a:pt x="264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4897369" y="717531"/>
                <a:ext cx="1450" cy="21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62" extrusionOk="0">
                    <a:moveTo>
                      <a:pt x="10" y="1"/>
                    </a:moveTo>
                    <a:cubicBezTo>
                      <a:pt x="10" y="1"/>
                      <a:pt x="1" y="52"/>
                      <a:pt x="10" y="61"/>
                    </a:cubicBezTo>
                    <a:cubicBezTo>
                      <a:pt x="21" y="61"/>
                      <a:pt x="41" y="61"/>
                      <a:pt x="31" y="52"/>
                    </a:cubicBezTo>
                    <a:cubicBezTo>
                      <a:pt x="31" y="41"/>
                      <a:pt x="41" y="11"/>
                      <a:pt x="41" y="11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4888636" y="716150"/>
                <a:ext cx="5281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3" extrusionOk="0">
                    <a:moveTo>
                      <a:pt x="21" y="0"/>
                    </a:moveTo>
                    <a:cubicBezTo>
                      <a:pt x="1" y="11"/>
                      <a:pt x="11" y="41"/>
                      <a:pt x="41" y="61"/>
                    </a:cubicBezTo>
                    <a:cubicBezTo>
                      <a:pt x="45" y="62"/>
                      <a:pt x="49" y="62"/>
                      <a:pt x="53" y="62"/>
                    </a:cubicBezTo>
                    <a:cubicBezTo>
                      <a:pt x="94" y="62"/>
                      <a:pt x="153" y="20"/>
                      <a:pt x="153" y="20"/>
                    </a:cubicBezTo>
                    <a:lnTo>
                      <a:pt x="92" y="11"/>
                    </a:lnTo>
                    <a:cubicBezTo>
                      <a:pt x="92" y="11"/>
                      <a:pt x="72" y="0"/>
                      <a:pt x="4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4895988" y="716495"/>
                <a:ext cx="4901" cy="186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4" extrusionOk="0">
                    <a:moveTo>
                      <a:pt x="97" y="0"/>
                    </a:moveTo>
                    <a:cubicBezTo>
                      <a:pt x="85" y="0"/>
                      <a:pt x="71" y="3"/>
                      <a:pt x="61" y="10"/>
                    </a:cubicBezTo>
                    <a:cubicBezTo>
                      <a:pt x="51" y="21"/>
                      <a:pt x="35" y="23"/>
                      <a:pt x="22" y="23"/>
                    </a:cubicBezTo>
                    <a:cubicBezTo>
                      <a:pt x="10" y="23"/>
                      <a:pt x="0" y="21"/>
                      <a:pt x="0" y="21"/>
                    </a:cubicBezTo>
                    <a:lnTo>
                      <a:pt x="0" y="21"/>
                    </a:lnTo>
                    <a:cubicBezTo>
                      <a:pt x="10" y="41"/>
                      <a:pt x="30" y="51"/>
                      <a:pt x="50" y="51"/>
                    </a:cubicBezTo>
                    <a:cubicBezTo>
                      <a:pt x="58" y="53"/>
                      <a:pt x="66" y="54"/>
                      <a:pt x="73" y="54"/>
                    </a:cubicBezTo>
                    <a:cubicBezTo>
                      <a:pt x="103" y="54"/>
                      <a:pt x="126" y="39"/>
                      <a:pt x="142" y="31"/>
                    </a:cubicBezTo>
                    <a:cubicBezTo>
                      <a:pt x="142" y="11"/>
                      <a:pt x="120" y="0"/>
                      <a:pt x="97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>
                <a:off x="4898404" y="705347"/>
                <a:ext cx="3900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81" y="131"/>
                      <a:pt x="81" y="172"/>
                    </a:cubicBezTo>
                    <a:cubicBezTo>
                      <a:pt x="92" y="202"/>
                      <a:pt x="92" y="304"/>
                      <a:pt x="92" y="304"/>
                    </a:cubicBezTo>
                    <a:cubicBezTo>
                      <a:pt x="92" y="304"/>
                      <a:pt x="112" y="223"/>
                      <a:pt x="112" y="172"/>
                    </a:cubicBezTo>
                    <a:cubicBezTo>
                      <a:pt x="102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4894228" y="705657"/>
                <a:ext cx="2485" cy="10182"/>
              </a:xfrm>
              <a:custGeom>
                <a:avLst/>
                <a:gdLst/>
                <a:ahLst/>
                <a:cxnLst/>
                <a:rect l="l" t="t" r="r" b="b"/>
                <a:pathLst>
                  <a:path w="72" h="295" extrusionOk="0">
                    <a:moveTo>
                      <a:pt x="71" y="1"/>
                    </a:moveTo>
                    <a:cubicBezTo>
                      <a:pt x="71" y="1"/>
                      <a:pt x="11" y="113"/>
                      <a:pt x="0" y="142"/>
                    </a:cubicBezTo>
                    <a:cubicBezTo>
                      <a:pt x="0" y="173"/>
                      <a:pt x="21" y="295"/>
                      <a:pt x="21" y="295"/>
                    </a:cubicBezTo>
                    <a:cubicBezTo>
                      <a:pt x="21" y="295"/>
                      <a:pt x="11" y="193"/>
                      <a:pt x="11" y="163"/>
                    </a:cubicBezTo>
                    <a:cubicBezTo>
                      <a:pt x="11" y="133"/>
                      <a:pt x="71" y="1"/>
                      <a:pt x="7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4917595" y="577193"/>
                <a:ext cx="9837" cy="18949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49" extrusionOk="0">
                    <a:moveTo>
                      <a:pt x="255" y="1"/>
                    </a:moveTo>
                    <a:cubicBezTo>
                      <a:pt x="207" y="1"/>
                      <a:pt x="166" y="20"/>
                      <a:pt x="132" y="54"/>
                    </a:cubicBezTo>
                    <a:cubicBezTo>
                      <a:pt x="1" y="185"/>
                      <a:pt x="31" y="539"/>
                      <a:pt x="31" y="549"/>
                    </a:cubicBezTo>
                    <a:lnTo>
                      <a:pt x="71" y="549"/>
                    </a:lnTo>
                    <a:cubicBezTo>
                      <a:pt x="71" y="549"/>
                      <a:pt x="31" y="196"/>
                      <a:pt x="152" y="74"/>
                    </a:cubicBezTo>
                    <a:cubicBezTo>
                      <a:pt x="183" y="51"/>
                      <a:pt x="213" y="40"/>
                      <a:pt x="243" y="40"/>
                    </a:cubicBezTo>
                    <a:cubicBezTo>
                      <a:pt x="253" y="40"/>
                      <a:pt x="263" y="41"/>
                      <a:pt x="274" y="44"/>
                    </a:cubicBezTo>
                    <a:lnTo>
                      <a:pt x="284" y="3"/>
                    </a:lnTo>
                    <a:cubicBezTo>
                      <a:pt x="274" y="2"/>
                      <a:pt x="264" y="1"/>
                      <a:pt x="25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8"/>
              <p:cNvSpPr/>
              <p:nvPr/>
            </p:nvSpPr>
            <p:spPr>
              <a:xfrm>
                <a:off x="4935059" y="573085"/>
                <a:ext cx="7007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85" extrusionOk="0">
                    <a:moveTo>
                      <a:pt x="182" y="1"/>
                    </a:moveTo>
                    <a:lnTo>
                      <a:pt x="0" y="385"/>
                    </a:lnTo>
                    <a:lnTo>
                      <a:pt x="203" y="385"/>
                    </a:lnTo>
                    <a:lnTo>
                      <a:pt x="203" y="11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4930158" y="571014"/>
                <a:ext cx="11217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45" extrusionOk="0">
                    <a:moveTo>
                      <a:pt x="213" y="0"/>
                    </a:moveTo>
                    <a:lnTo>
                      <a:pt x="1" y="445"/>
                    </a:lnTo>
                    <a:lnTo>
                      <a:pt x="142" y="445"/>
                    </a:lnTo>
                    <a:lnTo>
                      <a:pt x="324" y="61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>
                <a:off x="4927017" y="569979"/>
                <a:ext cx="10493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475" extrusionOk="0">
                    <a:moveTo>
                      <a:pt x="182" y="0"/>
                    </a:moveTo>
                    <a:lnTo>
                      <a:pt x="1" y="384"/>
                    </a:lnTo>
                    <a:lnTo>
                      <a:pt x="1" y="455"/>
                    </a:lnTo>
                    <a:lnTo>
                      <a:pt x="41" y="475"/>
                    </a:lnTo>
                    <a:lnTo>
                      <a:pt x="92" y="475"/>
                    </a:lnTo>
                    <a:lnTo>
                      <a:pt x="304" y="30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>
                <a:off x="4927017" y="569979"/>
                <a:ext cx="6316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85" extrusionOk="0">
                    <a:moveTo>
                      <a:pt x="1" y="0"/>
                    </a:moveTo>
                    <a:lnTo>
                      <a:pt x="1" y="384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4916904" y="593346"/>
                <a:ext cx="16084" cy="264143"/>
              </a:xfrm>
              <a:custGeom>
                <a:avLst/>
                <a:gdLst/>
                <a:ahLst/>
                <a:cxnLst/>
                <a:rect l="l" t="t" r="r" b="b"/>
                <a:pathLst>
                  <a:path w="466" h="7653" extrusionOk="0">
                    <a:moveTo>
                      <a:pt x="41" y="0"/>
                    </a:moveTo>
                    <a:lnTo>
                      <a:pt x="1" y="31"/>
                    </a:lnTo>
                    <a:cubicBezTo>
                      <a:pt x="10" y="51"/>
                      <a:pt x="31" y="81"/>
                      <a:pt x="51" y="101"/>
                    </a:cubicBezTo>
                    <a:cubicBezTo>
                      <a:pt x="344" y="404"/>
                      <a:pt x="344" y="2891"/>
                      <a:pt x="253" y="5125"/>
                    </a:cubicBezTo>
                    <a:cubicBezTo>
                      <a:pt x="243" y="5297"/>
                      <a:pt x="213" y="7622"/>
                      <a:pt x="213" y="7652"/>
                    </a:cubicBezTo>
                    <a:lnTo>
                      <a:pt x="264" y="7652"/>
                    </a:lnTo>
                    <a:cubicBezTo>
                      <a:pt x="264" y="7622"/>
                      <a:pt x="294" y="5297"/>
                      <a:pt x="304" y="5125"/>
                    </a:cubicBezTo>
                    <a:cubicBezTo>
                      <a:pt x="344" y="4034"/>
                      <a:pt x="466" y="465"/>
                      <a:pt x="91" y="61"/>
                    </a:cubicBezTo>
                    <a:cubicBezTo>
                      <a:pt x="71" y="41"/>
                      <a:pt x="51" y="20"/>
                      <a:pt x="4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4879939" y="592586"/>
                <a:ext cx="20951" cy="16498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78" extrusionOk="0">
                    <a:moveTo>
                      <a:pt x="280" y="0"/>
                    </a:moveTo>
                    <a:cubicBezTo>
                      <a:pt x="257" y="0"/>
                      <a:pt x="237" y="4"/>
                      <a:pt x="223" y="12"/>
                    </a:cubicBezTo>
                    <a:cubicBezTo>
                      <a:pt x="172" y="42"/>
                      <a:pt x="101" y="143"/>
                      <a:pt x="61" y="194"/>
                    </a:cubicBezTo>
                    <a:cubicBezTo>
                      <a:pt x="41" y="215"/>
                      <a:pt x="0" y="224"/>
                      <a:pt x="0" y="224"/>
                    </a:cubicBezTo>
                    <a:cubicBezTo>
                      <a:pt x="21" y="265"/>
                      <a:pt x="122" y="265"/>
                      <a:pt x="122" y="265"/>
                    </a:cubicBezTo>
                    <a:cubicBezTo>
                      <a:pt x="122" y="265"/>
                      <a:pt x="101" y="316"/>
                      <a:pt x="122" y="346"/>
                    </a:cubicBezTo>
                    <a:cubicBezTo>
                      <a:pt x="128" y="352"/>
                      <a:pt x="146" y="355"/>
                      <a:pt x="167" y="355"/>
                    </a:cubicBezTo>
                    <a:cubicBezTo>
                      <a:pt x="209" y="355"/>
                      <a:pt x="263" y="346"/>
                      <a:pt x="263" y="346"/>
                    </a:cubicBezTo>
                    <a:cubicBezTo>
                      <a:pt x="263" y="346"/>
                      <a:pt x="293" y="437"/>
                      <a:pt x="313" y="447"/>
                    </a:cubicBezTo>
                    <a:cubicBezTo>
                      <a:pt x="323" y="450"/>
                      <a:pt x="336" y="451"/>
                      <a:pt x="348" y="451"/>
                    </a:cubicBezTo>
                    <a:cubicBezTo>
                      <a:pt x="372" y="451"/>
                      <a:pt x="394" y="447"/>
                      <a:pt x="394" y="447"/>
                    </a:cubicBezTo>
                    <a:cubicBezTo>
                      <a:pt x="394" y="447"/>
                      <a:pt x="425" y="477"/>
                      <a:pt x="455" y="477"/>
                    </a:cubicBezTo>
                    <a:cubicBezTo>
                      <a:pt x="495" y="467"/>
                      <a:pt x="475" y="417"/>
                      <a:pt x="475" y="417"/>
                    </a:cubicBezTo>
                    <a:lnTo>
                      <a:pt x="475" y="417"/>
                    </a:lnTo>
                    <a:cubicBezTo>
                      <a:pt x="475" y="417"/>
                      <a:pt x="468" y="423"/>
                      <a:pt x="463" y="423"/>
                    </a:cubicBezTo>
                    <a:cubicBezTo>
                      <a:pt x="459" y="423"/>
                      <a:pt x="455" y="419"/>
                      <a:pt x="455" y="406"/>
                    </a:cubicBezTo>
                    <a:cubicBezTo>
                      <a:pt x="455" y="406"/>
                      <a:pt x="506" y="406"/>
                      <a:pt x="556" y="336"/>
                    </a:cubicBezTo>
                    <a:cubicBezTo>
                      <a:pt x="607" y="265"/>
                      <a:pt x="576" y="123"/>
                      <a:pt x="526" y="83"/>
                    </a:cubicBezTo>
                    <a:cubicBezTo>
                      <a:pt x="486" y="51"/>
                      <a:pt x="364" y="0"/>
                      <a:pt x="280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>
                <a:off x="4915524" y="584958"/>
                <a:ext cx="4901" cy="1190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45" extrusionOk="0">
                    <a:moveTo>
                      <a:pt x="50" y="142"/>
                    </a:moveTo>
                    <a:lnTo>
                      <a:pt x="50" y="142"/>
                    </a:lnTo>
                    <a:cubicBezTo>
                      <a:pt x="81" y="213"/>
                      <a:pt x="91" y="274"/>
                      <a:pt x="91" y="294"/>
                    </a:cubicBezTo>
                    <a:cubicBezTo>
                      <a:pt x="71" y="274"/>
                      <a:pt x="61" y="213"/>
                      <a:pt x="50" y="142"/>
                    </a:cubicBezTo>
                    <a:close/>
                    <a:moveTo>
                      <a:pt x="0" y="1"/>
                    </a:moveTo>
                    <a:lnTo>
                      <a:pt x="0" y="61"/>
                    </a:lnTo>
                    <a:cubicBezTo>
                      <a:pt x="10" y="102"/>
                      <a:pt x="21" y="284"/>
                      <a:pt x="71" y="324"/>
                    </a:cubicBezTo>
                    <a:cubicBezTo>
                      <a:pt x="81" y="334"/>
                      <a:pt x="91" y="344"/>
                      <a:pt x="111" y="344"/>
                    </a:cubicBezTo>
                    <a:lnTo>
                      <a:pt x="122" y="344"/>
                    </a:lnTo>
                    <a:cubicBezTo>
                      <a:pt x="142" y="334"/>
                      <a:pt x="131" y="304"/>
                      <a:pt x="131" y="294"/>
                    </a:cubicBezTo>
                    <a:cubicBezTo>
                      <a:pt x="131" y="274"/>
                      <a:pt x="101" y="132"/>
                      <a:pt x="41" y="5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4924912" y="595796"/>
                <a:ext cx="5626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3" extrusionOk="0">
                    <a:moveTo>
                      <a:pt x="163" y="0"/>
                    </a:moveTo>
                    <a:lnTo>
                      <a:pt x="122" y="30"/>
                    </a:lnTo>
                    <a:cubicBezTo>
                      <a:pt x="1" y="91"/>
                      <a:pt x="1" y="253"/>
                      <a:pt x="1" y="253"/>
                    </a:cubicBezTo>
                    <a:lnTo>
                      <a:pt x="1" y="293"/>
                    </a:lnTo>
                    <a:lnTo>
                      <a:pt x="32" y="273"/>
                    </a:lnTo>
                    <a:cubicBezTo>
                      <a:pt x="62" y="243"/>
                      <a:pt x="133" y="81"/>
                      <a:pt x="142" y="5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8"/>
              <p:cNvSpPr/>
              <p:nvPr/>
            </p:nvSpPr>
            <p:spPr>
              <a:xfrm>
                <a:off x="4921115" y="621924"/>
                <a:ext cx="559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83" extrusionOk="0">
                    <a:moveTo>
                      <a:pt x="0" y="1"/>
                    </a:moveTo>
                    <a:lnTo>
                      <a:pt x="20" y="62"/>
                    </a:lnTo>
                    <a:cubicBezTo>
                      <a:pt x="20" y="62"/>
                      <a:pt x="50" y="143"/>
                      <a:pt x="111" y="163"/>
                    </a:cubicBezTo>
                    <a:lnTo>
                      <a:pt x="162" y="183"/>
                    </a:lnTo>
                    <a:lnTo>
                      <a:pt x="131" y="133"/>
                    </a:lnTo>
                    <a:cubicBezTo>
                      <a:pt x="131" y="133"/>
                      <a:pt x="91" y="72"/>
                      <a:pt x="50" y="4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4929123" y="670797"/>
                <a:ext cx="559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3" extrusionOk="0">
                    <a:moveTo>
                      <a:pt x="162" y="0"/>
                    </a:moveTo>
                    <a:lnTo>
                      <a:pt x="112" y="11"/>
                    </a:lnTo>
                    <a:cubicBezTo>
                      <a:pt x="31" y="31"/>
                      <a:pt x="11" y="132"/>
                      <a:pt x="11" y="142"/>
                    </a:cubicBezTo>
                    <a:lnTo>
                      <a:pt x="0" y="172"/>
                    </a:lnTo>
                    <a:lnTo>
                      <a:pt x="0" y="172"/>
                    </a:lnTo>
                    <a:lnTo>
                      <a:pt x="31" y="162"/>
                    </a:lnTo>
                    <a:cubicBezTo>
                      <a:pt x="71" y="142"/>
                      <a:pt x="121" y="51"/>
                      <a:pt x="132" y="41"/>
                    </a:cubicBez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4928087" y="716495"/>
                <a:ext cx="3521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26" extrusionOk="0">
                    <a:moveTo>
                      <a:pt x="101" y="1"/>
                    </a:moveTo>
                    <a:lnTo>
                      <a:pt x="50" y="91"/>
                    </a:lnTo>
                    <a:cubicBezTo>
                      <a:pt x="0" y="162"/>
                      <a:pt x="10" y="284"/>
                      <a:pt x="10" y="284"/>
                    </a:cubicBezTo>
                    <a:lnTo>
                      <a:pt x="10" y="425"/>
                    </a:lnTo>
                    <a:lnTo>
                      <a:pt x="41" y="293"/>
                    </a:lnTo>
                    <a:cubicBezTo>
                      <a:pt x="61" y="223"/>
                      <a:pt x="81" y="102"/>
                      <a:pt x="81" y="102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4894228" y="693819"/>
                <a:ext cx="5626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83" extrusionOk="0">
                    <a:moveTo>
                      <a:pt x="0" y="0"/>
                    </a:moveTo>
                    <a:lnTo>
                      <a:pt x="11" y="61"/>
                    </a:lnTo>
                    <a:cubicBezTo>
                      <a:pt x="21" y="61"/>
                      <a:pt x="41" y="142"/>
                      <a:pt x="112" y="162"/>
                    </a:cubicBezTo>
                    <a:lnTo>
                      <a:pt x="162" y="182"/>
                    </a:lnTo>
                    <a:lnTo>
                      <a:pt x="132" y="142"/>
                    </a:lnTo>
                    <a:cubicBezTo>
                      <a:pt x="132" y="132"/>
                      <a:pt x="92" y="71"/>
                      <a:pt x="41" y="4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4911347" y="738826"/>
                <a:ext cx="3521" cy="1501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35" extrusionOk="0">
                    <a:moveTo>
                      <a:pt x="101" y="1"/>
                    </a:moveTo>
                    <a:lnTo>
                      <a:pt x="40" y="91"/>
                    </a:lnTo>
                    <a:cubicBezTo>
                      <a:pt x="0" y="172"/>
                      <a:pt x="0" y="293"/>
                      <a:pt x="0" y="293"/>
                    </a:cubicBezTo>
                    <a:lnTo>
                      <a:pt x="10" y="435"/>
                    </a:lnTo>
                    <a:lnTo>
                      <a:pt x="40" y="304"/>
                    </a:lnTo>
                    <a:cubicBezTo>
                      <a:pt x="50" y="233"/>
                      <a:pt x="81" y="102"/>
                      <a:pt x="81" y="102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4883045" y="647603"/>
                <a:ext cx="16464" cy="1484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0" extrusionOk="0">
                    <a:moveTo>
                      <a:pt x="207" y="1"/>
                    </a:moveTo>
                    <a:cubicBezTo>
                      <a:pt x="196" y="1"/>
                      <a:pt x="185" y="2"/>
                      <a:pt x="173" y="5"/>
                    </a:cubicBezTo>
                    <a:cubicBezTo>
                      <a:pt x="1" y="56"/>
                      <a:pt x="72" y="409"/>
                      <a:pt x="82" y="430"/>
                    </a:cubicBezTo>
                    <a:lnTo>
                      <a:pt x="112" y="420"/>
                    </a:lnTo>
                    <a:cubicBezTo>
                      <a:pt x="92" y="328"/>
                      <a:pt x="62" y="76"/>
                      <a:pt x="183" y="45"/>
                    </a:cubicBezTo>
                    <a:cubicBezTo>
                      <a:pt x="193" y="42"/>
                      <a:pt x="202" y="41"/>
                      <a:pt x="212" y="41"/>
                    </a:cubicBezTo>
                    <a:cubicBezTo>
                      <a:pt x="332" y="41"/>
                      <a:pt x="437" y="258"/>
                      <a:pt x="446" y="258"/>
                    </a:cubicBezTo>
                    <a:lnTo>
                      <a:pt x="476" y="238"/>
                    </a:lnTo>
                    <a:cubicBezTo>
                      <a:pt x="467" y="228"/>
                      <a:pt x="353" y="1"/>
                      <a:pt x="207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4872587" y="664032"/>
                <a:ext cx="199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68" extrusionOk="0">
                    <a:moveTo>
                      <a:pt x="135" y="1"/>
                    </a:moveTo>
                    <a:cubicBezTo>
                      <a:pt x="98" y="1"/>
                      <a:pt x="64" y="12"/>
                      <a:pt x="41" y="34"/>
                    </a:cubicBezTo>
                    <a:cubicBezTo>
                      <a:pt x="1" y="85"/>
                      <a:pt x="21" y="166"/>
                      <a:pt x="21" y="166"/>
                    </a:cubicBezTo>
                    <a:lnTo>
                      <a:pt x="61" y="156"/>
                    </a:lnTo>
                    <a:cubicBezTo>
                      <a:pt x="61" y="156"/>
                      <a:pt x="41" y="95"/>
                      <a:pt x="72" y="65"/>
                    </a:cubicBezTo>
                    <a:cubicBezTo>
                      <a:pt x="87" y="50"/>
                      <a:pt x="106" y="41"/>
                      <a:pt x="136" y="41"/>
                    </a:cubicBezTo>
                    <a:cubicBezTo>
                      <a:pt x="147" y="41"/>
                      <a:pt x="159" y="42"/>
                      <a:pt x="173" y="45"/>
                    </a:cubicBezTo>
                    <a:cubicBezTo>
                      <a:pt x="314" y="55"/>
                      <a:pt x="557" y="267"/>
                      <a:pt x="557" y="267"/>
                    </a:cubicBezTo>
                    <a:lnTo>
                      <a:pt x="577" y="237"/>
                    </a:lnTo>
                    <a:cubicBezTo>
                      <a:pt x="567" y="227"/>
                      <a:pt x="324" y="25"/>
                      <a:pt x="173" y="4"/>
                    </a:cubicBezTo>
                    <a:cubicBezTo>
                      <a:pt x="160" y="2"/>
                      <a:pt x="147" y="1"/>
                      <a:pt x="13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4895298" y="670763"/>
                <a:ext cx="15359" cy="1332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86" extrusionOk="0">
                    <a:moveTo>
                      <a:pt x="213" y="1"/>
                    </a:moveTo>
                    <a:cubicBezTo>
                      <a:pt x="210" y="1"/>
                      <a:pt x="206" y="1"/>
                      <a:pt x="202" y="1"/>
                    </a:cubicBezTo>
                    <a:cubicBezTo>
                      <a:pt x="162" y="1"/>
                      <a:pt x="121" y="21"/>
                      <a:pt x="91" y="52"/>
                    </a:cubicBezTo>
                    <a:cubicBezTo>
                      <a:pt x="0" y="153"/>
                      <a:pt x="30" y="376"/>
                      <a:pt x="30" y="385"/>
                    </a:cubicBezTo>
                    <a:lnTo>
                      <a:pt x="61" y="385"/>
                    </a:lnTo>
                    <a:cubicBezTo>
                      <a:pt x="61" y="385"/>
                      <a:pt x="40" y="163"/>
                      <a:pt x="121" y="82"/>
                    </a:cubicBezTo>
                    <a:cubicBezTo>
                      <a:pt x="142" y="52"/>
                      <a:pt x="171" y="42"/>
                      <a:pt x="202" y="42"/>
                    </a:cubicBezTo>
                    <a:cubicBezTo>
                      <a:pt x="206" y="41"/>
                      <a:pt x="209" y="41"/>
                      <a:pt x="213" y="41"/>
                    </a:cubicBezTo>
                    <a:cubicBezTo>
                      <a:pt x="375" y="41"/>
                      <a:pt x="404" y="264"/>
                      <a:pt x="404" y="274"/>
                    </a:cubicBezTo>
                    <a:lnTo>
                      <a:pt x="445" y="264"/>
                    </a:lnTo>
                    <a:cubicBezTo>
                      <a:pt x="445" y="264"/>
                      <a:pt x="415" y="1"/>
                      <a:pt x="213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4887601" y="687882"/>
                <a:ext cx="15394" cy="1539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46" extrusionOk="0">
                    <a:moveTo>
                      <a:pt x="82" y="1"/>
                    </a:moveTo>
                    <a:cubicBezTo>
                      <a:pt x="51" y="1"/>
                      <a:pt x="21" y="1"/>
                      <a:pt x="1" y="21"/>
                    </a:cubicBezTo>
                    <a:lnTo>
                      <a:pt x="21" y="51"/>
                    </a:lnTo>
                    <a:cubicBezTo>
                      <a:pt x="35" y="44"/>
                      <a:pt x="44" y="37"/>
                      <a:pt x="55" y="37"/>
                    </a:cubicBezTo>
                    <a:cubicBezTo>
                      <a:pt x="60" y="37"/>
                      <a:pt x="65" y="38"/>
                      <a:pt x="71" y="41"/>
                    </a:cubicBezTo>
                    <a:cubicBezTo>
                      <a:pt x="183" y="62"/>
                      <a:pt x="354" y="334"/>
                      <a:pt x="415" y="446"/>
                    </a:cubicBezTo>
                    <a:lnTo>
                      <a:pt x="445" y="425"/>
                    </a:lnTo>
                    <a:cubicBezTo>
                      <a:pt x="435" y="415"/>
                      <a:pt x="233" y="31"/>
                      <a:pt x="8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4905066" y="705554"/>
                <a:ext cx="7007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20" extrusionOk="0">
                    <a:moveTo>
                      <a:pt x="109" y="0"/>
                    </a:moveTo>
                    <a:cubicBezTo>
                      <a:pt x="103" y="0"/>
                      <a:pt x="97" y="2"/>
                      <a:pt x="91" y="4"/>
                    </a:cubicBezTo>
                    <a:cubicBezTo>
                      <a:pt x="0" y="35"/>
                      <a:pt x="20" y="408"/>
                      <a:pt x="30" y="520"/>
                    </a:cubicBezTo>
                    <a:lnTo>
                      <a:pt x="61" y="520"/>
                    </a:lnTo>
                    <a:cubicBezTo>
                      <a:pt x="50" y="298"/>
                      <a:pt x="61" y="55"/>
                      <a:pt x="101" y="44"/>
                    </a:cubicBezTo>
                    <a:cubicBezTo>
                      <a:pt x="103" y="43"/>
                      <a:pt x="105" y="42"/>
                      <a:pt x="108" y="42"/>
                    </a:cubicBezTo>
                    <a:cubicBezTo>
                      <a:pt x="121" y="42"/>
                      <a:pt x="147" y="62"/>
                      <a:pt x="172" y="95"/>
                    </a:cubicBezTo>
                    <a:lnTo>
                      <a:pt x="202" y="75"/>
                    </a:lnTo>
                    <a:cubicBezTo>
                      <a:pt x="185" y="57"/>
                      <a:pt x="151" y="0"/>
                      <a:pt x="109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4884115" y="727298"/>
                <a:ext cx="24471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68" extrusionOk="0">
                    <a:moveTo>
                      <a:pt x="405" y="1"/>
                    </a:moveTo>
                    <a:cubicBezTo>
                      <a:pt x="334" y="11"/>
                      <a:pt x="273" y="41"/>
                      <a:pt x="223" y="102"/>
                    </a:cubicBezTo>
                    <a:cubicBezTo>
                      <a:pt x="1" y="365"/>
                      <a:pt x="91" y="658"/>
                      <a:pt x="91" y="668"/>
                    </a:cubicBezTo>
                    <a:lnTo>
                      <a:pt x="132" y="658"/>
                    </a:lnTo>
                    <a:cubicBezTo>
                      <a:pt x="132" y="658"/>
                      <a:pt x="41" y="375"/>
                      <a:pt x="253" y="133"/>
                    </a:cubicBezTo>
                    <a:cubicBezTo>
                      <a:pt x="293" y="72"/>
                      <a:pt x="344" y="41"/>
                      <a:pt x="415" y="41"/>
                    </a:cubicBezTo>
                    <a:cubicBezTo>
                      <a:pt x="419" y="41"/>
                      <a:pt x="424" y="41"/>
                      <a:pt x="429" y="41"/>
                    </a:cubicBezTo>
                    <a:cubicBezTo>
                      <a:pt x="556" y="41"/>
                      <a:pt x="677" y="162"/>
                      <a:pt x="677" y="162"/>
                    </a:cubicBezTo>
                    <a:lnTo>
                      <a:pt x="708" y="142"/>
                    </a:lnTo>
                    <a:cubicBezTo>
                      <a:pt x="698" y="133"/>
                      <a:pt x="567" y="1"/>
                      <a:pt x="40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4910277" y="745108"/>
                <a:ext cx="15394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46" h="385" extrusionOk="0">
                    <a:moveTo>
                      <a:pt x="221" y="0"/>
                    </a:moveTo>
                    <a:cubicBezTo>
                      <a:pt x="219" y="0"/>
                      <a:pt x="216" y="0"/>
                      <a:pt x="213" y="1"/>
                    </a:cubicBezTo>
                    <a:cubicBezTo>
                      <a:pt x="81" y="10"/>
                      <a:pt x="11" y="344"/>
                      <a:pt x="0" y="374"/>
                    </a:cubicBezTo>
                    <a:lnTo>
                      <a:pt x="41" y="385"/>
                    </a:lnTo>
                    <a:cubicBezTo>
                      <a:pt x="61" y="253"/>
                      <a:pt x="132" y="41"/>
                      <a:pt x="213" y="41"/>
                    </a:cubicBezTo>
                    <a:cubicBezTo>
                      <a:pt x="216" y="41"/>
                      <a:pt x="218" y="41"/>
                      <a:pt x="221" y="41"/>
                    </a:cubicBezTo>
                    <a:cubicBezTo>
                      <a:pt x="308" y="41"/>
                      <a:pt x="385" y="214"/>
                      <a:pt x="415" y="273"/>
                    </a:cubicBezTo>
                    <a:lnTo>
                      <a:pt x="445" y="263"/>
                    </a:lnTo>
                    <a:cubicBezTo>
                      <a:pt x="436" y="233"/>
                      <a:pt x="348" y="0"/>
                      <a:pt x="22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4879939" y="654023"/>
                <a:ext cx="39451" cy="244263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7077" extrusionOk="0">
                    <a:moveTo>
                      <a:pt x="30" y="1"/>
                    </a:moveTo>
                    <a:lnTo>
                      <a:pt x="0" y="32"/>
                    </a:lnTo>
                    <a:cubicBezTo>
                      <a:pt x="769" y="870"/>
                      <a:pt x="900" y="3114"/>
                      <a:pt x="920" y="3781"/>
                    </a:cubicBezTo>
                    <a:cubicBezTo>
                      <a:pt x="920" y="3954"/>
                      <a:pt x="1061" y="6481"/>
                      <a:pt x="1092" y="7077"/>
                    </a:cubicBezTo>
                    <a:lnTo>
                      <a:pt x="1142" y="7077"/>
                    </a:lnTo>
                    <a:cubicBezTo>
                      <a:pt x="1112" y="6481"/>
                      <a:pt x="971" y="3954"/>
                      <a:pt x="971" y="3781"/>
                    </a:cubicBezTo>
                    <a:cubicBezTo>
                      <a:pt x="890" y="1194"/>
                      <a:pt x="293" y="274"/>
                      <a:pt x="3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4904686" y="689194"/>
                <a:ext cx="15221" cy="6454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87" extrusionOk="0">
                    <a:moveTo>
                      <a:pt x="156" y="0"/>
                    </a:moveTo>
                    <a:cubicBezTo>
                      <a:pt x="143" y="0"/>
                      <a:pt x="134" y="1"/>
                      <a:pt x="132" y="3"/>
                    </a:cubicBezTo>
                    <a:cubicBezTo>
                      <a:pt x="122" y="3"/>
                      <a:pt x="1" y="155"/>
                      <a:pt x="1" y="155"/>
                    </a:cubicBezTo>
                    <a:cubicBezTo>
                      <a:pt x="1" y="155"/>
                      <a:pt x="33" y="187"/>
                      <a:pt x="76" y="187"/>
                    </a:cubicBezTo>
                    <a:cubicBezTo>
                      <a:pt x="81" y="187"/>
                      <a:pt x="86" y="186"/>
                      <a:pt x="92" y="185"/>
                    </a:cubicBezTo>
                    <a:cubicBezTo>
                      <a:pt x="142" y="165"/>
                      <a:pt x="173" y="125"/>
                      <a:pt x="173" y="125"/>
                    </a:cubicBezTo>
                    <a:cubicBezTo>
                      <a:pt x="173" y="125"/>
                      <a:pt x="232" y="176"/>
                      <a:pt x="266" y="176"/>
                    </a:cubicBezTo>
                    <a:cubicBezTo>
                      <a:pt x="269" y="176"/>
                      <a:pt x="271" y="176"/>
                      <a:pt x="274" y="175"/>
                    </a:cubicBezTo>
                    <a:cubicBezTo>
                      <a:pt x="314" y="155"/>
                      <a:pt x="335" y="84"/>
                      <a:pt x="335" y="84"/>
                    </a:cubicBezTo>
                    <a:cubicBezTo>
                      <a:pt x="335" y="84"/>
                      <a:pt x="352" y="95"/>
                      <a:pt x="373" y="95"/>
                    </a:cubicBezTo>
                    <a:cubicBezTo>
                      <a:pt x="387" y="95"/>
                      <a:pt x="403" y="90"/>
                      <a:pt x="415" y="74"/>
                    </a:cubicBezTo>
                    <a:cubicBezTo>
                      <a:pt x="441" y="48"/>
                      <a:pt x="422" y="47"/>
                      <a:pt x="398" y="47"/>
                    </a:cubicBezTo>
                    <a:cubicBezTo>
                      <a:pt x="394" y="47"/>
                      <a:pt x="391" y="47"/>
                      <a:pt x="387" y="47"/>
                    </a:cubicBezTo>
                    <a:cubicBezTo>
                      <a:pt x="375" y="47"/>
                      <a:pt x="363" y="47"/>
                      <a:pt x="355" y="44"/>
                    </a:cubicBezTo>
                    <a:cubicBezTo>
                      <a:pt x="324" y="24"/>
                      <a:pt x="314" y="13"/>
                      <a:pt x="314" y="13"/>
                    </a:cubicBezTo>
                    <a:cubicBezTo>
                      <a:pt x="314" y="13"/>
                      <a:pt x="206" y="0"/>
                      <a:pt x="156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4898784" y="678080"/>
                <a:ext cx="23056" cy="1684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8" extrusionOk="0">
                    <a:moveTo>
                      <a:pt x="303" y="0"/>
                    </a:moveTo>
                    <a:cubicBezTo>
                      <a:pt x="264" y="0"/>
                      <a:pt x="143" y="41"/>
                      <a:pt x="70" y="123"/>
                    </a:cubicBezTo>
                    <a:cubicBezTo>
                      <a:pt x="0" y="214"/>
                      <a:pt x="70" y="335"/>
                      <a:pt x="70" y="335"/>
                    </a:cubicBezTo>
                    <a:cubicBezTo>
                      <a:pt x="70" y="375"/>
                      <a:pt x="41" y="386"/>
                      <a:pt x="20" y="416"/>
                    </a:cubicBezTo>
                    <a:cubicBezTo>
                      <a:pt x="36" y="444"/>
                      <a:pt x="54" y="454"/>
                      <a:pt x="71" y="454"/>
                    </a:cubicBezTo>
                    <a:cubicBezTo>
                      <a:pt x="108" y="454"/>
                      <a:pt x="142" y="406"/>
                      <a:pt x="142" y="406"/>
                    </a:cubicBezTo>
                    <a:lnTo>
                      <a:pt x="142" y="406"/>
                    </a:lnTo>
                    <a:cubicBezTo>
                      <a:pt x="142" y="406"/>
                      <a:pt x="121" y="477"/>
                      <a:pt x="182" y="487"/>
                    </a:cubicBezTo>
                    <a:cubicBezTo>
                      <a:pt x="252" y="487"/>
                      <a:pt x="364" y="355"/>
                      <a:pt x="364" y="355"/>
                    </a:cubicBezTo>
                    <a:cubicBezTo>
                      <a:pt x="382" y="378"/>
                      <a:pt x="423" y="386"/>
                      <a:pt x="464" y="386"/>
                    </a:cubicBezTo>
                    <a:cubicBezTo>
                      <a:pt x="535" y="386"/>
                      <a:pt x="608" y="361"/>
                      <a:pt x="576" y="335"/>
                    </a:cubicBezTo>
                    <a:cubicBezTo>
                      <a:pt x="535" y="305"/>
                      <a:pt x="667" y="204"/>
                      <a:pt x="586" y="123"/>
                    </a:cubicBezTo>
                    <a:cubicBezTo>
                      <a:pt x="495" y="32"/>
                      <a:pt x="333" y="2"/>
                      <a:pt x="313" y="2"/>
                    </a:cubicBezTo>
                    <a:cubicBezTo>
                      <a:pt x="311" y="1"/>
                      <a:pt x="308" y="0"/>
                      <a:pt x="303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4902270" y="678114"/>
                <a:ext cx="6316" cy="1401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406" extrusionOk="0">
                    <a:moveTo>
                      <a:pt x="182" y="1"/>
                    </a:moveTo>
                    <a:lnTo>
                      <a:pt x="182" y="1"/>
                    </a:lnTo>
                    <a:cubicBezTo>
                      <a:pt x="182" y="1"/>
                      <a:pt x="50" y="91"/>
                      <a:pt x="30" y="213"/>
                    </a:cubicBezTo>
                    <a:cubicBezTo>
                      <a:pt x="0" y="324"/>
                      <a:pt x="41" y="405"/>
                      <a:pt x="41" y="405"/>
                    </a:cubicBezTo>
                    <a:cubicBezTo>
                      <a:pt x="41" y="405"/>
                      <a:pt x="41" y="112"/>
                      <a:pt x="182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8"/>
              <p:cNvSpPr/>
              <p:nvPr/>
            </p:nvSpPr>
            <p:spPr>
              <a:xfrm>
                <a:off x="4911658" y="678460"/>
                <a:ext cx="7386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04" extrusionOk="0">
                    <a:moveTo>
                      <a:pt x="1" y="1"/>
                    </a:moveTo>
                    <a:cubicBezTo>
                      <a:pt x="1" y="1"/>
                      <a:pt x="112" y="102"/>
                      <a:pt x="142" y="162"/>
                    </a:cubicBezTo>
                    <a:cubicBezTo>
                      <a:pt x="173" y="213"/>
                      <a:pt x="193" y="304"/>
                      <a:pt x="193" y="304"/>
                    </a:cubicBezTo>
                    <a:cubicBezTo>
                      <a:pt x="193" y="304"/>
                      <a:pt x="213" y="213"/>
                      <a:pt x="162" y="132"/>
                    </a:cubicBezTo>
                    <a:cubicBezTo>
                      <a:pt x="102" y="5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4909587" y="678114"/>
                <a:ext cx="1795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52" h="355" extrusionOk="0">
                    <a:moveTo>
                      <a:pt x="0" y="1"/>
                    </a:moveTo>
                    <a:cubicBezTo>
                      <a:pt x="0" y="1"/>
                      <a:pt x="20" y="203"/>
                      <a:pt x="20" y="213"/>
                    </a:cubicBezTo>
                    <a:cubicBezTo>
                      <a:pt x="20" y="233"/>
                      <a:pt x="51" y="354"/>
                      <a:pt x="51" y="354"/>
                    </a:cubicBezTo>
                    <a:cubicBezTo>
                      <a:pt x="51" y="354"/>
                      <a:pt x="51" y="304"/>
                      <a:pt x="41" y="233"/>
                    </a:cubicBezTo>
                    <a:cubicBezTo>
                      <a:pt x="31" y="16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4877143" y="650917"/>
                <a:ext cx="5937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83" extrusionOk="0">
                    <a:moveTo>
                      <a:pt x="0" y="0"/>
                    </a:moveTo>
                    <a:lnTo>
                      <a:pt x="10" y="41"/>
                    </a:lnTo>
                    <a:cubicBezTo>
                      <a:pt x="21" y="51"/>
                      <a:pt x="51" y="142"/>
                      <a:pt x="131" y="172"/>
                    </a:cubicBezTo>
                    <a:lnTo>
                      <a:pt x="172" y="182"/>
                    </a:lnTo>
                    <a:lnTo>
                      <a:pt x="152" y="142"/>
                    </a:lnTo>
                    <a:cubicBezTo>
                      <a:pt x="152" y="142"/>
                      <a:pt x="122" y="51"/>
                      <a:pt x="41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4860714" y="666345"/>
                <a:ext cx="20640" cy="1529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443" extrusionOk="0">
                    <a:moveTo>
                      <a:pt x="365" y="0"/>
                    </a:moveTo>
                    <a:cubicBezTo>
                      <a:pt x="276" y="0"/>
                      <a:pt x="151" y="25"/>
                      <a:pt x="113" y="79"/>
                    </a:cubicBezTo>
                    <a:cubicBezTo>
                      <a:pt x="82" y="129"/>
                      <a:pt x="62" y="250"/>
                      <a:pt x="41" y="322"/>
                    </a:cubicBezTo>
                    <a:cubicBezTo>
                      <a:pt x="32" y="352"/>
                      <a:pt x="1" y="382"/>
                      <a:pt x="1" y="382"/>
                    </a:cubicBezTo>
                    <a:cubicBezTo>
                      <a:pt x="10" y="389"/>
                      <a:pt x="22" y="392"/>
                      <a:pt x="35" y="392"/>
                    </a:cubicBezTo>
                    <a:cubicBezTo>
                      <a:pt x="79" y="392"/>
                      <a:pt x="133" y="362"/>
                      <a:pt x="133" y="362"/>
                    </a:cubicBezTo>
                    <a:cubicBezTo>
                      <a:pt x="133" y="362"/>
                      <a:pt x="142" y="423"/>
                      <a:pt x="173" y="432"/>
                    </a:cubicBezTo>
                    <a:cubicBezTo>
                      <a:pt x="175" y="435"/>
                      <a:pt x="179" y="436"/>
                      <a:pt x="183" y="436"/>
                    </a:cubicBezTo>
                    <a:cubicBezTo>
                      <a:pt x="217" y="436"/>
                      <a:pt x="304" y="372"/>
                      <a:pt x="304" y="372"/>
                    </a:cubicBezTo>
                    <a:cubicBezTo>
                      <a:pt x="304" y="372"/>
                      <a:pt x="375" y="443"/>
                      <a:pt x="405" y="443"/>
                    </a:cubicBezTo>
                    <a:cubicBezTo>
                      <a:pt x="425" y="443"/>
                      <a:pt x="476" y="412"/>
                      <a:pt x="476" y="412"/>
                    </a:cubicBezTo>
                    <a:cubicBezTo>
                      <a:pt x="476" y="412"/>
                      <a:pt x="487" y="415"/>
                      <a:pt x="501" y="415"/>
                    </a:cubicBezTo>
                    <a:cubicBezTo>
                      <a:pt x="515" y="415"/>
                      <a:pt x="532" y="412"/>
                      <a:pt x="547" y="402"/>
                    </a:cubicBezTo>
                    <a:cubicBezTo>
                      <a:pt x="578" y="392"/>
                      <a:pt x="547" y="352"/>
                      <a:pt x="547" y="352"/>
                    </a:cubicBezTo>
                    <a:cubicBezTo>
                      <a:pt x="547" y="352"/>
                      <a:pt x="540" y="358"/>
                      <a:pt x="533" y="358"/>
                    </a:cubicBezTo>
                    <a:cubicBezTo>
                      <a:pt x="527" y="358"/>
                      <a:pt x="521" y="355"/>
                      <a:pt x="517" y="342"/>
                    </a:cubicBezTo>
                    <a:cubicBezTo>
                      <a:pt x="517" y="342"/>
                      <a:pt x="567" y="311"/>
                      <a:pt x="578" y="230"/>
                    </a:cubicBezTo>
                    <a:cubicBezTo>
                      <a:pt x="598" y="149"/>
                      <a:pt x="497" y="18"/>
                      <a:pt x="436" y="8"/>
                    </a:cubicBezTo>
                    <a:cubicBezTo>
                      <a:pt x="419" y="3"/>
                      <a:pt x="394" y="0"/>
                      <a:pt x="365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4890397" y="651158"/>
                <a:ext cx="19915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2" extrusionOk="0">
                    <a:moveTo>
                      <a:pt x="322" y="1"/>
                    </a:moveTo>
                    <a:cubicBezTo>
                      <a:pt x="204" y="1"/>
                      <a:pt x="29" y="95"/>
                      <a:pt x="21" y="196"/>
                    </a:cubicBezTo>
                    <a:cubicBezTo>
                      <a:pt x="1" y="327"/>
                      <a:pt x="102" y="428"/>
                      <a:pt x="102" y="428"/>
                    </a:cubicBezTo>
                    <a:cubicBezTo>
                      <a:pt x="102" y="428"/>
                      <a:pt x="102" y="448"/>
                      <a:pt x="91" y="458"/>
                    </a:cubicBezTo>
                    <a:cubicBezTo>
                      <a:pt x="83" y="466"/>
                      <a:pt x="102" y="481"/>
                      <a:pt x="136" y="481"/>
                    </a:cubicBezTo>
                    <a:cubicBezTo>
                      <a:pt x="144" y="481"/>
                      <a:pt x="153" y="480"/>
                      <a:pt x="162" y="479"/>
                    </a:cubicBezTo>
                    <a:cubicBezTo>
                      <a:pt x="212" y="468"/>
                      <a:pt x="253" y="398"/>
                      <a:pt x="253" y="398"/>
                    </a:cubicBezTo>
                    <a:cubicBezTo>
                      <a:pt x="253" y="398"/>
                      <a:pt x="273" y="418"/>
                      <a:pt x="324" y="428"/>
                    </a:cubicBezTo>
                    <a:cubicBezTo>
                      <a:pt x="326" y="428"/>
                      <a:pt x="328" y="428"/>
                      <a:pt x="330" y="428"/>
                    </a:cubicBezTo>
                    <a:cubicBezTo>
                      <a:pt x="379" y="428"/>
                      <a:pt x="435" y="317"/>
                      <a:pt x="435" y="317"/>
                    </a:cubicBezTo>
                    <a:cubicBezTo>
                      <a:pt x="436" y="315"/>
                      <a:pt x="438" y="315"/>
                      <a:pt x="441" y="315"/>
                    </a:cubicBezTo>
                    <a:cubicBezTo>
                      <a:pt x="452" y="315"/>
                      <a:pt x="473" y="329"/>
                      <a:pt x="505" y="329"/>
                    </a:cubicBezTo>
                    <a:cubicBezTo>
                      <a:pt x="511" y="329"/>
                      <a:pt x="519" y="328"/>
                      <a:pt x="526" y="327"/>
                    </a:cubicBezTo>
                    <a:cubicBezTo>
                      <a:pt x="576" y="327"/>
                      <a:pt x="536" y="256"/>
                      <a:pt x="536" y="256"/>
                    </a:cubicBezTo>
                    <a:cubicBezTo>
                      <a:pt x="536" y="256"/>
                      <a:pt x="546" y="256"/>
                      <a:pt x="567" y="236"/>
                    </a:cubicBezTo>
                    <a:cubicBezTo>
                      <a:pt x="576" y="225"/>
                      <a:pt x="546" y="216"/>
                      <a:pt x="516" y="205"/>
                    </a:cubicBezTo>
                    <a:cubicBezTo>
                      <a:pt x="486" y="196"/>
                      <a:pt x="486" y="54"/>
                      <a:pt x="385" y="14"/>
                    </a:cubicBezTo>
                    <a:cubicBezTo>
                      <a:pt x="367" y="5"/>
                      <a:pt x="346" y="1"/>
                      <a:pt x="322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4871552" y="693819"/>
                <a:ext cx="15014" cy="1163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7" extrusionOk="0">
                    <a:moveTo>
                      <a:pt x="82" y="0"/>
                    </a:moveTo>
                    <a:cubicBezTo>
                      <a:pt x="82" y="0"/>
                      <a:pt x="10" y="11"/>
                      <a:pt x="10" y="41"/>
                    </a:cubicBezTo>
                    <a:cubicBezTo>
                      <a:pt x="1" y="81"/>
                      <a:pt x="111" y="122"/>
                      <a:pt x="122" y="122"/>
                    </a:cubicBezTo>
                    <a:cubicBezTo>
                      <a:pt x="122" y="122"/>
                      <a:pt x="102" y="193"/>
                      <a:pt x="172" y="233"/>
                    </a:cubicBezTo>
                    <a:cubicBezTo>
                      <a:pt x="196" y="247"/>
                      <a:pt x="219" y="251"/>
                      <a:pt x="240" y="251"/>
                    </a:cubicBezTo>
                    <a:cubicBezTo>
                      <a:pt x="282" y="251"/>
                      <a:pt x="314" y="233"/>
                      <a:pt x="314" y="233"/>
                    </a:cubicBezTo>
                    <a:cubicBezTo>
                      <a:pt x="314" y="233"/>
                      <a:pt x="314" y="314"/>
                      <a:pt x="374" y="334"/>
                    </a:cubicBezTo>
                    <a:cubicBezTo>
                      <a:pt x="381" y="336"/>
                      <a:pt x="388" y="336"/>
                      <a:pt x="393" y="336"/>
                    </a:cubicBezTo>
                    <a:cubicBezTo>
                      <a:pt x="428" y="336"/>
                      <a:pt x="435" y="314"/>
                      <a:pt x="435" y="314"/>
                    </a:cubicBezTo>
                    <a:lnTo>
                      <a:pt x="374" y="112"/>
                    </a:lnTo>
                    <a:lnTo>
                      <a:pt x="213" y="3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4872587" y="686674"/>
                <a:ext cx="20260" cy="1801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22" extrusionOk="0">
                    <a:moveTo>
                      <a:pt x="243" y="1"/>
                    </a:moveTo>
                    <a:cubicBezTo>
                      <a:pt x="217" y="1"/>
                      <a:pt x="194" y="5"/>
                      <a:pt x="173" y="16"/>
                    </a:cubicBezTo>
                    <a:cubicBezTo>
                      <a:pt x="102" y="66"/>
                      <a:pt x="92" y="117"/>
                      <a:pt x="72" y="147"/>
                    </a:cubicBezTo>
                    <a:lnTo>
                      <a:pt x="41" y="177"/>
                    </a:lnTo>
                    <a:lnTo>
                      <a:pt x="11" y="177"/>
                    </a:lnTo>
                    <a:cubicBezTo>
                      <a:pt x="1" y="187"/>
                      <a:pt x="1" y="207"/>
                      <a:pt x="1" y="218"/>
                    </a:cubicBezTo>
                    <a:cubicBezTo>
                      <a:pt x="21" y="258"/>
                      <a:pt x="112" y="268"/>
                      <a:pt x="112" y="268"/>
                    </a:cubicBezTo>
                    <a:cubicBezTo>
                      <a:pt x="132" y="258"/>
                      <a:pt x="153" y="258"/>
                      <a:pt x="162" y="258"/>
                    </a:cubicBezTo>
                    <a:lnTo>
                      <a:pt x="162" y="308"/>
                    </a:lnTo>
                    <a:cubicBezTo>
                      <a:pt x="162" y="329"/>
                      <a:pt x="162" y="349"/>
                      <a:pt x="183" y="369"/>
                    </a:cubicBezTo>
                    <a:cubicBezTo>
                      <a:pt x="206" y="392"/>
                      <a:pt x="228" y="403"/>
                      <a:pt x="251" y="403"/>
                    </a:cubicBezTo>
                    <a:cubicBezTo>
                      <a:pt x="259" y="403"/>
                      <a:pt x="266" y="402"/>
                      <a:pt x="274" y="400"/>
                    </a:cubicBezTo>
                    <a:cubicBezTo>
                      <a:pt x="304" y="400"/>
                      <a:pt x="314" y="380"/>
                      <a:pt x="314" y="380"/>
                    </a:cubicBezTo>
                    <a:cubicBezTo>
                      <a:pt x="314" y="380"/>
                      <a:pt x="355" y="521"/>
                      <a:pt x="405" y="521"/>
                    </a:cubicBezTo>
                    <a:cubicBezTo>
                      <a:pt x="445" y="521"/>
                      <a:pt x="436" y="490"/>
                      <a:pt x="436" y="460"/>
                    </a:cubicBezTo>
                    <a:cubicBezTo>
                      <a:pt x="436" y="440"/>
                      <a:pt x="506" y="481"/>
                      <a:pt x="546" y="349"/>
                    </a:cubicBezTo>
                    <a:cubicBezTo>
                      <a:pt x="587" y="207"/>
                      <a:pt x="506" y="117"/>
                      <a:pt x="445" y="76"/>
                    </a:cubicBezTo>
                    <a:cubicBezTo>
                      <a:pt x="400" y="38"/>
                      <a:pt x="316" y="1"/>
                      <a:pt x="243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4877833" y="699065"/>
                <a:ext cx="2140" cy="1898"/>
              </a:xfrm>
              <a:custGeom>
                <a:avLst/>
                <a:gdLst/>
                <a:ahLst/>
                <a:cxnLst/>
                <a:rect l="l" t="t" r="r" b="b"/>
                <a:pathLst>
                  <a:path w="62" h="55" extrusionOk="0">
                    <a:moveTo>
                      <a:pt x="41" y="0"/>
                    </a:moveTo>
                    <a:cubicBezTo>
                      <a:pt x="41" y="0"/>
                      <a:pt x="1" y="30"/>
                      <a:pt x="10" y="41"/>
                    </a:cubicBezTo>
                    <a:cubicBezTo>
                      <a:pt x="10" y="48"/>
                      <a:pt x="20" y="55"/>
                      <a:pt x="26" y="55"/>
                    </a:cubicBezTo>
                    <a:cubicBezTo>
                      <a:pt x="29" y="55"/>
                      <a:pt x="31" y="54"/>
                      <a:pt x="31" y="50"/>
                    </a:cubicBezTo>
                    <a:cubicBezTo>
                      <a:pt x="31" y="41"/>
                      <a:pt x="61" y="21"/>
                      <a:pt x="61" y="21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4871897" y="692093"/>
                <a:ext cx="4590" cy="383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11" extrusionOk="0">
                    <a:moveTo>
                      <a:pt x="41" y="0"/>
                    </a:moveTo>
                    <a:cubicBezTo>
                      <a:pt x="21" y="0"/>
                      <a:pt x="0" y="30"/>
                      <a:pt x="21" y="61"/>
                    </a:cubicBezTo>
                    <a:cubicBezTo>
                      <a:pt x="41" y="101"/>
                      <a:pt x="132" y="111"/>
                      <a:pt x="132" y="111"/>
                    </a:cubicBezTo>
                    <a:lnTo>
                      <a:pt x="92" y="61"/>
                    </a:lnTo>
                    <a:cubicBezTo>
                      <a:pt x="92" y="61"/>
                      <a:pt x="81" y="30"/>
                      <a:pt x="61" y="20"/>
                    </a:cubicBezTo>
                    <a:cubicBezTo>
                      <a:pt x="61" y="10"/>
                      <a:pt x="51" y="0"/>
                      <a:pt x="4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4878178" y="697305"/>
                <a:ext cx="4590" cy="331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96" extrusionOk="0">
                    <a:moveTo>
                      <a:pt x="0" y="0"/>
                    </a:moveTo>
                    <a:cubicBezTo>
                      <a:pt x="0" y="21"/>
                      <a:pt x="0" y="41"/>
                      <a:pt x="21" y="61"/>
                    </a:cubicBezTo>
                    <a:cubicBezTo>
                      <a:pt x="44" y="84"/>
                      <a:pt x="66" y="95"/>
                      <a:pt x="89" y="95"/>
                    </a:cubicBezTo>
                    <a:cubicBezTo>
                      <a:pt x="97" y="95"/>
                      <a:pt x="104" y="94"/>
                      <a:pt x="112" y="92"/>
                    </a:cubicBezTo>
                    <a:cubicBezTo>
                      <a:pt x="132" y="81"/>
                      <a:pt x="92" y="41"/>
                      <a:pt x="61" y="41"/>
                    </a:cubicBezTo>
                    <a:cubicBezTo>
                      <a:pt x="21" y="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4883425" y="689297"/>
                <a:ext cx="4901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04" extrusionOk="0">
                    <a:moveTo>
                      <a:pt x="131" y="0"/>
                    </a:moveTo>
                    <a:cubicBezTo>
                      <a:pt x="131" y="0"/>
                      <a:pt x="111" y="152"/>
                      <a:pt x="91" y="192"/>
                    </a:cubicBezTo>
                    <a:cubicBezTo>
                      <a:pt x="71" y="232"/>
                      <a:pt x="0" y="304"/>
                      <a:pt x="0" y="304"/>
                    </a:cubicBezTo>
                    <a:cubicBezTo>
                      <a:pt x="0" y="304"/>
                      <a:pt x="81" y="253"/>
                      <a:pt x="111" y="202"/>
                    </a:cubicBezTo>
                    <a:cubicBezTo>
                      <a:pt x="142" y="162"/>
                      <a:pt x="131" y="0"/>
                      <a:pt x="13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4878178" y="688227"/>
                <a:ext cx="8387" cy="738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14" extrusionOk="0">
                    <a:moveTo>
                      <a:pt x="243" y="1"/>
                    </a:moveTo>
                    <a:cubicBezTo>
                      <a:pt x="243" y="1"/>
                      <a:pt x="112" y="52"/>
                      <a:pt x="92" y="72"/>
                    </a:cubicBezTo>
                    <a:cubicBezTo>
                      <a:pt x="61" y="92"/>
                      <a:pt x="0" y="213"/>
                      <a:pt x="0" y="213"/>
                    </a:cubicBezTo>
                    <a:cubicBezTo>
                      <a:pt x="0" y="213"/>
                      <a:pt x="61" y="122"/>
                      <a:pt x="81" y="102"/>
                    </a:cubicBezTo>
                    <a:cubicBezTo>
                      <a:pt x="101" y="72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4905376" y="707452"/>
                <a:ext cx="19570" cy="1604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65" extrusionOk="0">
                    <a:moveTo>
                      <a:pt x="319" y="1"/>
                    </a:moveTo>
                    <a:cubicBezTo>
                      <a:pt x="276" y="1"/>
                      <a:pt x="238" y="15"/>
                      <a:pt x="223" y="20"/>
                    </a:cubicBezTo>
                    <a:cubicBezTo>
                      <a:pt x="193" y="30"/>
                      <a:pt x="21" y="70"/>
                      <a:pt x="11" y="162"/>
                    </a:cubicBezTo>
                    <a:cubicBezTo>
                      <a:pt x="1" y="252"/>
                      <a:pt x="32" y="323"/>
                      <a:pt x="41" y="364"/>
                    </a:cubicBezTo>
                    <a:cubicBezTo>
                      <a:pt x="61" y="394"/>
                      <a:pt x="32" y="424"/>
                      <a:pt x="32" y="424"/>
                    </a:cubicBezTo>
                    <a:cubicBezTo>
                      <a:pt x="32" y="454"/>
                      <a:pt x="61" y="465"/>
                      <a:pt x="102" y="465"/>
                    </a:cubicBezTo>
                    <a:cubicBezTo>
                      <a:pt x="153" y="465"/>
                      <a:pt x="213" y="404"/>
                      <a:pt x="213" y="404"/>
                    </a:cubicBezTo>
                    <a:cubicBezTo>
                      <a:pt x="223" y="404"/>
                      <a:pt x="274" y="434"/>
                      <a:pt x="324" y="434"/>
                    </a:cubicBezTo>
                    <a:cubicBezTo>
                      <a:pt x="385" y="434"/>
                      <a:pt x="405" y="364"/>
                      <a:pt x="405" y="364"/>
                    </a:cubicBezTo>
                    <a:cubicBezTo>
                      <a:pt x="405" y="364"/>
                      <a:pt x="416" y="365"/>
                      <a:pt x="431" y="365"/>
                    </a:cubicBezTo>
                    <a:cubicBezTo>
                      <a:pt x="463" y="365"/>
                      <a:pt x="516" y="360"/>
                      <a:pt x="537" y="333"/>
                    </a:cubicBezTo>
                    <a:cubicBezTo>
                      <a:pt x="567" y="303"/>
                      <a:pt x="537" y="293"/>
                      <a:pt x="517" y="272"/>
                    </a:cubicBezTo>
                    <a:cubicBezTo>
                      <a:pt x="497" y="252"/>
                      <a:pt x="537" y="202"/>
                      <a:pt x="456" y="81"/>
                    </a:cubicBezTo>
                    <a:cubicBezTo>
                      <a:pt x="419" y="18"/>
                      <a:pt x="366" y="1"/>
                      <a:pt x="31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4881319" y="743348"/>
                <a:ext cx="20985" cy="17257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00" extrusionOk="0">
                    <a:moveTo>
                      <a:pt x="344" y="1"/>
                    </a:moveTo>
                    <a:cubicBezTo>
                      <a:pt x="253" y="1"/>
                      <a:pt x="51" y="31"/>
                      <a:pt x="31" y="173"/>
                    </a:cubicBezTo>
                    <a:cubicBezTo>
                      <a:pt x="1" y="314"/>
                      <a:pt x="91" y="405"/>
                      <a:pt x="91" y="405"/>
                    </a:cubicBezTo>
                    <a:cubicBezTo>
                      <a:pt x="112" y="425"/>
                      <a:pt x="31" y="486"/>
                      <a:pt x="71" y="496"/>
                    </a:cubicBezTo>
                    <a:cubicBezTo>
                      <a:pt x="76" y="499"/>
                      <a:pt x="81" y="500"/>
                      <a:pt x="86" y="500"/>
                    </a:cubicBezTo>
                    <a:cubicBezTo>
                      <a:pt x="131" y="500"/>
                      <a:pt x="203" y="436"/>
                      <a:pt x="203" y="436"/>
                    </a:cubicBezTo>
                    <a:cubicBezTo>
                      <a:pt x="203" y="436"/>
                      <a:pt x="273" y="486"/>
                      <a:pt x="293" y="486"/>
                    </a:cubicBezTo>
                    <a:cubicBezTo>
                      <a:pt x="324" y="486"/>
                      <a:pt x="415" y="405"/>
                      <a:pt x="415" y="405"/>
                    </a:cubicBezTo>
                    <a:cubicBezTo>
                      <a:pt x="455" y="405"/>
                      <a:pt x="516" y="395"/>
                      <a:pt x="567" y="385"/>
                    </a:cubicBezTo>
                    <a:cubicBezTo>
                      <a:pt x="607" y="375"/>
                      <a:pt x="577" y="335"/>
                      <a:pt x="576" y="335"/>
                    </a:cubicBezTo>
                    <a:lnTo>
                      <a:pt x="576" y="335"/>
                    </a:lnTo>
                    <a:cubicBezTo>
                      <a:pt x="576" y="335"/>
                      <a:pt x="574" y="337"/>
                      <a:pt x="567" y="337"/>
                    </a:cubicBezTo>
                    <a:cubicBezTo>
                      <a:pt x="560" y="337"/>
                      <a:pt x="547" y="334"/>
                      <a:pt x="526" y="324"/>
                    </a:cubicBezTo>
                    <a:cubicBezTo>
                      <a:pt x="496" y="304"/>
                      <a:pt x="516" y="284"/>
                      <a:pt x="526" y="223"/>
                    </a:cubicBezTo>
                    <a:cubicBezTo>
                      <a:pt x="526" y="162"/>
                      <a:pt x="435" y="1"/>
                      <a:pt x="344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4922116" y="762573"/>
                <a:ext cx="14358" cy="7248"/>
              </a:xfrm>
              <a:custGeom>
                <a:avLst/>
                <a:gdLst/>
                <a:ahLst/>
                <a:cxnLst/>
                <a:rect l="l" t="t" r="r" b="b"/>
                <a:pathLst>
                  <a:path w="416" h="210" extrusionOk="0">
                    <a:moveTo>
                      <a:pt x="284" y="0"/>
                    </a:moveTo>
                    <a:cubicBezTo>
                      <a:pt x="284" y="0"/>
                      <a:pt x="122" y="10"/>
                      <a:pt x="113" y="20"/>
                    </a:cubicBezTo>
                    <a:cubicBezTo>
                      <a:pt x="102" y="20"/>
                      <a:pt x="1" y="192"/>
                      <a:pt x="1" y="192"/>
                    </a:cubicBezTo>
                    <a:cubicBezTo>
                      <a:pt x="1" y="192"/>
                      <a:pt x="24" y="209"/>
                      <a:pt x="57" y="209"/>
                    </a:cubicBezTo>
                    <a:cubicBezTo>
                      <a:pt x="68" y="209"/>
                      <a:pt x="80" y="207"/>
                      <a:pt x="92" y="202"/>
                    </a:cubicBezTo>
                    <a:cubicBezTo>
                      <a:pt x="143" y="182"/>
                      <a:pt x="163" y="142"/>
                      <a:pt x="163" y="142"/>
                    </a:cubicBezTo>
                    <a:cubicBezTo>
                      <a:pt x="163" y="142"/>
                      <a:pt x="214" y="167"/>
                      <a:pt x="251" y="167"/>
                    </a:cubicBezTo>
                    <a:cubicBezTo>
                      <a:pt x="260" y="167"/>
                      <a:pt x="268" y="166"/>
                      <a:pt x="274" y="162"/>
                    </a:cubicBezTo>
                    <a:cubicBezTo>
                      <a:pt x="315" y="142"/>
                      <a:pt x="315" y="70"/>
                      <a:pt x="315" y="70"/>
                    </a:cubicBezTo>
                    <a:cubicBezTo>
                      <a:pt x="315" y="70"/>
                      <a:pt x="330" y="75"/>
                      <a:pt x="349" y="75"/>
                    </a:cubicBezTo>
                    <a:cubicBezTo>
                      <a:pt x="368" y="75"/>
                      <a:pt x="390" y="70"/>
                      <a:pt x="405" y="50"/>
                    </a:cubicBezTo>
                    <a:cubicBezTo>
                      <a:pt x="415" y="25"/>
                      <a:pt x="405" y="20"/>
                      <a:pt x="389" y="20"/>
                    </a:cubicBezTo>
                    <a:cubicBezTo>
                      <a:pt x="378" y="20"/>
                      <a:pt x="364" y="22"/>
                      <a:pt x="351" y="22"/>
                    </a:cubicBezTo>
                    <a:cubicBezTo>
                      <a:pt x="345" y="22"/>
                      <a:pt x="340" y="22"/>
                      <a:pt x="335" y="20"/>
                    </a:cubicBezTo>
                    <a:cubicBezTo>
                      <a:pt x="304" y="10"/>
                      <a:pt x="284" y="0"/>
                      <a:pt x="284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4914833" y="751977"/>
                <a:ext cx="22676" cy="17257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00" extrusionOk="0">
                    <a:moveTo>
                      <a:pt x="311" y="0"/>
                    </a:moveTo>
                    <a:cubicBezTo>
                      <a:pt x="297" y="0"/>
                      <a:pt x="287" y="2"/>
                      <a:pt x="283" y="4"/>
                    </a:cubicBezTo>
                    <a:cubicBezTo>
                      <a:pt x="263" y="4"/>
                      <a:pt x="121" y="54"/>
                      <a:pt x="61" y="155"/>
                    </a:cubicBezTo>
                    <a:cubicBezTo>
                      <a:pt x="0" y="267"/>
                      <a:pt x="101" y="368"/>
                      <a:pt x="101" y="368"/>
                    </a:cubicBezTo>
                    <a:cubicBezTo>
                      <a:pt x="101" y="408"/>
                      <a:pt x="70" y="418"/>
                      <a:pt x="50" y="449"/>
                    </a:cubicBezTo>
                    <a:cubicBezTo>
                      <a:pt x="71" y="475"/>
                      <a:pt x="90" y="484"/>
                      <a:pt x="106" y="484"/>
                    </a:cubicBezTo>
                    <a:cubicBezTo>
                      <a:pt x="146" y="484"/>
                      <a:pt x="172" y="428"/>
                      <a:pt x="172" y="428"/>
                    </a:cubicBezTo>
                    <a:lnTo>
                      <a:pt x="172" y="428"/>
                    </a:lnTo>
                    <a:cubicBezTo>
                      <a:pt x="172" y="428"/>
                      <a:pt x="163" y="500"/>
                      <a:pt x="212" y="500"/>
                    </a:cubicBezTo>
                    <a:cubicBezTo>
                      <a:pt x="215" y="500"/>
                      <a:pt x="219" y="499"/>
                      <a:pt x="223" y="499"/>
                    </a:cubicBezTo>
                    <a:cubicBezTo>
                      <a:pt x="293" y="499"/>
                      <a:pt x="384" y="337"/>
                      <a:pt x="384" y="337"/>
                    </a:cubicBezTo>
                    <a:cubicBezTo>
                      <a:pt x="401" y="354"/>
                      <a:pt x="430" y="361"/>
                      <a:pt x="461" y="361"/>
                    </a:cubicBezTo>
                    <a:cubicBezTo>
                      <a:pt x="539" y="361"/>
                      <a:pt x="633" y="319"/>
                      <a:pt x="596" y="297"/>
                    </a:cubicBezTo>
                    <a:cubicBezTo>
                      <a:pt x="546" y="267"/>
                      <a:pt x="657" y="155"/>
                      <a:pt x="566" y="85"/>
                    </a:cubicBezTo>
                    <a:cubicBezTo>
                      <a:pt x="486" y="20"/>
                      <a:pt x="366" y="0"/>
                      <a:pt x="31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4919010" y="752080"/>
                <a:ext cx="4556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26" extrusionOk="0">
                    <a:moveTo>
                      <a:pt x="131" y="1"/>
                    </a:moveTo>
                    <a:lnTo>
                      <a:pt x="131" y="1"/>
                    </a:lnTo>
                    <a:cubicBezTo>
                      <a:pt x="131" y="1"/>
                      <a:pt x="10" y="112"/>
                      <a:pt x="10" y="233"/>
                    </a:cubicBezTo>
                    <a:cubicBezTo>
                      <a:pt x="0" y="354"/>
                      <a:pt x="51" y="425"/>
                      <a:pt x="51" y="425"/>
                    </a:cubicBezTo>
                    <a:cubicBezTo>
                      <a:pt x="51" y="425"/>
                      <a:pt x="10" y="132"/>
                      <a:pt x="13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4926672" y="752080"/>
                <a:ext cx="8422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32" y="91"/>
                      <a:pt x="172" y="142"/>
                    </a:cubicBezTo>
                    <a:cubicBezTo>
                      <a:pt x="203" y="192"/>
                      <a:pt x="233" y="273"/>
                      <a:pt x="233" y="273"/>
                    </a:cubicBezTo>
                    <a:cubicBezTo>
                      <a:pt x="233" y="273"/>
                      <a:pt x="243" y="183"/>
                      <a:pt x="172" y="112"/>
                    </a:cubicBezTo>
                    <a:cubicBezTo>
                      <a:pt x="112" y="4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4924601" y="752080"/>
                <a:ext cx="3521" cy="11528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34" extrusionOk="0">
                    <a:moveTo>
                      <a:pt x="0" y="1"/>
                    </a:moveTo>
                    <a:cubicBezTo>
                      <a:pt x="0" y="1"/>
                      <a:pt x="50" y="192"/>
                      <a:pt x="50" y="213"/>
                    </a:cubicBezTo>
                    <a:cubicBezTo>
                      <a:pt x="61" y="223"/>
                      <a:pt x="101" y="334"/>
                      <a:pt x="101" y="334"/>
                    </a:cubicBezTo>
                    <a:cubicBezTo>
                      <a:pt x="101" y="334"/>
                      <a:pt x="91" y="294"/>
                      <a:pt x="71" y="223"/>
                    </a:cubicBezTo>
                    <a:cubicBezTo>
                      <a:pt x="61" y="15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4913763" y="636593"/>
                <a:ext cx="108550" cy="28647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8300" extrusionOk="0">
                    <a:moveTo>
                      <a:pt x="2760" y="1"/>
                    </a:moveTo>
                    <a:cubicBezTo>
                      <a:pt x="2619" y="1375"/>
                      <a:pt x="1294" y="3509"/>
                      <a:pt x="759" y="4610"/>
                    </a:cubicBezTo>
                    <a:cubicBezTo>
                      <a:pt x="223" y="5712"/>
                      <a:pt x="0" y="8300"/>
                      <a:pt x="0" y="8300"/>
                    </a:cubicBezTo>
                    <a:lnTo>
                      <a:pt x="193" y="8280"/>
                    </a:lnTo>
                    <a:cubicBezTo>
                      <a:pt x="193" y="8280"/>
                      <a:pt x="324" y="7602"/>
                      <a:pt x="607" y="6885"/>
                    </a:cubicBezTo>
                    <a:cubicBezTo>
                      <a:pt x="1092" y="5621"/>
                      <a:pt x="2012" y="5378"/>
                      <a:pt x="2578" y="3731"/>
                    </a:cubicBezTo>
                    <a:cubicBezTo>
                      <a:pt x="3144" y="2083"/>
                      <a:pt x="2760" y="1"/>
                      <a:pt x="276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4916904" y="636593"/>
                <a:ext cx="92155" cy="277052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8027" extrusionOk="0">
                    <a:moveTo>
                      <a:pt x="2669" y="1"/>
                    </a:moveTo>
                    <a:lnTo>
                      <a:pt x="2669" y="1"/>
                    </a:lnTo>
                    <a:cubicBezTo>
                      <a:pt x="2609" y="355"/>
                      <a:pt x="2558" y="708"/>
                      <a:pt x="2497" y="1062"/>
                    </a:cubicBezTo>
                    <a:cubicBezTo>
                      <a:pt x="2436" y="1416"/>
                      <a:pt x="2376" y="1770"/>
                      <a:pt x="2305" y="2123"/>
                    </a:cubicBezTo>
                    <a:cubicBezTo>
                      <a:pt x="2225" y="2467"/>
                      <a:pt x="2153" y="2821"/>
                      <a:pt x="2043" y="3154"/>
                    </a:cubicBezTo>
                    <a:cubicBezTo>
                      <a:pt x="1992" y="3327"/>
                      <a:pt x="1931" y="3498"/>
                      <a:pt x="1850" y="3650"/>
                    </a:cubicBezTo>
                    <a:lnTo>
                      <a:pt x="1578" y="4105"/>
                    </a:lnTo>
                    <a:cubicBezTo>
                      <a:pt x="1375" y="4408"/>
                      <a:pt x="1173" y="4701"/>
                      <a:pt x="991" y="5005"/>
                    </a:cubicBezTo>
                    <a:cubicBezTo>
                      <a:pt x="799" y="5318"/>
                      <a:pt x="637" y="5641"/>
                      <a:pt x="506" y="5975"/>
                    </a:cubicBezTo>
                    <a:cubicBezTo>
                      <a:pt x="374" y="6308"/>
                      <a:pt x="264" y="6662"/>
                      <a:pt x="172" y="7006"/>
                    </a:cubicBezTo>
                    <a:cubicBezTo>
                      <a:pt x="132" y="7177"/>
                      <a:pt x="82" y="7350"/>
                      <a:pt x="51" y="7532"/>
                    </a:cubicBezTo>
                    <a:cubicBezTo>
                      <a:pt x="31" y="7612"/>
                      <a:pt x="21" y="7703"/>
                      <a:pt x="10" y="7794"/>
                    </a:cubicBezTo>
                    <a:cubicBezTo>
                      <a:pt x="1" y="7835"/>
                      <a:pt x="1" y="7885"/>
                      <a:pt x="1" y="7925"/>
                    </a:cubicBezTo>
                    <a:cubicBezTo>
                      <a:pt x="1" y="7956"/>
                      <a:pt x="1" y="7976"/>
                      <a:pt x="10" y="7997"/>
                    </a:cubicBezTo>
                    <a:lnTo>
                      <a:pt x="10" y="7925"/>
                    </a:lnTo>
                    <a:cubicBezTo>
                      <a:pt x="10" y="7885"/>
                      <a:pt x="21" y="7845"/>
                      <a:pt x="31" y="7794"/>
                    </a:cubicBezTo>
                    <a:cubicBezTo>
                      <a:pt x="41" y="7714"/>
                      <a:pt x="61" y="7622"/>
                      <a:pt x="82" y="7532"/>
                    </a:cubicBezTo>
                    <a:lnTo>
                      <a:pt x="233" y="7016"/>
                    </a:lnTo>
                    <a:cubicBezTo>
                      <a:pt x="334" y="6683"/>
                      <a:pt x="446" y="6339"/>
                      <a:pt x="587" y="6005"/>
                    </a:cubicBezTo>
                    <a:cubicBezTo>
                      <a:pt x="718" y="5681"/>
                      <a:pt x="880" y="5358"/>
                      <a:pt x="1062" y="5055"/>
                    </a:cubicBezTo>
                    <a:cubicBezTo>
                      <a:pt x="1254" y="4751"/>
                      <a:pt x="1466" y="4468"/>
                      <a:pt x="1659" y="4155"/>
                    </a:cubicBezTo>
                    <a:cubicBezTo>
                      <a:pt x="1749" y="4003"/>
                      <a:pt x="1840" y="3852"/>
                      <a:pt x="1931" y="3690"/>
                    </a:cubicBezTo>
                    <a:cubicBezTo>
                      <a:pt x="2012" y="3529"/>
                      <a:pt x="2073" y="3356"/>
                      <a:pt x="2124" y="3185"/>
                    </a:cubicBezTo>
                    <a:cubicBezTo>
                      <a:pt x="2234" y="2841"/>
                      <a:pt x="2315" y="2487"/>
                      <a:pt x="2376" y="2134"/>
                    </a:cubicBezTo>
                    <a:cubicBezTo>
                      <a:pt x="2447" y="1780"/>
                      <a:pt x="2497" y="1426"/>
                      <a:pt x="2548" y="1072"/>
                    </a:cubicBezTo>
                    <a:cubicBezTo>
                      <a:pt x="2588" y="719"/>
                      <a:pt x="2639" y="364"/>
                      <a:pt x="2669" y="1"/>
                    </a:cubicBezTo>
                    <a:close/>
                    <a:moveTo>
                      <a:pt x="10" y="7997"/>
                    </a:moveTo>
                    <a:cubicBezTo>
                      <a:pt x="10" y="8006"/>
                      <a:pt x="10" y="8017"/>
                      <a:pt x="21" y="8027"/>
                    </a:cubicBezTo>
                    <a:cubicBezTo>
                      <a:pt x="21" y="8017"/>
                      <a:pt x="10" y="8006"/>
                      <a:pt x="10" y="7997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4917249" y="643565"/>
                <a:ext cx="91430" cy="278812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8078" extrusionOk="0">
                    <a:moveTo>
                      <a:pt x="2649" y="1"/>
                    </a:moveTo>
                    <a:cubicBezTo>
                      <a:pt x="2619" y="365"/>
                      <a:pt x="2588" y="719"/>
                      <a:pt x="2548" y="1072"/>
                    </a:cubicBezTo>
                    <a:cubicBezTo>
                      <a:pt x="2498" y="1436"/>
                      <a:pt x="2457" y="1790"/>
                      <a:pt x="2397" y="2144"/>
                    </a:cubicBezTo>
                    <a:cubicBezTo>
                      <a:pt x="2386" y="2235"/>
                      <a:pt x="2376" y="2326"/>
                      <a:pt x="2356" y="2406"/>
                    </a:cubicBezTo>
                    <a:lnTo>
                      <a:pt x="2336" y="2548"/>
                    </a:lnTo>
                    <a:lnTo>
                      <a:pt x="2305" y="2680"/>
                    </a:lnTo>
                    <a:cubicBezTo>
                      <a:pt x="2275" y="2851"/>
                      <a:pt x="2224" y="3023"/>
                      <a:pt x="2174" y="3195"/>
                    </a:cubicBezTo>
                    <a:cubicBezTo>
                      <a:pt x="2123" y="3367"/>
                      <a:pt x="2053" y="3529"/>
                      <a:pt x="1961" y="3691"/>
                    </a:cubicBezTo>
                    <a:cubicBezTo>
                      <a:pt x="1881" y="3842"/>
                      <a:pt x="1780" y="3994"/>
                      <a:pt x="1678" y="4135"/>
                    </a:cubicBezTo>
                    <a:cubicBezTo>
                      <a:pt x="1577" y="4287"/>
                      <a:pt x="1467" y="4428"/>
                      <a:pt x="1355" y="4570"/>
                    </a:cubicBezTo>
                    <a:cubicBezTo>
                      <a:pt x="1244" y="4722"/>
                      <a:pt x="1143" y="4863"/>
                      <a:pt x="1052" y="5014"/>
                    </a:cubicBezTo>
                    <a:cubicBezTo>
                      <a:pt x="951" y="5176"/>
                      <a:pt x="870" y="5328"/>
                      <a:pt x="789" y="5500"/>
                    </a:cubicBezTo>
                    <a:cubicBezTo>
                      <a:pt x="719" y="5661"/>
                      <a:pt x="647" y="5823"/>
                      <a:pt x="587" y="5995"/>
                    </a:cubicBezTo>
                    <a:cubicBezTo>
                      <a:pt x="344" y="6672"/>
                      <a:pt x="162" y="7370"/>
                      <a:pt x="0" y="8078"/>
                    </a:cubicBezTo>
                    <a:cubicBezTo>
                      <a:pt x="92" y="7723"/>
                      <a:pt x="182" y="7380"/>
                      <a:pt x="284" y="7036"/>
                    </a:cubicBezTo>
                    <a:cubicBezTo>
                      <a:pt x="385" y="6692"/>
                      <a:pt x="496" y="6349"/>
                      <a:pt x="627" y="6016"/>
                    </a:cubicBezTo>
                    <a:cubicBezTo>
                      <a:pt x="688" y="5843"/>
                      <a:pt x="759" y="5682"/>
                      <a:pt x="829" y="5510"/>
                    </a:cubicBezTo>
                    <a:cubicBezTo>
                      <a:pt x="910" y="5348"/>
                      <a:pt x="991" y="5196"/>
                      <a:pt x="1082" y="5045"/>
                    </a:cubicBezTo>
                    <a:cubicBezTo>
                      <a:pt x="1184" y="4893"/>
                      <a:pt x="1285" y="4742"/>
                      <a:pt x="1395" y="4600"/>
                    </a:cubicBezTo>
                    <a:cubicBezTo>
                      <a:pt x="1496" y="4459"/>
                      <a:pt x="1608" y="4317"/>
                      <a:pt x="1719" y="4165"/>
                    </a:cubicBezTo>
                    <a:cubicBezTo>
                      <a:pt x="1820" y="4024"/>
                      <a:pt x="1921" y="3873"/>
                      <a:pt x="2012" y="3711"/>
                    </a:cubicBezTo>
                    <a:cubicBezTo>
                      <a:pt x="2093" y="3549"/>
                      <a:pt x="2164" y="3387"/>
                      <a:pt x="2215" y="3205"/>
                    </a:cubicBezTo>
                    <a:cubicBezTo>
                      <a:pt x="2275" y="3033"/>
                      <a:pt x="2316" y="2862"/>
                      <a:pt x="2346" y="2680"/>
                    </a:cubicBezTo>
                    <a:cubicBezTo>
                      <a:pt x="2366" y="2599"/>
                      <a:pt x="2386" y="2508"/>
                      <a:pt x="2397" y="2417"/>
                    </a:cubicBezTo>
                    <a:cubicBezTo>
                      <a:pt x="2417" y="2326"/>
                      <a:pt x="2426" y="2245"/>
                      <a:pt x="2437" y="2154"/>
                    </a:cubicBezTo>
                    <a:cubicBezTo>
                      <a:pt x="2538" y="1436"/>
                      <a:pt x="2608" y="719"/>
                      <a:pt x="2649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4917940" y="644255"/>
                <a:ext cx="91120" cy="276016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7997" extrusionOk="0">
                    <a:moveTo>
                      <a:pt x="2639" y="1"/>
                    </a:moveTo>
                    <a:cubicBezTo>
                      <a:pt x="2629" y="355"/>
                      <a:pt x="2609" y="719"/>
                      <a:pt x="2588" y="1072"/>
                    </a:cubicBezTo>
                    <a:cubicBezTo>
                      <a:pt x="2558" y="1436"/>
                      <a:pt x="2528" y="1790"/>
                      <a:pt x="2487" y="2154"/>
                    </a:cubicBezTo>
                    <a:cubicBezTo>
                      <a:pt x="2447" y="2508"/>
                      <a:pt x="2397" y="2862"/>
                      <a:pt x="2305" y="3206"/>
                    </a:cubicBezTo>
                    <a:cubicBezTo>
                      <a:pt x="2255" y="3377"/>
                      <a:pt x="2195" y="3549"/>
                      <a:pt x="2123" y="3711"/>
                    </a:cubicBezTo>
                    <a:cubicBezTo>
                      <a:pt x="2053" y="3873"/>
                      <a:pt x="1952" y="4035"/>
                      <a:pt x="1851" y="4176"/>
                    </a:cubicBezTo>
                    <a:cubicBezTo>
                      <a:pt x="1739" y="4318"/>
                      <a:pt x="1618" y="4449"/>
                      <a:pt x="1497" y="4580"/>
                    </a:cubicBezTo>
                    <a:cubicBezTo>
                      <a:pt x="1375" y="4711"/>
                      <a:pt x="1265" y="4863"/>
                      <a:pt x="1164" y="5005"/>
                    </a:cubicBezTo>
                    <a:cubicBezTo>
                      <a:pt x="951" y="5298"/>
                      <a:pt x="759" y="5601"/>
                      <a:pt x="597" y="5924"/>
                    </a:cubicBezTo>
                    <a:cubicBezTo>
                      <a:pt x="436" y="6248"/>
                      <a:pt x="294" y="6592"/>
                      <a:pt x="203" y="6935"/>
                    </a:cubicBezTo>
                    <a:cubicBezTo>
                      <a:pt x="102" y="7279"/>
                      <a:pt x="31" y="7633"/>
                      <a:pt x="1" y="7997"/>
                    </a:cubicBezTo>
                    <a:cubicBezTo>
                      <a:pt x="82" y="7279"/>
                      <a:pt x="304" y="6582"/>
                      <a:pt x="627" y="5945"/>
                    </a:cubicBezTo>
                    <a:cubicBezTo>
                      <a:pt x="800" y="5632"/>
                      <a:pt x="991" y="5318"/>
                      <a:pt x="1204" y="5035"/>
                    </a:cubicBezTo>
                    <a:cubicBezTo>
                      <a:pt x="1305" y="4884"/>
                      <a:pt x="1416" y="4742"/>
                      <a:pt x="1537" y="4610"/>
                    </a:cubicBezTo>
                    <a:cubicBezTo>
                      <a:pt x="1658" y="4479"/>
                      <a:pt x="1780" y="4347"/>
                      <a:pt x="1891" y="4206"/>
                    </a:cubicBezTo>
                    <a:cubicBezTo>
                      <a:pt x="1992" y="4055"/>
                      <a:pt x="2094" y="3903"/>
                      <a:pt x="2164" y="3731"/>
                    </a:cubicBezTo>
                    <a:cubicBezTo>
                      <a:pt x="2245" y="3570"/>
                      <a:pt x="2296" y="3397"/>
                      <a:pt x="2346" y="3226"/>
                    </a:cubicBezTo>
                    <a:cubicBezTo>
                      <a:pt x="2437" y="2872"/>
                      <a:pt x="2487" y="2508"/>
                      <a:pt x="2528" y="2154"/>
                    </a:cubicBezTo>
                    <a:cubicBezTo>
                      <a:pt x="2599" y="1436"/>
                      <a:pt x="2639" y="719"/>
                      <a:pt x="2639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4918630" y="651262"/>
                <a:ext cx="91465" cy="270770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7845" extrusionOk="0">
                    <a:moveTo>
                      <a:pt x="2640" y="0"/>
                    </a:moveTo>
                    <a:cubicBezTo>
                      <a:pt x="2640" y="354"/>
                      <a:pt x="2640" y="708"/>
                      <a:pt x="2619" y="1062"/>
                    </a:cubicBezTo>
                    <a:cubicBezTo>
                      <a:pt x="2609" y="1415"/>
                      <a:pt x="2589" y="1769"/>
                      <a:pt x="2548" y="2113"/>
                    </a:cubicBezTo>
                    <a:cubicBezTo>
                      <a:pt x="2518" y="2295"/>
                      <a:pt x="2498" y="2467"/>
                      <a:pt x="2467" y="2639"/>
                    </a:cubicBezTo>
                    <a:cubicBezTo>
                      <a:pt x="2437" y="2810"/>
                      <a:pt x="2397" y="2982"/>
                      <a:pt x="2346" y="3154"/>
                    </a:cubicBezTo>
                    <a:cubicBezTo>
                      <a:pt x="2306" y="3326"/>
                      <a:pt x="2255" y="3488"/>
                      <a:pt x="2175" y="3650"/>
                    </a:cubicBezTo>
                    <a:cubicBezTo>
                      <a:pt x="2094" y="3811"/>
                      <a:pt x="2002" y="3953"/>
                      <a:pt x="1901" y="4104"/>
                    </a:cubicBezTo>
                    <a:cubicBezTo>
                      <a:pt x="1699" y="4387"/>
                      <a:pt x="1467" y="4650"/>
                      <a:pt x="1245" y="4933"/>
                    </a:cubicBezTo>
                    <a:cubicBezTo>
                      <a:pt x="1133" y="5074"/>
                      <a:pt x="1032" y="5216"/>
                      <a:pt x="931" y="5357"/>
                    </a:cubicBezTo>
                    <a:cubicBezTo>
                      <a:pt x="881" y="5438"/>
                      <a:pt x="840" y="5510"/>
                      <a:pt x="789" y="5590"/>
                    </a:cubicBezTo>
                    <a:lnTo>
                      <a:pt x="729" y="5701"/>
                    </a:lnTo>
                    <a:lnTo>
                      <a:pt x="668" y="5822"/>
                    </a:lnTo>
                    <a:cubicBezTo>
                      <a:pt x="517" y="6146"/>
                      <a:pt x="396" y="6480"/>
                      <a:pt x="284" y="6813"/>
                    </a:cubicBezTo>
                    <a:cubicBezTo>
                      <a:pt x="183" y="7157"/>
                      <a:pt x="82" y="7500"/>
                      <a:pt x="1" y="7844"/>
                    </a:cubicBezTo>
                    <a:cubicBezTo>
                      <a:pt x="92" y="7500"/>
                      <a:pt x="193" y="7157"/>
                      <a:pt x="304" y="6824"/>
                    </a:cubicBezTo>
                    <a:cubicBezTo>
                      <a:pt x="425" y="6490"/>
                      <a:pt x="547" y="6156"/>
                      <a:pt x="699" y="5843"/>
                    </a:cubicBezTo>
                    <a:lnTo>
                      <a:pt x="759" y="5721"/>
                    </a:lnTo>
                    <a:lnTo>
                      <a:pt x="830" y="5611"/>
                    </a:lnTo>
                    <a:cubicBezTo>
                      <a:pt x="870" y="5530"/>
                      <a:pt x="921" y="5459"/>
                      <a:pt x="971" y="5388"/>
                    </a:cubicBezTo>
                    <a:cubicBezTo>
                      <a:pt x="1063" y="5236"/>
                      <a:pt x="1173" y="5095"/>
                      <a:pt x="1285" y="4964"/>
                    </a:cubicBezTo>
                    <a:cubicBezTo>
                      <a:pt x="1497" y="4681"/>
                      <a:pt x="1740" y="4418"/>
                      <a:pt x="1942" y="4124"/>
                    </a:cubicBezTo>
                    <a:cubicBezTo>
                      <a:pt x="2043" y="3983"/>
                      <a:pt x="2144" y="3832"/>
                      <a:pt x="2215" y="3670"/>
                    </a:cubicBezTo>
                    <a:cubicBezTo>
                      <a:pt x="2296" y="3508"/>
                      <a:pt x="2346" y="3336"/>
                      <a:pt x="2397" y="3164"/>
                    </a:cubicBezTo>
                    <a:cubicBezTo>
                      <a:pt x="2488" y="2821"/>
                      <a:pt x="2538" y="2477"/>
                      <a:pt x="2579" y="2123"/>
                    </a:cubicBezTo>
                    <a:cubicBezTo>
                      <a:pt x="2619" y="1769"/>
                      <a:pt x="2640" y="1415"/>
                      <a:pt x="2649" y="1062"/>
                    </a:cubicBezTo>
                    <a:cubicBezTo>
                      <a:pt x="2649" y="708"/>
                      <a:pt x="2649" y="354"/>
                      <a:pt x="2640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4916904" y="659269"/>
                <a:ext cx="88669" cy="250751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7265" extrusionOk="0">
                    <a:moveTo>
                      <a:pt x="2568" y="1"/>
                    </a:moveTo>
                    <a:cubicBezTo>
                      <a:pt x="2497" y="314"/>
                      <a:pt x="2416" y="628"/>
                      <a:pt x="2335" y="941"/>
                    </a:cubicBezTo>
                    <a:cubicBezTo>
                      <a:pt x="2255" y="1254"/>
                      <a:pt x="2174" y="1567"/>
                      <a:pt x="2083" y="1881"/>
                    </a:cubicBezTo>
                    <a:cubicBezTo>
                      <a:pt x="1992" y="2184"/>
                      <a:pt x="1901" y="2497"/>
                      <a:pt x="1729" y="2780"/>
                    </a:cubicBezTo>
                    <a:cubicBezTo>
                      <a:pt x="1567" y="3054"/>
                      <a:pt x="1385" y="3326"/>
                      <a:pt x="1214" y="3600"/>
                    </a:cubicBezTo>
                    <a:cubicBezTo>
                      <a:pt x="1042" y="3872"/>
                      <a:pt x="890" y="4166"/>
                      <a:pt x="758" y="4458"/>
                    </a:cubicBezTo>
                    <a:cubicBezTo>
                      <a:pt x="637" y="4762"/>
                      <a:pt x="526" y="5065"/>
                      <a:pt x="425" y="5379"/>
                    </a:cubicBezTo>
                    <a:cubicBezTo>
                      <a:pt x="324" y="5682"/>
                      <a:pt x="233" y="5995"/>
                      <a:pt x="163" y="6309"/>
                    </a:cubicBezTo>
                    <a:cubicBezTo>
                      <a:pt x="122" y="6470"/>
                      <a:pt x="82" y="6632"/>
                      <a:pt x="51" y="6783"/>
                    </a:cubicBezTo>
                    <a:cubicBezTo>
                      <a:pt x="31" y="6944"/>
                      <a:pt x="1" y="7104"/>
                      <a:pt x="1" y="7265"/>
                    </a:cubicBezTo>
                    <a:lnTo>
                      <a:pt x="1" y="7265"/>
                    </a:lnTo>
                    <a:cubicBezTo>
                      <a:pt x="1" y="7104"/>
                      <a:pt x="31" y="6944"/>
                      <a:pt x="71" y="6794"/>
                    </a:cubicBezTo>
                    <a:cubicBezTo>
                      <a:pt x="102" y="6632"/>
                      <a:pt x="142" y="6470"/>
                      <a:pt x="183" y="6318"/>
                    </a:cubicBezTo>
                    <a:cubicBezTo>
                      <a:pt x="264" y="6005"/>
                      <a:pt x="354" y="5692"/>
                      <a:pt x="466" y="5388"/>
                    </a:cubicBezTo>
                    <a:cubicBezTo>
                      <a:pt x="567" y="5085"/>
                      <a:pt x="678" y="4772"/>
                      <a:pt x="799" y="4479"/>
                    </a:cubicBezTo>
                    <a:cubicBezTo>
                      <a:pt x="931" y="4186"/>
                      <a:pt x="1092" y="3903"/>
                      <a:pt x="1254" y="3629"/>
                    </a:cubicBezTo>
                    <a:cubicBezTo>
                      <a:pt x="1426" y="3357"/>
                      <a:pt x="1608" y="3084"/>
                      <a:pt x="1769" y="2801"/>
                    </a:cubicBezTo>
                    <a:cubicBezTo>
                      <a:pt x="1810" y="2730"/>
                      <a:pt x="1850" y="2659"/>
                      <a:pt x="1881" y="2578"/>
                    </a:cubicBezTo>
                    <a:cubicBezTo>
                      <a:pt x="1921" y="2508"/>
                      <a:pt x="1942" y="2437"/>
                      <a:pt x="1971" y="2356"/>
                    </a:cubicBezTo>
                    <a:cubicBezTo>
                      <a:pt x="2032" y="2205"/>
                      <a:pt x="2073" y="2043"/>
                      <a:pt x="2124" y="1891"/>
                    </a:cubicBezTo>
                    <a:cubicBezTo>
                      <a:pt x="2295" y="1264"/>
                      <a:pt x="2436" y="637"/>
                      <a:pt x="2568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4919010" y="670072"/>
                <a:ext cx="83768" cy="21951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6360" extrusionOk="0">
                    <a:moveTo>
                      <a:pt x="2426" y="1"/>
                    </a:moveTo>
                    <a:cubicBezTo>
                      <a:pt x="2335" y="274"/>
                      <a:pt x="2244" y="537"/>
                      <a:pt x="2153" y="810"/>
                    </a:cubicBezTo>
                    <a:cubicBezTo>
                      <a:pt x="2052" y="1083"/>
                      <a:pt x="1961" y="1346"/>
                      <a:pt x="1860" y="1618"/>
                    </a:cubicBezTo>
                    <a:cubicBezTo>
                      <a:pt x="1759" y="1881"/>
                      <a:pt x="1668" y="2154"/>
                      <a:pt x="1537" y="2407"/>
                    </a:cubicBezTo>
                    <a:cubicBezTo>
                      <a:pt x="1526" y="2437"/>
                      <a:pt x="1506" y="2467"/>
                      <a:pt x="1496" y="2498"/>
                    </a:cubicBezTo>
                    <a:lnTo>
                      <a:pt x="1436" y="2589"/>
                    </a:lnTo>
                    <a:lnTo>
                      <a:pt x="1324" y="2771"/>
                    </a:lnTo>
                    <a:lnTo>
                      <a:pt x="1082" y="3125"/>
                    </a:lnTo>
                    <a:cubicBezTo>
                      <a:pt x="930" y="3367"/>
                      <a:pt x="778" y="3610"/>
                      <a:pt x="657" y="3873"/>
                    </a:cubicBezTo>
                    <a:cubicBezTo>
                      <a:pt x="596" y="4004"/>
                      <a:pt x="546" y="4136"/>
                      <a:pt x="506" y="4277"/>
                    </a:cubicBezTo>
                    <a:cubicBezTo>
                      <a:pt x="465" y="4408"/>
                      <a:pt x="425" y="4550"/>
                      <a:pt x="394" y="4691"/>
                    </a:cubicBezTo>
                    <a:cubicBezTo>
                      <a:pt x="253" y="5237"/>
                      <a:pt x="122" y="5793"/>
                      <a:pt x="0" y="6359"/>
                    </a:cubicBezTo>
                    <a:lnTo>
                      <a:pt x="212" y="5531"/>
                    </a:lnTo>
                    <a:cubicBezTo>
                      <a:pt x="283" y="5248"/>
                      <a:pt x="354" y="4974"/>
                      <a:pt x="425" y="4702"/>
                    </a:cubicBezTo>
                    <a:cubicBezTo>
                      <a:pt x="465" y="4560"/>
                      <a:pt x="506" y="4419"/>
                      <a:pt x="546" y="4287"/>
                    </a:cubicBezTo>
                    <a:cubicBezTo>
                      <a:pt x="587" y="4145"/>
                      <a:pt x="637" y="4014"/>
                      <a:pt x="697" y="3893"/>
                    </a:cubicBezTo>
                    <a:cubicBezTo>
                      <a:pt x="819" y="3640"/>
                      <a:pt x="971" y="3397"/>
                      <a:pt x="1133" y="3155"/>
                    </a:cubicBezTo>
                    <a:lnTo>
                      <a:pt x="1365" y="2791"/>
                    </a:lnTo>
                    <a:lnTo>
                      <a:pt x="1476" y="2619"/>
                    </a:lnTo>
                    <a:lnTo>
                      <a:pt x="1526" y="2518"/>
                    </a:lnTo>
                    <a:cubicBezTo>
                      <a:pt x="1547" y="2488"/>
                      <a:pt x="1567" y="2458"/>
                      <a:pt x="1577" y="2427"/>
                    </a:cubicBezTo>
                    <a:cubicBezTo>
                      <a:pt x="1648" y="2296"/>
                      <a:pt x="1699" y="2164"/>
                      <a:pt x="1749" y="2033"/>
                    </a:cubicBezTo>
                    <a:cubicBezTo>
                      <a:pt x="1800" y="1901"/>
                      <a:pt x="1850" y="1760"/>
                      <a:pt x="1901" y="1629"/>
                    </a:cubicBezTo>
                    <a:cubicBezTo>
                      <a:pt x="2092" y="1093"/>
                      <a:pt x="2265" y="547"/>
                      <a:pt x="2426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4921805" y="687882"/>
                <a:ext cx="72930" cy="18217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278" extrusionOk="0">
                    <a:moveTo>
                      <a:pt x="2113" y="1"/>
                    </a:moveTo>
                    <a:lnTo>
                      <a:pt x="1850" y="668"/>
                    </a:lnTo>
                    <a:cubicBezTo>
                      <a:pt x="1759" y="880"/>
                      <a:pt x="1668" y="1102"/>
                      <a:pt x="1567" y="1325"/>
                    </a:cubicBezTo>
                    <a:cubicBezTo>
                      <a:pt x="1476" y="1537"/>
                      <a:pt x="1385" y="1760"/>
                      <a:pt x="1263" y="1962"/>
                    </a:cubicBezTo>
                    <a:lnTo>
                      <a:pt x="890" y="2568"/>
                    </a:lnTo>
                    <a:cubicBezTo>
                      <a:pt x="769" y="2780"/>
                      <a:pt x="647" y="2982"/>
                      <a:pt x="546" y="3205"/>
                    </a:cubicBezTo>
                    <a:cubicBezTo>
                      <a:pt x="495" y="3316"/>
                      <a:pt x="465" y="3427"/>
                      <a:pt x="425" y="3539"/>
                    </a:cubicBezTo>
                    <a:cubicBezTo>
                      <a:pt x="394" y="3660"/>
                      <a:pt x="364" y="3771"/>
                      <a:pt x="333" y="3892"/>
                    </a:cubicBezTo>
                    <a:cubicBezTo>
                      <a:pt x="212" y="4347"/>
                      <a:pt x="101" y="4812"/>
                      <a:pt x="0" y="5277"/>
                    </a:cubicBezTo>
                    <a:lnTo>
                      <a:pt x="182" y="4590"/>
                    </a:lnTo>
                    <a:cubicBezTo>
                      <a:pt x="243" y="4357"/>
                      <a:pt x="304" y="4125"/>
                      <a:pt x="364" y="3903"/>
                    </a:cubicBezTo>
                    <a:cubicBezTo>
                      <a:pt x="405" y="3781"/>
                      <a:pt x="435" y="3670"/>
                      <a:pt x="465" y="3559"/>
                    </a:cubicBezTo>
                    <a:cubicBezTo>
                      <a:pt x="506" y="3438"/>
                      <a:pt x="536" y="3326"/>
                      <a:pt x="587" y="3225"/>
                    </a:cubicBezTo>
                    <a:cubicBezTo>
                      <a:pt x="688" y="3013"/>
                      <a:pt x="809" y="2800"/>
                      <a:pt x="930" y="2598"/>
                    </a:cubicBezTo>
                    <a:lnTo>
                      <a:pt x="1294" y="1982"/>
                    </a:lnTo>
                    <a:lnTo>
                      <a:pt x="1385" y="1830"/>
                    </a:lnTo>
                    <a:cubicBezTo>
                      <a:pt x="1415" y="1780"/>
                      <a:pt x="1445" y="1719"/>
                      <a:pt x="1466" y="1668"/>
                    </a:cubicBezTo>
                    <a:cubicBezTo>
                      <a:pt x="1517" y="1558"/>
                      <a:pt x="1557" y="1446"/>
                      <a:pt x="1607" y="1335"/>
                    </a:cubicBezTo>
                    <a:cubicBezTo>
                      <a:pt x="1789" y="900"/>
                      <a:pt x="1951" y="455"/>
                      <a:pt x="2113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4866996" y="887448"/>
                <a:ext cx="73310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209" extrusionOk="0">
                    <a:moveTo>
                      <a:pt x="1144" y="1"/>
                    </a:moveTo>
                    <a:cubicBezTo>
                      <a:pt x="1144" y="1"/>
                      <a:pt x="1022" y="425"/>
                      <a:pt x="921" y="506"/>
                    </a:cubicBezTo>
                    <a:cubicBezTo>
                      <a:pt x="810" y="597"/>
                      <a:pt x="668" y="991"/>
                      <a:pt x="668" y="991"/>
                    </a:cubicBezTo>
                    <a:cubicBezTo>
                      <a:pt x="668" y="991"/>
                      <a:pt x="638" y="729"/>
                      <a:pt x="486" y="567"/>
                    </a:cubicBezTo>
                    <a:cubicBezTo>
                      <a:pt x="351" y="413"/>
                      <a:pt x="71" y="405"/>
                      <a:pt x="12" y="405"/>
                    </a:cubicBezTo>
                    <a:cubicBezTo>
                      <a:pt x="5" y="405"/>
                      <a:pt x="1" y="405"/>
                      <a:pt x="1" y="405"/>
                    </a:cubicBezTo>
                    <a:cubicBezTo>
                      <a:pt x="223" y="678"/>
                      <a:pt x="517" y="991"/>
                      <a:pt x="517" y="991"/>
                    </a:cubicBezTo>
                    <a:cubicBezTo>
                      <a:pt x="517" y="991"/>
                      <a:pt x="436" y="1133"/>
                      <a:pt x="506" y="1133"/>
                    </a:cubicBezTo>
                    <a:cubicBezTo>
                      <a:pt x="524" y="1133"/>
                      <a:pt x="546" y="1132"/>
                      <a:pt x="574" y="1132"/>
                    </a:cubicBezTo>
                    <a:cubicBezTo>
                      <a:pt x="643" y="1132"/>
                      <a:pt x="749" y="1137"/>
                      <a:pt x="921" y="1173"/>
                    </a:cubicBezTo>
                    <a:cubicBezTo>
                      <a:pt x="1010" y="1197"/>
                      <a:pt x="1079" y="1208"/>
                      <a:pt x="1137" y="1208"/>
                    </a:cubicBezTo>
                    <a:cubicBezTo>
                      <a:pt x="1231" y="1208"/>
                      <a:pt x="1299" y="1179"/>
                      <a:pt x="1386" y="1122"/>
                    </a:cubicBezTo>
                    <a:cubicBezTo>
                      <a:pt x="1442" y="1083"/>
                      <a:pt x="1492" y="1073"/>
                      <a:pt x="1546" y="1073"/>
                    </a:cubicBezTo>
                    <a:cubicBezTo>
                      <a:pt x="1601" y="1073"/>
                      <a:pt x="1658" y="1083"/>
                      <a:pt x="1727" y="1083"/>
                    </a:cubicBezTo>
                    <a:cubicBezTo>
                      <a:pt x="1761" y="1083"/>
                      <a:pt x="1799" y="1081"/>
                      <a:pt x="1841" y="1072"/>
                    </a:cubicBezTo>
                    <a:cubicBezTo>
                      <a:pt x="2033" y="1032"/>
                      <a:pt x="1982" y="920"/>
                      <a:pt x="2053" y="688"/>
                    </a:cubicBezTo>
                    <a:cubicBezTo>
                      <a:pt x="2124" y="455"/>
                      <a:pt x="2063" y="172"/>
                      <a:pt x="2063" y="172"/>
                    </a:cubicBezTo>
                    <a:lnTo>
                      <a:pt x="2063" y="172"/>
                    </a:lnTo>
                    <a:cubicBezTo>
                      <a:pt x="2063" y="172"/>
                      <a:pt x="1932" y="334"/>
                      <a:pt x="1892" y="496"/>
                    </a:cubicBezTo>
                    <a:cubicBezTo>
                      <a:pt x="1851" y="668"/>
                      <a:pt x="1669" y="900"/>
                      <a:pt x="1669" y="900"/>
                    </a:cubicBezTo>
                    <a:cubicBezTo>
                      <a:pt x="1669" y="900"/>
                      <a:pt x="1548" y="900"/>
                      <a:pt x="1487" y="657"/>
                    </a:cubicBezTo>
                    <a:cubicBezTo>
                      <a:pt x="1436" y="415"/>
                      <a:pt x="1851" y="213"/>
                      <a:pt x="1851" y="213"/>
                    </a:cubicBezTo>
                    <a:lnTo>
                      <a:pt x="1851" y="213"/>
                    </a:lnTo>
                    <a:cubicBezTo>
                      <a:pt x="1851" y="213"/>
                      <a:pt x="1285" y="354"/>
                      <a:pt x="1265" y="516"/>
                    </a:cubicBezTo>
                    <a:cubicBezTo>
                      <a:pt x="1245" y="678"/>
                      <a:pt x="1063" y="971"/>
                      <a:pt x="1063" y="971"/>
                    </a:cubicBezTo>
                    <a:cubicBezTo>
                      <a:pt x="1063" y="971"/>
                      <a:pt x="1063" y="749"/>
                      <a:pt x="1164" y="547"/>
                    </a:cubicBezTo>
                    <a:cubicBezTo>
                      <a:pt x="1254" y="334"/>
                      <a:pt x="1144" y="1"/>
                      <a:pt x="1144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073645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"/>
          <p:cNvSpPr txBox="1">
            <a:spLocks noGrp="1"/>
          </p:cNvSpPr>
          <p:nvPr>
            <p:ph type="title"/>
          </p:nvPr>
        </p:nvSpPr>
        <p:spPr>
          <a:xfrm>
            <a:off x="720000" y="1565550"/>
            <a:ext cx="2785200" cy="10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39" name="Google Shape;539;p19"/>
          <p:cNvSpPr txBox="1">
            <a:spLocks noGrp="1"/>
          </p:cNvSpPr>
          <p:nvPr>
            <p:ph type="subTitle" idx="1"/>
          </p:nvPr>
        </p:nvSpPr>
        <p:spPr>
          <a:xfrm>
            <a:off x="720000" y="2533650"/>
            <a:ext cx="2785200" cy="10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40" name="Google Shape;540;p19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1" name="Google Shape;541;p19"/>
          <p:cNvSpPr/>
          <p:nvPr/>
        </p:nvSpPr>
        <p:spPr>
          <a:xfrm rot="8859463" flipH="1">
            <a:off x="8390771" y="3731979"/>
            <a:ext cx="562455" cy="56245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42" name="Google Shape;542;p19"/>
          <p:cNvGrpSpPr/>
          <p:nvPr/>
        </p:nvGrpSpPr>
        <p:grpSpPr>
          <a:xfrm>
            <a:off x="0" y="171450"/>
            <a:ext cx="9164125" cy="4971900"/>
            <a:chOff x="0" y="171450"/>
            <a:chExt cx="9164125" cy="4971900"/>
          </a:xfrm>
        </p:grpSpPr>
        <p:sp>
          <p:nvSpPr>
            <p:cNvPr id="543" name="Google Shape;543;p19"/>
            <p:cNvSpPr/>
            <p:nvPr/>
          </p:nvSpPr>
          <p:spPr>
            <a:xfrm>
              <a:off x="8783125" y="4603875"/>
              <a:ext cx="381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6783025" y="4905150"/>
              <a:ext cx="23811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 rot="10800000">
              <a:off x="720000" y="17145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0" y="4603875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547" name="Google Shape;547;p19"/>
          <p:cNvGrpSpPr/>
          <p:nvPr/>
        </p:nvGrpSpPr>
        <p:grpSpPr>
          <a:xfrm>
            <a:off x="7247725" y="3954361"/>
            <a:ext cx="1146900" cy="1146900"/>
            <a:chOff x="7247725" y="3954361"/>
            <a:chExt cx="1146900" cy="1146900"/>
          </a:xfrm>
        </p:grpSpPr>
        <p:sp>
          <p:nvSpPr>
            <p:cNvPr id="548" name="Google Shape;548;p19"/>
            <p:cNvSpPr/>
            <p:nvPr/>
          </p:nvSpPr>
          <p:spPr>
            <a:xfrm flipH="1">
              <a:off x="7247725" y="39543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549" name="Google Shape;549;p19"/>
            <p:cNvGrpSpPr/>
            <p:nvPr/>
          </p:nvGrpSpPr>
          <p:grpSpPr>
            <a:xfrm>
              <a:off x="7488816" y="4184889"/>
              <a:ext cx="664710" cy="685800"/>
              <a:chOff x="5193621" y="1484837"/>
              <a:chExt cx="390661" cy="414131"/>
            </a:xfrm>
          </p:grpSpPr>
          <p:sp>
            <p:nvSpPr>
              <p:cNvPr id="550" name="Google Shape;550;p19"/>
              <p:cNvSpPr/>
              <p:nvPr/>
            </p:nvSpPr>
            <p:spPr>
              <a:xfrm>
                <a:off x="5317392" y="1871428"/>
                <a:ext cx="104957" cy="27540"/>
              </a:xfrm>
              <a:custGeom>
                <a:avLst/>
                <a:gdLst/>
                <a:ahLst/>
                <a:cxnLst/>
                <a:rect l="l" t="t" r="r" b="b"/>
                <a:pathLst>
                  <a:path w="16323" h="4283" extrusionOk="0">
                    <a:moveTo>
                      <a:pt x="11993" y="1"/>
                    </a:moveTo>
                    <a:cubicBezTo>
                      <a:pt x="10896" y="1"/>
                      <a:pt x="9088" y="698"/>
                      <a:pt x="8016" y="969"/>
                    </a:cubicBezTo>
                    <a:cubicBezTo>
                      <a:pt x="7746" y="1038"/>
                      <a:pt x="7540" y="1068"/>
                      <a:pt x="7375" y="1068"/>
                    </a:cubicBezTo>
                    <a:cubicBezTo>
                      <a:pt x="6728" y="1068"/>
                      <a:pt x="6690" y="612"/>
                      <a:pt x="5761" y="217"/>
                    </a:cubicBezTo>
                    <a:cubicBezTo>
                      <a:pt x="5556" y="127"/>
                      <a:pt x="5410" y="90"/>
                      <a:pt x="5304" y="90"/>
                    </a:cubicBezTo>
                    <a:cubicBezTo>
                      <a:pt x="4897" y="90"/>
                      <a:pt x="5072" y="646"/>
                      <a:pt x="4705" y="1001"/>
                    </a:cubicBezTo>
                    <a:cubicBezTo>
                      <a:pt x="4592" y="1065"/>
                      <a:pt x="4481" y="1129"/>
                      <a:pt x="4353" y="1193"/>
                    </a:cubicBezTo>
                    <a:cubicBezTo>
                      <a:pt x="4220" y="1238"/>
                      <a:pt x="4110" y="1258"/>
                      <a:pt x="4017" y="1258"/>
                    </a:cubicBezTo>
                    <a:cubicBezTo>
                      <a:pt x="3415" y="1258"/>
                      <a:pt x="3516" y="428"/>
                      <a:pt x="2657" y="137"/>
                    </a:cubicBezTo>
                    <a:cubicBezTo>
                      <a:pt x="2519" y="93"/>
                      <a:pt x="2381" y="74"/>
                      <a:pt x="2245" y="74"/>
                    </a:cubicBezTo>
                    <a:cubicBezTo>
                      <a:pt x="1404" y="74"/>
                      <a:pt x="656" y="809"/>
                      <a:pt x="656" y="809"/>
                    </a:cubicBezTo>
                    <a:cubicBezTo>
                      <a:pt x="656" y="809"/>
                      <a:pt x="1" y="1305"/>
                      <a:pt x="833" y="2393"/>
                    </a:cubicBezTo>
                    <a:cubicBezTo>
                      <a:pt x="1665" y="3466"/>
                      <a:pt x="1249" y="2969"/>
                      <a:pt x="2736" y="3897"/>
                    </a:cubicBezTo>
                    <a:cubicBezTo>
                      <a:pt x="3212" y="4186"/>
                      <a:pt x="3620" y="4282"/>
                      <a:pt x="4007" y="4282"/>
                    </a:cubicBezTo>
                    <a:cubicBezTo>
                      <a:pt x="4785" y="4282"/>
                      <a:pt x="5474" y="3890"/>
                      <a:pt x="6441" y="3890"/>
                    </a:cubicBezTo>
                    <a:cubicBezTo>
                      <a:pt x="6512" y="3890"/>
                      <a:pt x="6584" y="3892"/>
                      <a:pt x="6657" y="3897"/>
                    </a:cubicBezTo>
                    <a:cubicBezTo>
                      <a:pt x="6868" y="3908"/>
                      <a:pt x="7069" y="3912"/>
                      <a:pt x="7261" y="3912"/>
                    </a:cubicBezTo>
                    <a:cubicBezTo>
                      <a:pt x="8509" y="3912"/>
                      <a:pt x="9399" y="3711"/>
                      <a:pt x="10481" y="3641"/>
                    </a:cubicBezTo>
                    <a:cubicBezTo>
                      <a:pt x="11672" y="3565"/>
                      <a:pt x="12338" y="2804"/>
                      <a:pt x="14137" y="2804"/>
                    </a:cubicBezTo>
                    <a:cubicBezTo>
                      <a:pt x="14222" y="2804"/>
                      <a:pt x="14310" y="2805"/>
                      <a:pt x="14401" y="2809"/>
                    </a:cubicBezTo>
                    <a:cubicBezTo>
                      <a:pt x="14446" y="2811"/>
                      <a:pt x="14489" y="2812"/>
                      <a:pt x="14530" y="2812"/>
                    </a:cubicBezTo>
                    <a:cubicBezTo>
                      <a:pt x="16322" y="2812"/>
                      <a:pt x="14968" y="1137"/>
                      <a:pt x="14561" y="809"/>
                    </a:cubicBezTo>
                    <a:cubicBezTo>
                      <a:pt x="14145" y="473"/>
                      <a:pt x="13473" y="649"/>
                      <a:pt x="12641" y="137"/>
                    </a:cubicBezTo>
                    <a:cubicBezTo>
                      <a:pt x="12480" y="41"/>
                      <a:pt x="12257" y="1"/>
                      <a:pt x="11993" y="1"/>
                    </a:cubicBezTo>
                    <a:close/>
                  </a:path>
                </a:pathLst>
              </a:custGeom>
              <a:solidFill>
                <a:srgbClr val="8C4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5335087" y="1538855"/>
                <a:ext cx="31288" cy="344050"/>
              </a:xfrm>
              <a:custGeom>
                <a:avLst/>
                <a:gdLst/>
                <a:ahLst/>
                <a:cxnLst/>
                <a:rect l="l" t="t" r="r" b="b"/>
                <a:pathLst>
                  <a:path w="4866" h="53507" extrusionOk="0">
                    <a:moveTo>
                      <a:pt x="97" y="1"/>
                    </a:moveTo>
                    <a:cubicBezTo>
                      <a:pt x="97" y="1"/>
                      <a:pt x="1" y="961"/>
                      <a:pt x="129" y="2994"/>
                    </a:cubicBezTo>
                    <a:cubicBezTo>
                      <a:pt x="257" y="5010"/>
                      <a:pt x="3568" y="53507"/>
                      <a:pt x="3568" y="53507"/>
                    </a:cubicBezTo>
                    <a:lnTo>
                      <a:pt x="4865" y="53107"/>
                    </a:lnTo>
                    <a:cubicBezTo>
                      <a:pt x="4865" y="53107"/>
                      <a:pt x="3728" y="4850"/>
                      <a:pt x="97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5233332" y="1573841"/>
                <a:ext cx="115547" cy="316375"/>
              </a:xfrm>
              <a:custGeom>
                <a:avLst/>
                <a:gdLst/>
                <a:ahLst/>
                <a:cxnLst/>
                <a:rect l="l" t="t" r="r" b="b"/>
                <a:pathLst>
                  <a:path w="17970" h="49203" extrusionOk="0">
                    <a:moveTo>
                      <a:pt x="449" y="0"/>
                    </a:moveTo>
                    <a:cubicBezTo>
                      <a:pt x="449" y="0"/>
                      <a:pt x="1" y="736"/>
                      <a:pt x="1201" y="2368"/>
                    </a:cubicBezTo>
                    <a:cubicBezTo>
                      <a:pt x="3265" y="5184"/>
                      <a:pt x="8978" y="12033"/>
                      <a:pt x="10945" y="21153"/>
                    </a:cubicBezTo>
                    <a:cubicBezTo>
                      <a:pt x="14017" y="35393"/>
                      <a:pt x="16737" y="49203"/>
                      <a:pt x="16737" y="49203"/>
                    </a:cubicBezTo>
                    <a:lnTo>
                      <a:pt x="17970" y="48626"/>
                    </a:lnTo>
                    <a:cubicBezTo>
                      <a:pt x="17970" y="48626"/>
                      <a:pt x="15026" y="31297"/>
                      <a:pt x="11745" y="16609"/>
                    </a:cubicBezTo>
                    <a:cubicBezTo>
                      <a:pt x="9601" y="6961"/>
                      <a:pt x="2145" y="1696"/>
                      <a:pt x="449" y="0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5353708" y="1574420"/>
                <a:ext cx="88072" cy="309830"/>
              </a:xfrm>
              <a:custGeom>
                <a:avLst/>
                <a:gdLst/>
                <a:ahLst/>
                <a:cxnLst/>
                <a:rect l="l" t="t" r="r" b="b"/>
                <a:pathLst>
                  <a:path w="13697" h="48185" extrusionOk="0">
                    <a:moveTo>
                      <a:pt x="12376" y="1"/>
                    </a:moveTo>
                    <a:cubicBezTo>
                      <a:pt x="12186" y="1"/>
                      <a:pt x="11997" y="110"/>
                      <a:pt x="11937" y="343"/>
                    </a:cubicBezTo>
                    <a:cubicBezTo>
                      <a:pt x="10977" y="3959"/>
                      <a:pt x="8977" y="11366"/>
                      <a:pt x="7025" y="18487"/>
                    </a:cubicBezTo>
                    <a:cubicBezTo>
                      <a:pt x="5505" y="24039"/>
                      <a:pt x="3328" y="32120"/>
                      <a:pt x="1600" y="38599"/>
                    </a:cubicBezTo>
                    <a:cubicBezTo>
                      <a:pt x="0" y="44600"/>
                      <a:pt x="480" y="47928"/>
                      <a:pt x="480" y="47928"/>
                    </a:cubicBezTo>
                    <a:lnTo>
                      <a:pt x="1969" y="48184"/>
                    </a:lnTo>
                    <a:cubicBezTo>
                      <a:pt x="1969" y="48184"/>
                      <a:pt x="1888" y="45176"/>
                      <a:pt x="3985" y="39576"/>
                    </a:cubicBezTo>
                    <a:cubicBezTo>
                      <a:pt x="6209" y="33671"/>
                      <a:pt x="8945" y="26343"/>
                      <a:pt x="10849" y="21143"/>
                    </a:cubicBezTo>
                    <a:cubicBezTo>
                      <a:pt x="13697" y="13335"/>
                      <a:pt x="13266" y="4503"/>
                      <a:pt x="12833" y="407"/>
                    </a:cubicBezTo>
                    <a:cubicBezTo>
                      <a:pt x="12808" y="142"/>
                      <a:pt x="12592" y="1"/>
                      <a:pt x="12376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5282605" y="1609032"/>
                <a:ext cx="76665" cy="269964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41985" extrusionOk="0">
                    <a:moveTo>
                      <a:pt x="480" y="0"/>
                    </a:moveTo>
                    <a:cubicBezTo>
                      <a:pt x="234" y="0"/>
                      <a:pt x="0" y="234"/>
                      <a:pt x="99" y="528"/>
                    </a:cubicBezTo>
                    <a:cubicBezTo>
                      <a:pt x="1091" y="3615"/>
                      <a:pt x="2962" y="9216"/>
                      <a:pt x="4594" y="12992"/>
                    </a:cubicBezTo>
                    <a:cubicBezTo>
                      <a:pt x="10258" y="26097"/>
                      <a:pt x="11107" y="40801"/>
                      <a:pt x="10915" y="41873"/>
                    </a:cubicBezTo>
                    <a:lnTo>
                      <a:pt x="11922" y="41985"/>
                    </a:lnTo>
                    <a:cubicBezTo>
                      <a:pt x="11922" y="41985"/>
                      <a:pt x="11843" y="21184"/>
                      <a:pt x="7954" y="12608"/>
                    </a:cubicBezTo>
                    <a:cubicBezTo>
                      <a:pt x="5394" y="6960"/>
                      <a:pt x="2482" y="2527"/>
                      <a:pt x="803" y="176"/>
                    </a:cubicBezTo>
                    <a:cubicBezTo>
                      <a:pt x="715" y="53"/>
                      <a:pt x="596" y="0"/>
                      <a:pt x="480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5357823" y="1593337"/>
                <a:ext cx="61818" cy="275371"/>
              </a:xfrm>
              <a:custGeom>
                <a:avLst/>
                <a:gdLst/>
                <a:ahLst/>
                <a:cxnLst/>
                <a:rect l="l" t="t" r="r" b="b"/>
                <a:pathLst>
                  <a:path w="9614" h="42826" extrusionOk="0">
                    <a:moveTo>
                      <a:pt x="1137" y="42570"/>
                    </a:moveTo>
                    <a:lnTo>
                      <a:pt x="1011" y="42598"/>
                    </a:lnTo>
                    <a:lnTo>
                      <a:pt x="1011" y="42598"/>
                    </a:lnTo>
                    <a:cubicBezTo>
                      <a:pt x="1023" y="42670"/>
                      <a:pt x="1039" y="42707"/>
                      <a:pt x="1059" y="42707"/>
                    </a:cubicBezTo>
                    <a:cubicBezTo>
                      <a:pt x="1081" y="42707"/>
                      <a:pt x="1107" y="42662"/>
                      <a:pt x="1137" y="42570"/>
                    </a:cubicBezTo>
                    <a:close/>
                    <a:moveTo>
                      <a:pt x="9239" y="1"/>
                    </a:moveTo>
                    <a:cubicBezTo>
                      <a:pt x="9150" y="1"/>
                      <a:pt x="9059" y="51"/>
                      <a:pt x="8993" y="168"/>
                    </a:cubicBezTo>
                    <a:cubicBezTo>
                      <a:pt x="7681" y="2536"/>
                      <a:pt x="5441" y="6969"/>
                      <a:pt x="3457" y="12617"/>
                    </a:cubicBezTo>
                    <a:cubicBezTo>
                      <a:pt x="465" y="21193"/>
                      <a:pt x="0" y="42826"/>
                      <a:pt x="0" y="42826"/>
                    </a:cubicBezTo>
                    <a:lnTo>
                      <a:pt x="1011" y="42598"/>
                    </a:lnTo>
                    <a:lnTo>
                      <a:pt x="1011" y="42598"/>
                    </a:lnTo>
                    <a:cubicBezTo>
                      <a:pt x="756" y="41122"/>
                      <a:pt x="2087" y="24892"/>
                      <a:pt x="6065" y="12985"/>
                    </a:cubicBezTo>
                    <a:cubicBezTo>
                      <a:pt x="7313" y="9225"/>
                      <a:pt x="8769" y="3624"/>
                      <a:pt x="9537" y="537"/>
                    </a:cubicBezTo>
                    <a:cubicBezTo>
                      <a:pt x="9614" y="232"/>
                      <a:pt x="9430" y="1"/>
                      <a:pt x="9239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5367906" y="1592462"/>
                <a:ext cx="18428" cy="29208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45426" extrusionOk="0">
                    <a:moveTo>
                      <a:pt x="2865" y="1"/>
                    </a:moveTo>
                    <a:lnTo>
                      <a:pt x="2865" y="1"/>
                    </a:lnTo>
                    <a:cubicBezTo>
                      <a:pt x="224" y="6881"/>
                      <a:pt x="17" y="43586"/>
                      <a:pt x="17" y="43586"/>
                    </a:cubicBezTo>
                    <a:lnTo>
                      <a:pt x="0" y="45394"/>
                    </a:lnTo>
                    <a:lnTo>
                      <a:pt x="1073" y="45426"/>
                    </a:lnTo>
                    <a:lnTo>
                      <a:pt x="2865" y="1"/>
                    </a:ln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5361116" y="1554699"/>
                <a:ext cx="12461" cy="331814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51604" extrusionOk="0">
                    <a:moveTo>
                      <a:pt x="721" y="1"/>
                    </a:moveTo>
                    <a:cubicBezTo>
                      <a:pt x="0" y="5729"/>
                      <a:pt x="593" y="51603"/>
                      <a:pt x="593" y="51603"/>
                    </a:cubicBezTo>
                    <a:lnTo>
                      <a:pt x="593" y="51603"/>
                    </a:lnTo>
                    <a:lnTo>
                      <a:pt x="1521" y="51555"/>
                    </a:lnTo>
                    <a:cubicBezTo>
                      <a:pt x="1120" y="47011"/>
                      <a:pt x="1937" y="178"/>
                      <a:pt x="1937" y="178"/>
                    </a:cubicBez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5374188" y="1560254"/>
                <a:ext cx="138792" cy="321005"/>
              </a:xfrm>
              <a:custGeom>
                <a:avLst/>
                <a:gdLst/>
                <a:ahLst/>
                <a:cxnLst/>
                <a:rect l="l" t="t" r="r" b="b"/>
                <a:pathLst>
                  <a:path w="21585" h="49923" extrusionOk="0">
                    <a:moveTo>
                      <a:pt x="21584" y="1"/>
                    </a:moveTo>
                    <a:lnTo>
                      <a:pt x="21584" y="1"/>
                    </a:lnTo>
                    <a:cubicBezTo>
                      <a:pt x="21584" y="1"/>
                      <a:pt x="12720" y="2017"/>
                      <a:pt x="7472" y="11329"/>
                    </a:cubicBezTo>
                    <a:cubicBezTo>
                      <a:pt x="2240" y="20658"/>
                      <a:pt x="0" y="49923"/>
                      <a:pt x="0" y="49923"/>
                    </a:cubicBezTo>
                    <a:lnTo>
                      <a:pt x="1440" y="49507"/>
                    </a:lnTo>
                    <a:cubicBezTo>
                      <a:pt x="1440" y="49507"/>
                      <a:pt x="3856" y="16978"/>
                      <a:pt x="9056" y="10354"/>
                    </a:cubicBezTo>
                    <a:cubicBezTo>
                      <a:pt x="14256" y="3730"/>
                      <a:pt x="20208" y="1953"/>
                      <a:pt x="20208" y="1953"/>
                    </a:cubicBezTo>
                    <a:lnTo>
                      <a:pt x="21584" y="1"/>
                    </a:ln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5286830" y="1484837"/>
                <a:ext cx="75019" cy="74710"/>
              </a:xfrm>
              <a:custGeom>
                <a:avLst/>
                <a:gdLst/>
                <a:ahLst/>
                <a:cxnLst/>
                <a:rect l="l" t="t" r="r" b="b"/>
                <a:pathLst>
                  <a:path w="11667" h="11619" extrusionOk="0">
                    <a:moveTo>
                      <a:pt x="4229" y="0"/>
                    </a:moveTo>
                    <a:cubicBezTo>
                      <a:pt x="3397" y="0"/>
                      <a:pt x="2518" y="138"/>
                      <a:pt x="1601" y="466"/>
                    </a:cubicBezTo>
                    <a:cubicBezTo>
                      <a:pt x="1601" y="466"/>
                      <a:pt x="1" y="5138"/>
                      <a:pt x="2834" y="8978"/>
                    </a:cubicBezTo>
                    <a:cubicBezTo>
                      <a:pt x="3265" y="9603"/>
                      <a:pt x="3841" y="10179"/>
                      <a:pt x="4530" y="10738"/>
                    </a:cubicBezTo>
                    <a:cubicBezTo>
                      <a:pt x="5314" y="11357"/>
                      <a:pt x="6027" y="11618"/>
                      <a:pt x="6671" y="11618"/>
                    </a:cubicBezTo>
                    <a:cubicBezTo>
                      <a:pt x="10191" y="11618"/>
                      <a:pt x="11666" y="3810"/>
                      <a:pt x="11666" y="3810"/>
                    </a:cubicBezTo>
                    <a:cubicBezTo>
                      <a:pt x="11666" y="3810"/>
                      <a:pt x="10881" y="2850"/>
                      <a:pt x="9554" y="1890"/>
                    </a:cubicBezTo>
                    <a:cubicBezTo>
                      <a:pt x="8246" y="941"/>
                      <a:pt x="6402" y="0"/>
                      <a:pt x="422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5296610" y="1490502"/>
                <a:ext cx="39647" cy="59780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9297" extrusionOk="0">
                    <a:moveTo>
                      <a:pt x="624" y="1"/>
                    </a:moveTo>
                    <a:lnTo>
                      <a:pt x="624" y="1"/>
                    </a:lnTo>
                    <a:cubicBezTo>
                      <a:pt x="1" y="2561"/>
                      <a:pt x="1409" y="8690"/>
                      <a:pt x="2128" y="9121"/>
                    </a:cubicBezTo>
                    <a:cubicBezTo>
                      <a:pt x="2308" y="9229"/>
                      <a:pt x="2662" y="9297"/>
                      <a:pt x="3079" y="9297"/>
                    </a:cubicBezTo>
                    <a:cubicBezTo>
                      <a:pt x="4336" y="9297"/>
                      <a:pt x="6165" y="8679"/>
                      <a:pt x="5505" y="6673"/>
                    </a:cubicBezTo>
                    <a:cubicBezTo>
                      <a:pt x="4641" y="4001"/>
                      <a:pt x="624" y="1"/>
                      <a:pt x="62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5306287" y="1489145"/>
                <a:ext cx="54121" cy="31102"/>
              </a:xfrm>
              <a:custGeom>
                <a:avLst/>
                <a:gdLst/>
                <a:ahLst/>
                <a:cxnLst/>
                <a:rect l="l" t="t" r="r" b="b"/>
                <a:pathLst>
                  <a:path w="8417" h="4837" extrusionOk="0">
                    <a:moveTo>
                      <a:pt x="1348" y="1"/>
                    </a:moveTo>
                    <a:cubicBezTo>
                      <a:pt x="979" y="1"/>
                      <a:pt x="598" y="36"/>
                      <a:pt x="207" y="116"/>
                    </a:cubicBezTo>
                    <a:cubicBezTo>
                      <a:pt x="1" y="164"/>
                      <a:pt x="4450" y="4837"/>
                      <a:pt x="6182" y="4837"/>
                    </a:cubicBezTo>
                    <a:cubicBezTo>
                      <a:pt x="6191" y="4837"/>
                      <a:pt x="6199" y="4837"/>
                      <a:pt x="6208" y="4836"/>
                    </a:cubicBezTo>
                    <a:cubicBezTo>
                      <a:pt x="7936" y="4804"/>
                      <a:pt x="8416" y="3028"/>
                      <a:pt x="7183" y="2420"/>
                    </a:cubicBezTo>
                    <a:cubicBezTo>
                      <a:pt x="6101" y="1872"/>
                      <a:pt x="4029" y="1"/>
                      <a:pt x="134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5339614" y="1507670"/>
                <a:ext cx="104841" cy="66486"/>
              </a:xfrm>
              <a:custGeom>
                <a:avLst/>
                <a:gdLst/>
                <a:ahLst/>
                <a:cxnLst/>
                <a:rect l="l" t="t" r="r" b="b"/>
                <a:pathLst>
                  <a:path w="16305" h="10340" extrusionOk="0">
                    <a:moveTo>
                      <a:pt x="9724" y="1"/>
                    </a:moveTo>
                    <a:cubicBezTo>
                      <a:pt x="9657" y="1"/>
                      <a:pt x="9589" y="2"/>
                      <a:pt x="9521" y="3"/>
                    </a:cubicBezTo>
                    <a:cubicBezTo>
                      <a:pt x="8353" y="19"/>
                      <a:pt x="7089" y="291"/>
                      <a:pt x="5761" y="963"/>
                    </a:cubicBezTo>
                    <a:cubicBezTo>
                      <a:pt x="1" y="3875"/>
                      <a:pt x="9025" y="10340"/>
                      <a:pt x="9025" y="10340"/>
                    </a:cubicBezTo>
                    <a:cubicBezTo>
                      <a:pt x="9025" y="10340"/>
                      <a:pt x="10033" y="10099"/>
                      <a:pt x="11297" y="9459"/>
                    </a:cubicBezTo>
                    <a:cubicBezTo>
                      <a:pt x="13297" y="8420"/>
                      <a:pt x="15970" y="6372"/>
                      <a:pt x="16305" y="2643"/>
                    </a:cubicBezTo>
                    <a:cubicBezTo>
                      <a:pt x="16305" y="2643"/>
                      <a:pt x="13570" y="1"/>
                      <a:pt x="972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5370581" y="1510023"/>
                <a:ext cx="69965" cy="27347"/>
              </a:xfrm>
              <a:custGeom>
                <a:avLst/>
                <a:gdLst/>
                <a:ahLst/>
                <a:cxnLst/>
                <a:rect l="l" t="t" r="r" b="b"/>
                <a:pathLst>
                  <a:path w="10881" h="4253" extrusionOk="0">
                    <a:moveTo>
                      <a:pt x="2586" y="1"/>
                    </a:moveTo>
                    <a:cubicBezTo>
                      <a:pt x="2294" y="1"/>
                      <a:pt x="2085" y="33"/>
                      <a:pt x="1985" y="101"/>
                    </a:cubicBezTo>
                    <a:cubicBezTo>
                      <a:pt x="1297" y="565"/>
                      <a:pt x="0" y="3861"/>
                      <a:pt x="2785" y="4214"/>
                    </a:cubicBezTo>
                    <a:cubicBezTo>
                      <a:pt x="3005" y="4240"/>
                      <a:pt x="3241" y="4252"/>
                      <a:pt x="3489" y="4252"/>
                    </a:cubicBezTo>
                    <a:cubicBezTo>
                      <a:pt x="6376" y="4252"/>
                      <a:pt x="10881" y="2597"/>
                      <a:pt x="10881" y="2597"/>
                    </a:cubicBezTo>
                    <a:cubicBezTo>
                      <a:pt x="9124" y="1169"/>
                      <a:pt x="4351" y="1"/>
                      <a:pt x="258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5390938" y="1533210"/>
                <a:ext cx="47261" cy="36387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5659" extrusionOk="0">
                    <a:moveTo>
                      <a:pt x="7315" y="0"/>
                    </a:moveTo>
                    <a:cubicBezTo>
                      <a:pt x="6831" y="0"/>
                      <a:pt x="1187" y="1961"/>
                      <a:pt x="531" y="3471"/>
                    </a:cubicBezTo>
                    <a:cubicBezTo>
                      <a:pt x="1" y="4678"/>
                      <a:pt x="705" y="5658"/>
                      <a:pt x="1553" y="5658"/>
                    </a:cubicBezTo>
                    <a:cubicBezTo>
                      <a:pt x="1807" y="5658"/>
                      <a:pt x="2073" y="5571"/>
                      <a:pt x="2323" y="5376"/>
                    </a:cubicBezTo>
                    <a:cubicBezTo>
                      <a:pt x="3411" y="4512"/>
                      <a:pt x="6580" y="3215"/>
                      <a:pt x="7348" y="15"/>
                    </a:cubicBezTo>
                    <a:cubicBezTo>
                      <a:pt x="7350" y="5"/>
                      <a:pt x="7338" y="0"/>
                      <a:pt x="731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5316569" y="1562299"/>
                <a:ext cx="71875" cy="7174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57" extrusionOk="0">
                    <a:moveTo>
                      <a:pt x="5876" y="1"/>
                    </a:moveTo>
                    <a:cubicBezTo>
                      <a:pt x="3498" y="1"/>
                      <a:pt x="1104" y="628"/>
                      <a:pt x="1104" y="628"/>
                    </a:cubicBezTo>
                    <a:cubicBezTo>
                      <a:pt x="1104" y="628"/>
                      <a:pt x="193" y="2516"/>
                      <a:pt x="97" y="4948"/>
                    </a:cubicBezTo>
                    <a:cubicBezTo>
                      <a:pt x="1" y="6900"/>
                      <a:pt x="464" y="9219"/>
                      <a:pt x="2401" y="11156"/>
                    </a:cubicBezTo>
                    <a:cubicBezTo>
                      <a:pt x="2401" y="11156"/>
                      <a:pt x="7472" y="10595"/>
                      <a:pt x="9681" y="6179"/>
                    </a:cubicBezTo>
                    <a:cubicBezTo>
                      <a:pt x="10001" y="5571"/>
                      <a:pt x="10257" y="4884"/>
                      <a:pt x="10417" y="4116"/>
                    </a:cubicBezTo>
                    <a:cubicBezTo>
                      <a:pt x="11177" y="786"/>
                      <a:pt x="8537" y="1"/>
                      <a:pt x="5876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5332927" y="1578979"/>
                <a:ext cx="49273" cy="50739"/>
              </a:xfrm>
              <a:custGeom>
                <a:avLst/>
                <a:gdLst/>
                <a:ahLst/>
                <a:cxnLst/>
                <a:rect l="l" t="t" r="r" b="b"/>
                <a:pathLst>
                  <a:path w="7663" h="7891" extrusionOk="0">
                    <a:moveTo>
                      <a:pt x="5274" y="0"/>
                    </a:moveTo>
                    <a:cubicBezTo>
                      <a:pt x="4857" y="0"/>
                      <a:pt x="4405" y="179"/>
                      <a:pt x="3936" y="626"/>
                    </a:cubicBezTo>
                    <a:cubicBezTo>
                      <a:pt x="1888" y="2546"/>
                      <a:pt x="0" y="7890"/>
                      <a:pt x="0" y="7890"/>
                    </a:cubicBezTo>
                    <a:cubicBezTo>
                      <a:pt x="2592" y="7361"/>
                      <a:pt x="7521" y="3474"/>
                      <a:pt x="7601" y="2625"/>
                    </a:cubicBezTo>
                    <a:cubicBezTo>
                      <a:pt x="7662" y="1985"/>
                      <a:pt x="6663" y="0"/>
                      <a:pt x="5274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5316671" y="1569243"/>
                <a:ext cx="28536" cy="54424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8464" extrusionOk="0">
                    <a:moveTo>
                      <a:pt x="2221" y="0"/>
                    </a:moveTo>
                    <a:cubicBezTo>
                      <a:pt x="1610" y="0"/>
                      <a:pt x="1073" y="436"/>
                      <a:pt x="1056" y="1180"/>
                    </a:cubicBezTo>
                    <a:cubicBezTo>
                      <a:pt x="1024" y="2556"/>
                      <a:pt x="0" y="5835"/>
                      <a:pt x="1984" y="8459"/>
                    </a:cubicBezTo>
                    <a:cubicBezTo>
                      <a:pt x="1986" y="8462"/>
                      <a:pt x="1988" y="8463"/>
                      <a:pt x="1991" y="8463"/>
                    </a:cubicBezTo>
                    <a:cubicBezTo>
                      <a:pt x="2178" y="8463"/>
                      <a:pt x="4437" y="2534"/>
                      <a:pt x="3665" y="1020"/>
                    </a:cubicBezTo>
                    <a:cubicBezTo>
                      <a:pt x="3312" y="314"/>
                      <a:pt x="2740" y="0"/>
                      <a:pt x="222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9"/>
              <p:cNvSpPr/>
              <p:nvPr/>
            </p:nvSpPr>
            <p:spPr>
              <a:xfrm>
                <a:off x="5305046" y="1496990"/>
                <a:ext cx="56803" cy="62557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9729" extrusionOk="0">
                    <a:moveTo>
                      <a:pt x="6721" y="0"/>
                    </a:moveTo>
                    <a:cubicBezTo>
                      <a:pt x="6081" y="784"/>
                      <a:pt x="5264" y="1920"/>
                      <a:pt x="5089" y="2944"/>
                    </a:cubicBezTo>
                    <a:cubicBezTo>
                      <a:pt x="4816" y="4672"/>
                      <a:pt x="4528" y="5232"/>
                      <a:pt x="3681" y="5472"/>
                    </a:cubicBezTo>
                    <a:cubicBezTo>
                      <a:pt x="3088" y="5632"/>
                      <a:pt x="1136" y="6480"/>
                      <a:pt x="1" y="7088"/>
                    </a:cubicBezTo>
                    <a:cubicBezTo>
                      <a:pt x="432" y="7713"/>
                      <a:pt x="1008" y="8289"/>
                      <a:pt x="1697" y="8848"/>
                    </a:cubicBezTo>
                    <a:cubicBezTo>
                      <a:pt x="2481" y="9467"/>
                      <a:pt x="3194" y="9728"/>
                      <a:pt x="3838" y="9728"/>
                    </a:cubicBezTo>
                    <a:cubicBezTo>
                      <a:pt x="7358" y="9728"/>
                      <a:pt x="8833" y="1920"/>
                      <a:pt x="8833" y="1920"/>
                    </a:cubicBezTo>
                    <a:cubicBezTo>
                      <a:pt x="8833" y="1920"/>
                      <a:pt x="8048" y="960"/>
                      <a:pt x="672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9"/>
              <p:cNvSpPr/>
              <p:nvPr/>
            </p:nvSpPr>
            <p:spPr>
              <a:xfrm>
                <a:off x="5317186" y="1562299"/>
                <a:ext cx="71257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11082" h="6180" extrusionOk="0">
                    <a:moveTo>
                      <a:pt x="5780" y="1"/>
                    </a:moveTo>
                    <a:cubicBezTo>
                      <a:pt x="3402" y="1"/>
                      <a:pt x="1008" y="628"/>
                      <a:pt x="1008" y="628"/>
                    </a:cubicBezTo>
                    <a:cubicBezTo>
                      <a:pt x="1008" y="628"/>
                      <a:pt x="97" y="2516"/>
                      <a:pt x="1" y="4948"/>
                    </a:cubicBezTo>
                    <a:cubicBezTo>
                      <a:pt x="369" y="4989"/>
                      <a:pt x="742" y="5014"/>
                      <a:pt x="1094" y="5014"/>
                    </a:cubicBezTo>
                    <a:cubicBezTo>
                      <a:pt x="1415" y="5014"/>
                      <a:pt x="1718" y="4994"/>
                      <a:pt x="1985" y="4948"/>
                    </a:cubicBezTo>
                    <a:cubicBezTo>
                      <a:pt x="2875" y="4788"/>
                      <a:pt x="3731" y="4662"/>
                      <a:pt x="4452" y="4662"/>
                    </a:cubicBezTo>
                    <a:cubicBezTo>
                      <a:pt x="5027" y="4662"/>
                      <a:pt x="5517" y="4742"/>
                      <a:pt x="5872" y="4948"/>
                    </a:cubicBezTo>
                    <a:cubicBezTo>
                      <a:pt x="6416" y="5268"/>
                      <a:pt x="8353" y="5891"/>
                      <a:pt x="9585" y="6179"/>
                    </a:cubicBezTo>
                    <a:cubicBezTo>
                      <a:pt x="9905" y="5571"/>
                      <a:pt x="10161" y="4884"/>
                      <a:pt x="10321" y="4116"/>
                    </a:cubicBezTo>
                    <a:cubicBezTo>
                      <a:pt x="11081" y="786"/>
                      <a:pt x="8441" y="1"/>
                      <a:pt x="5780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>
                <a:off x="5339614" y="1507689"/>
                <a:ext cx="72646" cy="66467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10337" extrusionOk="0">
                    <a:moveTo>
                      <a:pt x="9521" y="0"/>
                    </a:moveTo>
                    <a:lnTo>
                      <a:pt x="9521" y="0"/>
                    </a:lnTo>
                    <a:cubicBezTo>
                      <a:pt x="8353" y="16"/>
                      <a:pt x="7089" y="288"/>
                      <a:pt x="5761" y="960"/>
                    </a:cubicBezTo>
                    <a:cubicBezTo>
                      <a:pt x="1" y="3872"/>
                      <a:pt x="9025" y="10337"/>
                      <a:pt x="9025" y="10337"/>
                    </a:cubicBezTo>
                    <a:cubicBezTo>
                      <a:pt x="9025" y="10337"/>
                      <a:pt x="10033" y="10096"/>
                      <a:pt x="11297" y="9456"/>
                    </a:cubicBezTo>
                    <a:cubicBezTo>
                      <a:pt x="10465" y="8208"/>
                      <a:pt x="9185" y="6448"/>
                      <a:pt x="8833" y="5776"/>
                    </a:cubicBezTo>
                    <a:cubicBezTo>
                      <a:pt x="8385" y="4929"/>
                      <a:pt x="9393" y="1728"/>
                      <a:pt x="952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9"/>
              <p:cNvSpPr/>
              <p:nvPr/>
            </p:nvSpPr>
            <p:spPr>
              <a:xfrm>
                <a:off x="5292083" y="1538630"/>
                <a:ext cx="71412" cy="49312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7669" extrusionOk="0">
                    <a:moveTo>
                      <a:pt x="6967" y="0"/>
                    </a:moveTo>
                    <a:cubicBezTo>
                      <a:pt x="6222" y="0"/>
                      <a:pt x="5382" y="92"/>
                      <a:pt x="4528" y="373"/>
                    </a:cubicBezTo>
                    <a:cubicBezTo>
                      <a:pt x="2832" y="932"/>
                      <a:pt x="1089" y="2244"/>
                      <a:pt x="1" y="5092"/>
                    </a:cubicBezTo>
                    <a:cubicBezTo>
                      <a:pt x="1" y="5092"/>
                      <a:pt x="1699" y="7669"/>
                      <a:pt x="5501" y="7669"/>
                    </a:cubicBezTo>
                    <a:cubicBezTo>
                      <a:pt x="5674" y="7669"/>
                      <a:pt x="5851" y="7663"/>
                      <a:pt x="6032" y="7652"/>
                    </a:cubicBezTo>
                    <a:cubicBezTo>
                      <a:pt x="6881" y="7620"/>
                      <a:pt x="7585" y="7445"/>
                      <a:pt x="8176" y="7189"/>
                    </a:cubicBezTo>
                    <a:cubicBezTo>
                      <a:pt x="8705" y="6980"/>
                      <a:pt x="9136" y="6709"/>
                      <a:pt x="9488" y="6404"/>
                    </a:cubicBezTo>
                    <a:cubicBezTo>
                      <a:pt x="10768" y="5365"/>
                      <a:pt x="11105" y="4068"/>
                      <a:pt x="11105" y="4068"/>
                    </a:cubicBezTo>
                    <a:lnTo>
                      <a:pt x="10465" y="2453"/>
                    </a:lnTo>
                    <a:lnTo>
                      <a:pt x="9953" y="1173"/>
                    </a:lnTo>
                    <a:lnTo>
                      <a:pt x="9648" y="420"/>
                    </a:lnTo>
                    <a:cubicBezTo>
                      <a:pt x="9648" y="420"/>
                      <a:pt x="8976" y="181"/>
                      <a:pt x="7969" y="53"/>
                    </a:cubicBezTo>
                    <a:cubicBezTo>
                      <a:pt x="7662" y="21"/>
                      <a:pt x="7326" y="0"/>
                      <a:pt x="696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9"/>
              <p:cNvSpPr/>
              <p:nvPr/>
            </p:nvSpPr>
            <p:spPr>
              <a:xfrm>
                <a:off x="5297433" y="1565623"/>
                <a:ext cx="55832" cy="18930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2944" extrusionOk="0">
                    <a:moveTo>
                      <a:pt x="6506" y="1"/>
                    </a:moveTo>
                    <a:cubicBezTo>
                      <a:pt x="4705" y="1"/>
                      <a:pt x="1" y="958"/>
                      <a:pt x="1" y="958"/>
                    </a:cubicBezTo>
                    <a:cubicBezTo>
                      <a:pt x="1" y="958"/>
                      <a:pt x="2241" y="2735"/>
                      <a:pt x="5249" y="2927"/>
                    </a:cubicBezTo>
                    <a:cubicBezTo>
                      <a:pt x="5442" y="2938"/>
                      <a:pt x="5624" y="2943"/>
                      <a:pt x="5797" y="2943"/>
                    </a:cubicBezTo>
                    <a:cubicBezTo>
                      <a:pt x="8323" y="2943"/>
                      <a:pt x="8682" y="1797"/>
                      <a:pt x="8592" y="1182"/>
                    </a:cubicBezTo>
                    <a:cubicBezTo>
                      <a:pt x="8496" y="527"/>
                      <a:pt x="7137" y="94"/>
                      <a:pt x="7137" y="94"/>
                    </a:cubicBezTo>
                    <a:cubicBezTo>
                      <a:pt x="7036" y="29"/>
                      <a:pt x="6814" y="1"/>
                      <a:pt x="6506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9"/>
              <p:cNvSpPr/>
              <p:nvPr/>
            </p:nvSpPr>
            <p:spPr>
              <a:xfrm>
                <a:off x="5299696" y="1544276"/>
                <a:ext cx="45081" cy="23090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3591" extrusionOk="0">
                    <a:moveTo>
                      <a:pt x="4604" y="1"/>
                    </a:moveTo>
                    <a:cubicBezTo>
                      <a:pt x="4076" y="1"/>
                      <a:pt x="3493" y="108"/>
                      <a:pt x="2913" y="359"/>
                    </a:cubicBezTo>
                    <a:cubicBezTo>
                      <a:pt x="816" y="1287"/>
                      <a:pt x="1" y="3591"/>
                      <a:pt x="1" y="3591"/>
                    </a:cubicBezTo>
                    <a:cubicBezTo>
                      <a:pt x="1" y="3591"/>
                      <a:pt x="6017" y="2663"/>
                      <a:pt x="6593" y="1558"/>
                    </a:cubicBezTo>
                    <a:cubicBezTo>
                      <a:pt x="7011" y="746"/>
                      <a:pt x="5998" y="1"/>
                      <a:pt x="460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9"/>
              <p:cNvSpPr/>
              <p:nvPr/>
            </p:nvSpPr>
            <p:spPr>
              <a:xfrm>
                <a:off x="5341980" y="1488965"/>
                <a:ext cx="54121" cy="68415"/>
              </a:xfrm>
              <a:custGeom>
                <a:avLst/>
                <a:gdLst/>
                <a:ahLst/>
                <a:cxnLst/>
                <a:rect l="l" t="t" r="r" b="b"/>
                <a:pathLst>
                  <a:path w="8417" h="10640" extrusionOk="0">
                    <a:moveTo>
                      <a:pt x="6353" y="0"/>
                    </a:moveTo>
                    <a:cubicBezTo>
                      <a:pt x="6353" y="0"/>
                      <a:pt x="2976" y="32"/>
                      <a:pt x="928" y="3680"/>
                    </a:cubicBezTo>
                    <a:cubicBezTo>
                      <a:pt x="768" y="3968"/>
                      <a:pt x="640" y="4240"/>
                      <a:pt x="544" y="4512"/>
                    </a:cubicBezTo>
                    <a:cubicBezTo>
                      <a:pt x="0" y="5792"/>
                      <a:pt x="17" y="6912"/>
                      <a:pt x="209" y="7777"/>
                    </a:cubicBezTo>
                    <a:cubicBezTo>
                      <a:pt x="497" y="9104"/>
                      <a:pt x="1216" y="9904"/>
                      <a:pt x="1216" y="9904"/>
                    </a:cubicBezTo>
                    <a:lnTo>
                      <a:pt x="1585" y="9968"/>
                    </a:lnTo>
                    <a:lnTo>
                      <a:pt x="2705" y="10177"/>
                    </a:lnTo>
                    <a:lnTo>
                      <a:pt x="5073" y="10640"/>
                    </a:lnTo>
                    <a:cubicBezTo>
                      <a:pt x="5073" y="10640"/>
                      <a:pt x="6097" y="9857"/>
                      <a:pt x="6945" y="8496"/>
                    </a:cubicBezTo>
                    <a:cubicBezTo>
                      <a:pt x="7201" y="8080"/>
                      <a:pt x="7441" y="7617"/>
                      <a:pt x="7633" y="7104"/>
                    </a:cubicBezTo>
                    <a:cubicBezTo>
                      <a:pt x="8337" y="5264"/>
                      <a:pt x="8417" y="2800"/>
                      <a:pt x="635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9"/>
              <p:cNvSpPr/>
              <p:nvPr/>
            </p:nvSpPr>
            <p:spPr>
              <a:xfrm>
                <a:off x="5339202" y="1493177"/>
                <a:ext cx="40342" cy="46116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7172" extrusionOk="0">
                    <a:moveTo>
                      <a:pt x="6273" y="1"/>
                    </a:moveTo>
                    <a:lnTo>
                      <a:pt x="6273" y="1"/>
                    </a:lnTo>
                    <a:cubicBezTo>
                      <a:pt x="6273" y="1"/>
                      <a:pt x="3568" y="929"/>
                      <a:pt x="1793" y="3361"/>
                    </a:cubicBezTo>
                    <a:cubicBezTo>
                      <a:pt x="1" y="5809"/>
                      <a:pt x="848" y="6849"/>
                      <a:pt x="1456" y="7122"/>
                    </a:cubicBezTo>
                    <a:cubicBezTo>
                      <a:pt x="1535" y="7157"/>
                      <a:pt x="1622" y="7172"/>
                      <a:pt x="1713" y="7172"/>
                    </a:cubicBezTo>
                    <a:cubicBezTo>
                      <a:pt x="2328" y="7172"/>
                      <a:pt x="3152" y="6481"/>
                      <a:pt x="3152" y="6481"/>
                    </a:cubicBezTo>
                    <a:cubicBezTo>
                      <a:pt x="3905" y="6145"/>
                      <a:pt x="6273" y="1"/>
                      <a:pt x="6273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9"/>
              <p:cNvSpPr/>
              <p:nvPr/>
            </p:nvSpPr>
            <p:spPr>
              <a:xfrm>
                <a:off x="5366163" y="1497498"/>
                <a:ext cx="25617" cy="45338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7051" extrusionOk="0">
                    <a:moveTo>
                      <a:pt x="2480" y="1"/>
                    </a:moveTo>
                    <a:cubicBezTo>
                      <a:pt x="2480" y="1"/>
                      <a:pt x="0" y="5569"/>
                      <a:pt x="640" y="6657"/>
                    </a:cubicBezTo>
                    <a:cubicBezTo>
                      <a:pt x="794" y="6926"/>
                      <a:pt x="1033" y="7050"/>
                      <a:pt x="1310" y="7050"/>
                    </a:cubicBezTo>
                    <a:cubicBezTo>
                      <a:pt x="2153" y="7050"/>
                      <a:pt x="3351" y="5902"/>
                      <a:pt x="3616" y="4193"/>
                    </a:cubicBezTo>
                    <a:cubicBezTo>
                      <a:pt x="3984" y="1921"/>
                      <a:pt x="2480" y="1"/>
                      <a:pt x="2480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9"/>
              <p:cNvSpPr/>
              <p:nvPr/>
            </p:nvSpPr>
            <p:spPr>
              <a:xfrm>
                <a:off x="5345478" y="1537466"/>
                <a:ext cx="63490" cy="55427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8620" extrusionOk="0">
                    <a:moveTo>
                      <a:pt x="4067" y="1"/>
                    </a:moveTo>
                    <a:cubicBezTo>
                      <a:pt x="2764" y="1"/>
                      <a:pt x="1905" y="874"/>
                      <a:pt x="1905" y="874"/>
                    </a:cubicBezTo>
                    <a:lnTo>
                      <a:pt x="1649" y="1354"/>
                    </a:lnTo>
                    <a:lnTo>
                      <a:pt x="1041" y="2425"/>
                    </a:lnTo>
                    <a:lnTo>
                      <a:pt x="0" y="4298"/>
                    </a:lnTo>
                    <a:cubicBezTo>
                      <a:pt x="0" y="4298"/>
                      <a:pt x="273" y="5465"/>
                      <a:pt x="1184" y="6585"/>
                    </a:cubicBezTo>
                    <a:cubicBezTo>
                      <a:pt x="1408" y="6873"/>
                      <a:pt x="1664" y="7146"/>
                      <a:pt x="1984" y="7385"/>
                    </a:cubicBezTo>
                    <a:cubicBezTo>
                      <a:pt x="2815" y="8086"/>
                      <a:pt x="3978" y="8620"/>
                      <a:pt x="5583" y="8620"/>
                    </a:cubicBezTo>
                    <a:cubicBezTo>
                      <a:pt x="6361" y="8620"/>
                      <a:pt x="7243" y="8494"/>
                      <a:pt x="8241" y="8202"/>
                    </a:cubicBezTo>
                    <a:cubicBezTo>
                      <a:pt x="8241" y="8202"/>
                      <a:pt x="9873" y="4697"/>
                      <a:pt x="7089" y="1610"/>
                    </a:cubicBezTo>
                    <a:lnTo>
                      <a:pt x="7057" y="1578"/>
                    </a:lnTo>
                    <a:cubicBezTo>
                      <a:pt x="7057" y="1561"/>
                      <a:pt x="7041" y="1561"/>
                      <a:pt x="7041" y="1561"/>
                    </a:cubicBezTo>
                    <a:cubicBezTo>
                      <a:pt x="6817" y="1322"/>
                      <a:pt x="6609" y="1113"/>
                      <a:pt x="6401" y="953"/>
                    </a:cubicBezTo>
                    <a:cubicBezTo>
                      <a:pt x="5542" y="236"/>
                      <a:pt x="4745" y="1"/>
                      <a:pt x="406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9"/>
              <p:cNvSpPr/>
              <p:nvPr/>
            </p:nvSpPr>
            <p:spPr>
              <a:xfrm>
                <a:off x="5368111" y="1543671"/>
                <a:ext cx="36426" cy="39332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6117" extrusionOk="0">
                    <a:moveTo>
                      <a:pt x="1380" y="1"/>
                    </a:moveTo>
                    <a:cubicBezTo>
                      <a:pt x="957" y="1"/>
                      <a:pt x="646" y="195"/>
                      <a:pt x="465" y="389"/>
                    </a:cubicBezTo>
                    <a:cubicBezTo>
                      <a:pt x="0" y="884"/>
                      <a:pt x="544" y="2213"/>
                      <a:pt x="544" y="2213"/>
                    </a:cubicBezTo>
                    <a:cubicBezTo>
                      <a:pt x="625" y="3013"/>
                      <a:pt x="4625" y="6117"/>
                      <a:pt x="4625" y="6117"/>
                    </a:cubicBezTo>
                    <a:cubicBezTo>
                      <a:pt x="4625" y="6117"/>
                      <a:pt x="5665" y="4357"/>
                      <a:pt x="3921" y="1893"/>
                    </a:cubicBezTo>
                    <a:cubicBezTo>
                      <a:pt x="2872" y="423"/>
                      <a:pt x="2004" y="1"/>
                      <a:pt x="1380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9"/>
              <p:cNvSpPr/>
              <p:nvPr/>
            </p:nvSpPr>
            <p:spPr>
              <a:xfrm>
                <a:off x="5353605" y="1566234"/>
                <a:ext cx="39313" cy="21045"/>
              </a:xfrm>
              <a:custGeom>
                <a:avLst/>
                <a:gdLst/>
                <a:ahLst/>
                <a:cxnLst/>
                <a:rect l="l" t="t" r="r" b="b"/>
                <a:pathLst>
                  <a:path w="6114" h="3273" extrusionOk="0">
                    <a:moveTo>
                      <a:pt x="1618" y="0"/>
                    </a:moveTo>
                    <a:cubicBezTo>
                      <a:pt x="1561" y="0"/>
                      <a:pt x="1507" y="5"/>
                      <a:pt x="1456" y="16"/>
                    </a:cubicBezTo>
                    <a:cubicBezTo>
                      <a:pt x="240" y="272"/>
                      <a:pt x="1" y="1759"/>
                      <a:pt x="2049" y="2815"/>
                    </a:cubicBezTo>
                    <a:cubicBezTo>
                      <a:pt x="2712" y="3157"/>
                      <a:pt x="3371" y="3273"/>
                      <a:pt x="3960" y="3273"/>
                    </a:cubicBezTo>
                    <a:cubicBezTo>
                      <a:pt x="5191" y="3273"/>
                      <a:pt x="6113" y="2768"/>
                      <a:pt x="6113" y="2768"/>
                    </a:cubicBezTo>
                    <a:cubicBezTo>
                      <a:pt x="6113" y="2768"/>
                      <a:pt x="2963" y="0"/>
                      <a:pt x="1618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9"/>
              <p:cNvSpPr/>
              <p:nvPr/>
            </p:nvSpPr>
            <p:spPr>
              <a:xfrm>
                <a:off x="5321198" y="1514865"/>
                <a:ext cx="69868" cy="70093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10901" extrusionOk="0">
                    <a:moveTo>
                      <a:pt x="5965" y="0"/>
                    </a:moveTo>
                    <a:cubicBezTo>
                      <a:pt x="4857" y="0"/>
                      <a:pt x="4047" y="348"/>
                      <a:pt x="3776" y="484"/>
                    </a:cubicBezTo>
                    <a:cubicBezTo>
                      <a:pt x="3232" y="1764"/>
                      <a:pt x="3249" y="2884"/>
                      <a:pt x="3441" y="3749"/>
                    </a:cubicBezTo>
                    <a:cubicBezTo>
                      <a:pt x="3134" y="3717"/>
                      <a:pt x="2798" y="3696"/>
                      <a:pt x="2439" y="3696"/>
                    </a:cubicBezTo>
                    <a:cubicBezTo>
                      <a:pt x="1694" y="3696"/>
                      <a:pt x="854" y="3788"/>
                      <a:pt x="0" y="4069"/>
                    </a:cubicBezTo>
                    <a:cubicBezTo>
                      <a:pt x="0" y="4325"/>
                      <a:pt x="49" y="4596"/>
                      <a:pt x="128" y="4869"/>
                    </a:cubicBezTo>
                    <a:cubicBezTo>
                      <a:pt x="401" y="5669"/>
                      <a:pt x="337" y="5957"/>
                      <a:pt x="337" y="7124"/>
                    </a:cubicBezTo>
                    <a:cubicBezTo>
                      <a:pt x="337" y="8276"/>
                      <a:pt x="288" y="8901"/>
                      <a:pt x="1265" y="9012"/>
                    </a:cubicBezTo>
                    <a:cubicBezTo>
                      <a:pt x="2240" y="9140"/>
                      <a:pt x="3008" y="9221"/>
                      <a:pt x="3185" y="9812"/>
                    </a:cubicBezTo>
                    <a:cubicBezTo>
                      <a:pt x="3313" y="10213"/>
                      <a:pt x="3345" y="10644"/>
                      <a:pt x="3648" y="10885"/>
                    </a:cubicBezTo>
                    <a:cubicBezTo>
                      <a:pt x="4177" y="10676"/>
                      <a:pt x="4608" y="10405"/>
                      <a:pt x="4960" y="10100"/>
                    </a:cubicBezTo>
                    <a:cubicBezTo>
                      <a:pt x="5184" y="10388"/>
                      <a:pt x="5440" y="10661"/>
                      <a:pt x="5760" y="10900"/>
                    </a:cubicBezTo>
                    <a:cubicBezTo>
                      <a:pt x="6368" y="10740"/>
                      <a:pt x="6944" y="10501"/>
                      <a:pt x="7249" y="10228"/>
                    </a:cubicBezTo>
                    <a:cubicBezTo>
                      <a:pt x="7776" y="9748"/>
                      <a:pt x="8017" y="8948"/>
                      <a:pt x="8849" y="8517"/>
                    </a:cubicBezTo>
                    <a:cubicBezTo>
                      <a:pt x="9681" y="8069"/>
                      <a:pt x="10449" y="8180"/>
                      <a:pt x="10513" y="7380"/>
                    </a:cubicBezTo>
                    <a:cubicBezTo>
                      <a:pt x="10559" y="6637"/>
                      <a:pt x="10606" y="5071"/>
                      <a:pt x="10797" y="5071"/>
                    </a:cubicBezTo>
                    <a:cubicBezTo>
                      <a:pt x="10803" y="5071"/>
                      <a:pt x="10810" y="5072"/>
                      <a:pt x="10817" y="5076"/>
                    </a:cubicBezTo>
                    <a:cubicBezTo>
                      <a:pt x="10593" y="4837"/>
                      <a:pt x="10385" y="4628"/>
                      <a:pt x="10177" y="4468"/>
                    </a:cubicBezTo>
                    <a:cubicBezTo>
                      <a:pt x="10433" y="4052"/>
                      <a:pt x="10673" y="3589"/>
                      <a:pt x="10865" y="3076"/>
                    </a:cubicBezTo>
                    <a:cubicBezTo>
                      <a:pt x="10801" y="2628"/>
                      <a:pt x="10593" y="1732"/>
                      <a:pt x="10065" y="1476"/>
                    </a:cubicBezTo>
                    <a:cubicBezTo>
                      <a:pt x="9361" y="1156"/>
                      <a:pt x="8049" y="1284"/>
                      <a:pt x="7761" y="1124"/>
                    </a:cubicBezTo>
                    <a:cubicBezTo>
                      <a:pt x="7456" y="980"/>
                      <a:pt x="7697" y="68"/>
                      <a:pt x="6176" y="4"/>
                    </a:cubicBezTo>
                    <a:cubicBezTo>
                      <a:pt x="6105" y="2"/>
                      <a:pt x="6034" y="0"/>
                      <a:pt x="5965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9"/>
              <p:cNvSpPr/>
              <p:nvPr/>
            </p:nvSpPr>
            <p:spPr>
              <a:xfrm>
                <a:off x="5328503" y="1530625"/>
                <a:ext cx="53813" cy="41769"/>
              </a:xfrm>
              <a:custGeom>
                <a:avLst/>
                <a:gdLst/>
                <a:ahLst/>
                <a:cxnLst/>
                <a:rect l="l" t="t" r="r" b="b"/>
                <a:pathLst>
                  <a:path w="8369" h="6496" extrusionOk="0">
                    <a:moveTo>
                      <a:pt x="4442" y="0"/>
                    </a:moveTo>
                    <a:cubicBezTo>
                      <a:pt x="4288" y="0"/>
                      <a:pt x="4133" y="19"/>
                      <a:pt x="4001" y="49"/>
                    </a:cubicBezTo>
                    <a:cubicBezTo>
                      <a:pt x="3704" y="106"/>
                      <a:pt x="3245" y="487"/>
                      <a:pt x="2866" y="487"/>
                    </a:cubicBezTo>
                    <a:cubicBezTo>
                      <a:pt x="2816" y="487"/>
                      <a:pt x="2768" y="480"/>
                      <a:pt x="2721" y="465"/>
                    </a:cubicBezTo>
                    <a:cubicBezTo>
                      <a:pt x="2439" y="383"/>
                      <a:pt x="2175" y="112"/>
                      <a:pt x="1871" y="112"/>
                    </a:cubicBezTo>
                    <a:cubicBezTo>
                      <a:pt x="1760" y="112"/>
                      <a:pt x="1644" y="148"/>
                      <a:pt x="1520" y="241"/>
                    </a:cubicBezTo>
                    <a:cubicBezTo>
                      <a:pt x="1057" y="593"/>
                      <a:pt x="784" y="1266"/>
                      <a:pt x="784" y="1266"/>
                    </a:cubicBezTo>
                    <a:cubicBezTo>
                      <a:pt x="784" y="1266"/>
                      <a:pt x="65" y="1569"/>
                      <a:pt x="304" y="2401"/>
                    </a:cubicBezTo>
                    <a:cubicBezTo>
                      <a:pt x="545" y="3250"/>
                      <a:pt x="1" y="3378"/>
                      <a:pt x="368" y="4033"/>
                    </a:cubicBezTo>
                    <a:cubicBezTo>
                      <a:pt x="720" y="4690"/>
                      <a:pt x="656" y="4865"/>
                      <a:pt x="1008" y="4978"/>
                    </a:cubicBezTo>
                    <a:cubicBezTo>
                      <a:pt x="1360" y="5106"/>
                      <a:pt x="2576" y="5729"/>
                      <a:pt x="2960" y="6066"/>
                    </a:cubicBezTo>
                    <a:cubicBezTo>
                      <a:pt x="3344" y="6418"/>
                      <a:pt x="3696" y="6194"/>
                      <a:pt x="4321" y="6386"/>
                    </a:cubicBezTo>
                    <a:cubicBezTo>
                      <a:pt x="4547" y="6455"/>
                      <a:pt x="4845" y="6496"/>
                      <a:pt x="5138" y="6496"/>
                    </a:cubicBezTo>
                    <a:cubicBezTo>
                      <a:pt x="5653" y="6496"/>
                      <a:pt x="6153" y="6372"/>
                      <a:pt x="6224" y="6066"/>
                    </a:cubicBezTo>
                    <a:cubicBezTo>
                      <a:pt x="6337" y="5601"/>
                      <a:pt x="6736" y="5761"/>
                      <a:pt x="7120" y="5185"/>
                    </a:cubicBezTo>
                    <a:cubicBezTo>
                      <a:pt x="7504" y="4594"/>
                      <a:pt x="7152" y="4018"/>
                      <a:pt x="7633" y="3666"/>
                    </a:cubicBezTo>
                    <a:cubicBezTo>
                      <a:pt x="8097" y="3314"/>
                      <a:pt x="8369" y="2881"/>
                      <a:pt x="8289" y="2258"/>
                    </a:cubicBezTo>
                    <a:cubicBezTo>
                      <a:pt x="8209" y="1633"/>
                      <a:pt x="7361" y="1441"/>
                      <a:pt x="7393" y="929"/>
                    </a:cubicBezTo>
                    <a:cubicBezTo>
                      <a:pt x="7440" y="433"/>
                      <a:pt x="6736" y="161"/>
                      <a:pt x="6337" y="161"/>
                    </a:cubicBezTo>
                    <a:cubicBezTo>
                      <a:pt x="6071" y="161"/>
                      <a:pt x="5688" y="292"/>
                      <a:pt x="5404" y="292"/>
                    </a:cubicBezTo>
                    <a:cubicBezTo>
                      <a:pt x="5279" y="292"/>
                      <a:pt x="5173" y="267"/>
                      <a:pt x="5104" y="193"/>
                    </a:cubicBezTo>
                    <a:cubicBezTo>
                      <a:pt x="4955" y="53"/>
                      <a:pt x="4699" y="0"/>
                      <a:pt x="444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9"/>
              <p:cNvSpPr/>
              <p:nvPr/>
            </p:nvSpPr>
            <p:spPr>
              <a:xfrm>
                <a:off x="5336836" y="1535512"/>
                <a:ext cx="42393" cy="29803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4635" extrusionOk="0">
                    <a:moveTo>
                      <a:pt x="4615" y="0"/>
                    </a:moveTo>
                    <a:cubicBezTo>
                      <a:pt x="4513" y="0"/>
                      <a:pt x="4406" y="31"/>
                      <a:pt x="4273" y="90"/>
                    </a:cubicBezTo>
                    <a:cubicBezTo>
                      <a:pt x="3997" y="204"/>
                      <a:pt x="3837" y="451"/>
                      <a:pt x="3502" y="451"/>
                    </a:cubicBezTo>
                    <a:cubicBezTo>
                      <a:pt x="3371" y="451"/>
                      <a:pt x="3212" y="413"/>
                      <a:pt x="3008" y="314"/>
                    </a:cubicBezTo>
                    <a:cubicBezTo>
                      <a:pt x="2747" y="180"/>
                      <a:pt x="2559" y="126"/>
                      <a:pt x="2407" y="126"/>
                    </a:cubicBezTo>
                    <a:cubicBezTo>
                      <a:pt x="2141" y="126"/>
                      <a:pt x="1983" y="290"/>
                      <a:pt x="1728" y="474"/>
                    </a:cubicBezTo>
                    <a:cubicBezTo>
                      <a:pt x="1728" y="474"/>
                      <a:pt x="1708" y="473"/>
                      <a:pt x="1672" y="473"/>
                    </a:cubicBezTo>
                    <a:cubicBezTo>
                      <a:pt x="1452" y="473"/>
                      <a:pt x="648" y="497"/>
                      <a:pt x="593" y="841"/>
                    </a:cubicBezTo>
                    <a:cubicBezTo>
                      <a:pt x="529" y="1225"/>
                      <a:pt x="529" y="1673"/>
                      <a:pt x="337" y="1882"/>
                    </a:cubicBezTo>
                    <a:cubicBezTo>
                      <a:pt x="145" y="2074"/>
                      <a:pt x="0" y="2665"/>
                      <a:pt x="209" y="2825"/>
                    </a:cubicBezTo>
                    <a:cubicBezTo>
                      <a:pt x="401" y="2985"/>
                      <a:pt x="625" y="2889"/>
                      <a:pt x="1376" y="3305"/>
                    </a:cubicBezTo>
                    <a:cubicBezTo>
                      <a:pt x="2129" y="3738"/>
                      <a:pt x="2001" y="4122"/>
                      <a:pt x="2481" y="4250"/>
                    </a:cubicBezTo>
                    <a:cubicBezTo>
                      <a:pt x="2864" y="4361"/>
                      <a:pt x="3401" y="4635"/>
                      <a:pt x="3817" y="4635"/>
                    </a:cubicBezTo>
                    <a:cubicBezTo>
                      <a:pt x="3939" y="4635"/>
                      <a:pt x="4051" y="4611"/>
                      <a:pt x="4145" y="4553"/>
                    </a:cubicBezTo>
                    <a:cubicBezTo>
                      <a:pt x="4576" y="4297"/>
                      <a:pt x="5088" y="4361"/>
                      <a:pt x="5088" y="3834"/>
                    </a:cubicBezTo>
                    <a:cubicBezTo>
                      <a:pt x="5088" y="3305"/>
                      <a:pt x="4544" y="3273"/>
                      <a:pt x="5329" y="2857"/>
                    </a:cubicBezTo>
                    <a:cubicBezTo>
                      <a:pt x="6097" y="2426"/>
                      <a:pt x="6593" y="2074"/>
                      <a:pt x="6097" y="1417"/>
                    </a:cubicBezTo>
                    <a:cubicBezTo>
                      <a:pt x="5617" y="762"/>
                      <a:pt x="5873" y="762"/>
                      <a:pt x="5361" y="378"/>
                    </a:cubicBezTo>
                    <a:cubicBezTo>
                      <a:pt x="5009" y="122"/>
                      <a:pt x="4820" y="0"/>
                      <a:pt x="4615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9"/>
              <p:cNvSpPr/>
              <p:nvPr/>
            </p:nvSpPr>
            <p:spPr>
              <a:xfrm>
                <a:off x="5344038" y="1540090"/>
                <a:ext cx="30568" cy="18223"/>
              </a:xfrm>
              <a:custGeom>
                <a:avLst/>
                <a:gdLst/>
                <a:ahLst/>
                <a:cxnLst/>
                <a:rect l="l" t="t" r="r" b="b"/>
                <a:pathLst>
                  <a:path w="4754" h="2834" extrusionOk="0">
                    <a:moveTo>
                      <a:pt x="1169" y="1"/>
                    </a:moveTo>
                    <a:cubicBezTo>
                      <a:pt x="1169" y="1"/>
                      <a:pt x="0" y="481"/>
                      <a:pt x="160" y="1010"/>
                    </a:cubicBezTo>
                    <a:cubicBezTo>
                      <a:pt x="337" y="1522"/>
                      <a:pt x="1297" y="1921"/>
                      <a:pt x="1504" y="2241"/>
                    </a:cubicBezTo>
                    <a:cubicBezTo>
                      <a:pt x="1647" y="2479"/>
                      <a:pt x="2136" y="2833"/>
                      <a:pt x="2522" y="2833"/>
                    </a:cubicBezTo>
                    <a:cubicBezTo>
                      <a:pt x="2655" y="2833"/>
                      <a:pt x="2775" y="2791"/>
                      <a:pt x="2865" y="2689"/>
                    </a:cubicBezTo>
                    <a:cubicBezTo>
                      <a:pt x="3217" y="2305"/>
                      <a:pt x="3537" y="1729"/>
                      <a:pt x="3936" y="1362"/>
                    </a:cubicBezTo>
                    <a:cubicBezTo>
                      <a:pt x="4320" y="1010"/>
                      <a:pt x="4753" y="353"/>
                      <a:pt x="3968" y="321"/>
                    </a:cubicBezTo>
                    <a:cubicBezTo>
                      <a:pt x="3896" y="318"/>
                      <a:pt x="3831" y="317"/>
                      <a:pt x="3772" y="317"/>
                    </a:cubicBezTo>
                    <a:cubicBezTo>
                      <a:pt x="3305" y="317"/>
                      <a:pt x="3239" y="400"/>
                      <a:pt x="2966" y="400"/>
                    </a:cubicBezTo>
                    <a:cubicBezTo>
                      <a:pt x="2903" y="400"/>
                      <a:pt x="2829" y="396"/>
                      <a:pt x="2737" y="385"/>
                    </a:cubicBezTo>
                    <a:cubicBezTo>
                      <a:pt x="2176" y="321"/>
                      <a:pt x="2240" y="289"/>
                      <a:pt x="1856" y="225"/>
                    </a:cubicBezTo>
                    <a:cubicBezTo>
                      <a:pt x="1472" y="161"/>
                      <a:pt x="1169" y="1"/>
                      <a:pt x="1169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9"/>
              <p:cNvSpPr/>
              <p:nvPr/>
            </p:nvSpPr>
            <p:spPr>
              <a:xfrm>
                <a:off x="5351856" y="1544334"/>
                <a:ext cx="13381" cy="7806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214" extrusionOk="0">
                    <a:moveTo>
                      <a:pt x="879" y="1"/>
                    </a:moveTo>
                    <a:cubicBezTo>
                      <a:pt x="807" y="1"/>
                      <a:pt x="721" y="23"/>
                      <a:pt x="608" y="77"/>
                    </a:cubicBezTo>
                    <a:cubicBezTo>
                      <a:pt x="209" y="269"/>
                      <a:pt x="0" y="269"/>
                      <a:pt x="160" y="557"/>
                    </a:cubicBezTo>
                    <a:cubicBezTo>
                      <a:pt x="337" y="862"/>
                      <a:pt x="689" y="1086"/>
                      <a:pt x="785" y="1086"/>
                    </a:cubicBezTo>
                    <a:cubicBezTo>
                      <a:pt x="864" y="1086"/>
                      <a:pt x="1312" y="1214"/>
                      <a:pt x="1312" y="1214"/>
                    </a:cubicBezTo>
                    <a:cubicBezTo>
                      <a:pt x="1312" y="1214"/>
                      <a:pt x="2080" y="1069"/>
                      <a:pt x="1824" y="734"/>
                    </a:cubicBezTo>
                    <a:cubicBezTo>
                      <a:pt x="1585" y="397"/>
                      <a:pt x="1664" y="478"/>
                      <a:pt x="1361" y="286"/>
                    </a:cubicBezTo>
                    <a:cubicBezTo>
                      <a:pt x="1154" y="147"/>
                      <a:pt x="1063" y="1"/>
                      <a:pt x="879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9"/>
              <p:cNvSpPr/>
              <p:nvPr/>
            </p:nvSpPr>
            <p:spPr>
              <a:xfrm>
                <a:off x="5352474" y="1546372"/>
                <a:ext cx="5260" cy="915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1424" extrusionOk="0">
                    <a:moveTo>
                      <a:pt x="817" y="1"/>
                    </a:moveTo>
                    <a:cubicBezTo>
                      <a:pt x="817" y="1"/>
                      <a:pt x="0" y="464"/>
                      <a:pt x="113" y="1360"/>
                    </a:cubicBezTo>
                    <a:lnTo>
                      <a:pt x="113" y="1424"/>
                    </a:lnTo>
                    <a:cubicBezTo>
                      <a:pt x="113" y="1424"/>
                      <a:pt x="224" y="1377"/>
                      <a:pt x="273" y="1121"/>
                    </a:cubicBezTo>
                    <a:cubicBezTo>
                      <a:pt x="320" y="848"/>
                      <a:pt x="817" y="1"/>
                      <a:pt x="817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9"/>
              <p:cNvSpPr/>
              <p:nvPr/>
            </p:nvSpPr>
            <p:spPr>
              <a:xfrm>
                <a:off x="5357316" y="1546751"/>
                <a:ext cx="2984" cy="1114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733" extrusionOk="0">
                    <a:moveTo>
                      <a:pt x="176" y="1"/>
                    </a:moveTo>
                    <a:cubicBezTo>
                      <a:pt x="171" y="1"/>
                      <a:pt x="165" y="2"/>
                      <a:pt x="160" y="6"/>
                    </a:cubicBezTo>
                    <a:cubicBezTo>
                      <a:pt x="160" y="6"/>
                      <a:pt x="463" y="1237"/>
                      <a:pt x="0" y="1717"/>
                    </a:cubicBezTo>
                    <a:cubicBezTo>
                      <a:pt x="0" y="1717"/>
                      <a:pt x="36" y="1733"/>
                      <a:pt x="84" y="1733"/>
                    </a:cubicBezTo>
                    <a:cubicBezTo>
                      <a:pt x="132" y="1733"/>
                      <a:pt x="191" y="1717"/>
                      <a:pt x="239" y="1653"/>
                    </a:cubicBezTo>
                    <a:cubicBezTo>
                      <a:pt x="335" y="1525"/>
                      <a:pt x="463" y="1094"/>
                      <a:pt x="384" y="693"/>
                    </a:cubicBezTo>
                    <a:cubicBezTo>
                      <a:pt x="309" y="305"/>
                      <a:pt x="248" y="1"/>
                      <a:pt x="176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9"/>
              <p:cNvSpPr/>
              <p:nvPr/>
            </p:nvSpPr>
            <p:spPr>
              <a:xfrm>
                <a:off x="5353194" y="1547979"/>
                <a:ext cx="4520" cy="986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34" extrusionOk="0">
                    <a:moveTo>
                      <a:pt x="592" y="1"/>
                    </a:moveTo>
                    <a:cubicBezTo>
                      <a:pt x="568" y="1"/>
                      <a:pt x="560" y="22"/>
                      <a:pt x="560" y="22"/>
                    </a:cubicBezTo>
                    <a:cubicBezTo>
                      <a:pt x="560" y="22"/>
                      <a:pt x="1" y="1398"/>
                      <a:pt x="129" y="1526"/>
                    </a:cubicBezTo>
                    <a:cubicBezTo>
                      <a:pt x="134" y="1531"/>
                      <a:pt x="139" y="1533"/>
                      <a:pt x="145" y="1533"/>
                    </a:cubicBezTo>
                    <a:cubicBezTo>
                      <a:pt x="291" y="1533"/>
                      <a:pt x="703" y="53"/>
                      <a:pt x="641" y="22"/>
                    </a:cubicBezTo>
                    <a:cubicBezTo>
                      <a:pt x="620" y="6"/>
                      <a:pt x="604" y="1"/>
                      <a:pt x="592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9"/>
              <p:cNvSpPr/>
              <p:nvPr/>
            </p:nvSpPr>
            <p:spPr>
              <a:xfrm>
                <a:off x="5354943" y="1548635"/>
                <a:ext cx="3704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458" extrusionOk="0">
                    <a:moveTo>
                      <a:pt x="512" y="1"/>
                    </a:moveTo>
                    <a:cubicBezTo>
                      <a:pt x="448" y="1"/>
                      <a:pt x="369" y="33"/>
                      <a:pt x="433" y="33"/>
                    </a:cubicBezTo>
                    <a:cubicBezTo>
                      <a:pt x="433" y="33"/>
                      <a:pt x="0" y="1392"/>
                      <a:pt x="128" y="1456"/>
                    </a:cubicBezTo>
                    <a:cubicBezTo>
                      <a:pt x="131" y="1457"/>
                      <a:pt x="133" y="1457"/>
                      <a:pt x="135" y="1457"/>
                    </a:cubicBezTo>
                    <a:cubicBezTo>
                      <a:pt x="283" y="1457"/>
                      <a:pt x="575" y="16"/>
                      <a:pt x="512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9"/>
              <p:cNvSpPr/>
              <p:nvPr/>
            </p:nvSpPr>
            <p:spPr>
              <a:xfrm>
                <a:off x="5356383" y="1551516"/>
                <a:ext cx="2469" cy="566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881" extrusionOk="0">
                    <a:moveTo>
                      <a:pt x="305" y="1"/>
                    </a:moveTo>
                    <a:cubicBezTo>
                      <a:pt x="305" y="1"/>
                      <a:pt x="0" y="865"/>
                      <a:pt x="81" y="880"/>
                    </a:cubicBezTo>
                    <a:cubicBezTo>
                      <a:pt x="82" y="881"/>
                      <a:pt x="84" y="881"/>
                      <a:pt x="85" y="881"/>
                    </a:cubicBezTo>
                    <a:cubicBezTo>
                      <a:pt x="168" y="881"/>
                      <a:pt x="383" y="1"/>
                      <a:pt x="305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9"/>
              <p:cNvSpPr/>
              <p:nvPr/>
            </p:nvSpPr>
            <p:spPr>
              <a:xfrm>
                <a:off x="5475840" y="1486946"/>
                <a:ext cx="63683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15355" extrusionOk="0">
                    <a:moveTo>
                      <a:pt x="4274" y="0"/>
                    </a:moveTo>
                    <a:cubicBezTo>
                      <a:pt x="3988" y="0"/>
                      <a:pt x="1" y="4864"/>
                      <a:pt x="704" y="8298"/>
                    </a:cubicBezTo>
                    <a:cubicBezTo>
                      <a:pt x="896" y="9243"/>
                      <a:pt x="1440" y="10075"/>
                      <a:pt x="2496" y="10666"/>
                    </a:cubicBezTo>
                    <a:cubicBezTo>
                      <a:pt x="2831" y="10858"/>
                      <a:pt x="3055" y="11067"/>
                      <a:pt x="3247" y="11306"/>
                    </a:cubicBezTo>
                    <a:cubicBezTo>
                      <a:pt x="4367" y="12778"/>
                      <a:pt x="3407" y="15131"/>
                      <a:pt x="5455" y="15338"/>
                    </a:cubicBezTo>
                    <a:cubicBezTo>
                      <a:pt x="5504" y="15355"/>
                      <a:pt x="5519" y="15355"/>
                      <a:pt x="5568" y="15355"/>
                    </a:cubicBezTo>
                    <a:cubicBezTo>
                      <a:pt x="5600" y="15338"/>
                      <a:pt x="5632" y="15323"/>
                      <a:pt x="5679" y="15291"/>
                    </a:cubicBezTo>
                    <a:cubicBezTo>
                      <a:pt x="6159" y="14954"/>
                      <a:pt x="7328" y="13595"/>
                      <a:pt x="8320" y="12411"/>
                    </a:cubicBezTo>
                    <a:cubicBezTo>
                      <a:pt x="9024" y="11562"/>
                      <a:pt x="9632" y="10811"/>
                      <a:pt x="9840" y="10555"/>
                    </a:cubicBezTo>
                    <a:cubicBezTo>
                      <a:pt x="9888" y="9915"/>
                      <a:pt x="9904" y="9307"/>
                      <a:pt x="9872" y="8714"/>
                    </a:cubicBezTo>
                    <a:lnTo>
                      <a:pt x="9872" y="8667"/>
                    </a:lnTo>
                    <a:cubicBezTo>
                      <a:pt x="9840" y="7803"/>
                      <a:pt x="9728" y="7002"/>
                      <a:pt x="9536" y="6266"/>
                    </a:cubicBezTo>
                    <a:lnTo>
                      <a:pt x="9536" y="6250"/>
                    </a:lnTo>
                    <a:cubicBezTo>
                      <a:pt x="9488" y="6074"/>
                      <a:pt x="9440" y="5882"/>
                      <a:pt x="9376" y="5722"/>
                    </a:cubicBezTo>
                    <a:cubicBezTo>
                      <a:pt x="8559" y="3066"/>
                      <a:pt x="6767" y="1258"/>
                      <a:pt x="4288" y="10"/>
                    </a:cubicBezTo>
                    <a:cubicBezTo>
                      <a:pt x="4286" y="3"/>
                      <a:pt x="4281" y="0"/>
                      <a:pt x="427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9"/>
              <p:cNvSpPr/>
              <p:nvPr/>
            </p:nvSpPr>
            <p:spPr>
              <a:xfrm>
                <a:off x="5500010" y="1496990"/>
                <a:ext cx="34896" cy="48469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7538" extrusionOk="0">
                    <a:moveTo>
                      <a:pt x="753" y="0"/>
                    </a:moveTo>
                    <a:lnTo>
                      <a:pt x="753" y="0"/>
                    </a:lnTo>
                    <a:cubicBezTo>
                      <a:pt x="753" y="0"/>
                      <a:pt x="0" y="5312"/>
                      <a:pt x="2321" y="6864"/>
                    </a:cubicBezTo>
                    <a:cubicBezTo>
                      <a:pt x="3019" y="7339"/>
                      <a:pt x="3586" y="7538"/>
                      <a:pt x="4030" y="7538"/>
                    </a:cubicBezTo>
                    <a:cubicBezTo>
                      <a:pt x="5054" y="7538"/>
                      <a:pt x="5427" y="6483"/>
                      <a:pt x="5249" y="5312"/>
                    </a:cubicBezTo>
                    <a:cubicBezTo>
                      <a:pt x="5009" y="3616"/>
                      <a:pt x="3072" y="560"/>
                      <a:pt x="75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5479743" y="1497086"/>
                <a:ext cx="24080" cy="58314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9069" extrusionOk="0">
                    <a:moveTo>
                      <a:pt x="3184" y="1"/>
                    </a:moveTo>
                    <a:cubicBezTo>
                      <a:pt x="752" y="2865"/>
                      <a:pt x="1" y="7122"/>
                      <a:pt x="304" y="8242"/>
                    </a:cubicBezTo>
                    <a:cubicBezTo>
                      <a:pt x="450" y="8751"/>
                      <a:pt x="944" y="9069"/>
                      <a:pt x="1491" y="9069"/>
                    </a:cubicBezTo>
                    <a:cubicBezTo>
                      <a:pt x="2147" y="9069"/>
                      <a:pt x="2880" y="8614"/>
                      <a:pt x="3184" y="7489"/>
                    </a:cubicBezTo>
                    <a:cubicBezTo>
                      <a:pt x="3745" y="5425"/>
                      <a:pt x="3184" y="1"/>
                      <a:pt x="318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5500730" y="1542655"/>
                <a:ext cx="83551" cy="66120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0283" extrusionOk="0">
                    <a:moveTo>
                      <a:pt x="5048" y="1"/>
                    </a:moveTo>
                    <a:cubicBezTo>
                      <a:pt x="2843" y="1"/>
                      <a:pt x="1328" y="1029"/>
                      <a:pt x="577" y="1842"/>
                    </a:cubicBezTo>
                    <a:cubicBezTo>
                      <a:pt x="528" y="1891"/>
                      <a:pt x="496" y="1938"/>
                      <a:pt x="449" y="1987"/>
                    </a:cubicBezTo>
                    <a:lnTo>
                      <a:pt x="449" y="2002"/>
                    </a:lnTo>
                    <a:cubicBezTo>
                      <a:pt x="193" y="2290"/>
                      <a:pt x="48" y="2546"/>
                      <a:pt x="33" y="2674"/>
                    </a:cubicBezTo>
                    <a:cubicBezTo>
                      <a:pt x="1" y="3043"/>
                      <a:pt x="865" y="5059"/>
                      <a:pt x="1569" y="6627"/>
                    </a:cubicBezTo>
                    <a:cubicBezTo>
                      <a:pt x="1569" y="6642"/>
                      <a:pt x="1569" y="6674"/>
                      <a:pt x="1584" y="6674"/>
                    </a:cubicBezTo>
                    <a:cubicBezTo>
                      <a:pt x="2049" y="7698"/>
                      <a:pt x="2433" y="8530"/>
                      <a:pt x="2433" y="8530"/>
                    </a:cubicBezTo>
                    <a:cubicBezTo>
                      <a:pt x="2433" y="8530"/>
                      <a:pt x="2561" y="8579"/>
                      <a:pt x="2768" y="8675"/>
                    </a:cubicBezTo>
                    <a:cubicBezTo>
                      <a:pt x="2832" y="8722"/>
                      <a:pt x="2913" y="8754"/>
                      <a:pt x="3009" y="8803"/>
                    </a:cubicBezTo>
                    <a:cubicBezTo>
                      <a:pt x="3024" y="8803"/>
                      <a:pt x="3056" y="8818"/>
                      <a:pt x="3088" y="8818"/>
                    </a:cubicBezTo>
                    <a:cubicBezTo>
                      <a:pt x="3617" y="9059"/>
                      <a:pt x="4432" y="9411"/>
                      <a:pt x="5361" y="9731"/>
                    </a:cubicBezTo>
                    <a:cubicBezTo>
                      <a:pt x="5665" y="9842"/>
                      <a:pt x="5969" y="9938"/>
                      <a:pt x="6289" y="10019"/>
                    </a:cubicBezTo>
                    <a:cubicBezTo>
                      <a:pt x="6321" y="10034"/>
                      <a:pt x="6369" y="10051"/>
                      <a:pt x="6417" y="10066"/>
                    </a:cubicBezTo>
                    <a:cubicBezTo>
                      <a:pt x="6609" y="10130"/>
                      <a:pt x="6801" y="10179"/>
                      <a:pt x="6993" y="10226"/>
                    </a:cubicBezTo>
                    <a:cubicBezTo>
                      <a:pt x="7041" y="10243"/>
                      <a:pt x="7105" y="10243"/>
                      <a:pt x="7153" y="10258"/>
                    </a:cubicBezTo>
                    <a:cubicBezTo>
                      <a:pt x="7281" y="10274"/>
                      <a:pt x="7413" y="10282"/>
                      <a:pt x="7545" y="10282"/>
                    </a:cubicBezTo>
                    <a:cubicBezTo>
                      <a:pt x="7677" y="10282"/>
                      <a:pt x="7809" y="10274"/>
                      <a:pt x="7937" y="10258"/>
                    </a:cubicBezTo>
                    <a:cubicBezTo>
                      <a:pt x="10177" y="10019"/>
                      <a:pt x="12993" y="7651"/>
                      <a:pt x="12993" y="7651"/>
                    </a:cubicBezTo>
                    <a:cubicBezTo>
                      <a:pt x="12993" y="7651"/>
                      <a:pt x="12321" y="4515"/>
                      <a:pt x="10289" y="2290"/>
                    </a:cubicBezTo>
                    <a:cubicBezTo>
                      <a:pt x="10097" y="2066"/>
                      <a:pt x="9873" y="1842"/>
                      <a:pt x="9633" y="1635"/>
                    </a:cubicBezTo>
                    <a:cubicBezTo>
                      <a:pt x="9425" y="1443"/>
                      <a:pt x="9201" y="1266"/>
                      <a:pt x="8961" y="1106"/>
                    </a:cubicBezTo>
                    <a:cubicBezTo>
                      <a:pt x="8417" y="739"/>
                      <a:pt x="7825" y="451"/>
                      <a:pt x="7153" y="274"/>
                    </a:cubicBezTo>
                    <a:cubicBezTo>
                      <a:pt x="6753" y="163"/>
                      <a:pt x="6369" y="99"/>
                      <a:pt x="6001" y="50"/>
                    </a:cubicBezTo>
                    <a:cubicBezTo>
                      <a:pt x="5729" y="18"/>
                      <a:pt x="5457" y="3"/>
                      <a:pt x="5201" y="3"/>
                    </a:cubicBezTo>
                    <a:cubicBezTo>
                      <a:pt x="5149" y="1"/>
                      <a:pt x="5099" y="1"/>
                      <a:pt x="504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5523164" y="1578406"/>
                <a:ext cx="52983" cy="2508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3901" extrusionOk="0">
                    <a:moveTo>
                      <a:pt x="3619" y="0"/>
                    </a:moveTo>
                    <a:cubicBezTo>
                      <a:pt x="3060" y="0"/>
                      <a:pt x="2534" y="125"/>
                      <a:pt x="2096" y="442"/>
                    </a:cubicBezTo>
                    <a:cubicBezTo>
                      <a:pt x="0" y="1931"/>
                      <a:pt x="864" y="3307"/>
                      <a:pt x="2320" y="3755"/>
                    </a:cubicBezTo>
                    <a:cubicBezTo>
                      <a:pt x="2632" y="3851"/>
                      <a:pt x="3025" y="3901"/>
                      <a:pt x="3461" y="3901"/>
                    </a:cubicBezTo>
                    <a:cubicBezTo>
                      <a:pt x="5056" y="3901"/>
                      <a:pt x="7235" y="3237"/>
                      <a:pt x="8240" y="1754"/>
                    </a:cubicBezTo>
                    <a:cubicBezTo>
                      <a:pt x="8240" y="1754"/>
                      <a:pt x="5708" y="0"/>
                      <a:pt x="361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5528816" y="1546719"/>
                <a:ext cx="48360" cy="38239"/>
              </a:xfrm>
              <a:custGeom>
                <a:avLst/>
                <a:gdLst/>
                <a:ahLst/>
                <a:cxnLst/>
                <a:rect l="l" t="t" r="r" b="b"/>
                <a:pathLst>
                  <a:path w="7521" h="5947" extrusionOk="0">
                    <a:moveTo>
                      <a:pt x="1694" y="0"/>
                    </a:moveTo>
                    <a:cubicBezTo>
                      <a:pt x="731" y="0"/>
                      <a:pt x="0" y="1667"/>
                      <a:pt x="1425" y="2938"/>
                    </a:cubicBezTo>
                    <a:cubicBezTo>
                      <a:pt x="2897" y="4282"/>
                      <a:pt x="7521" y="5946"/>
                      <a:pt x="7521" y="5946"/>
                    </a:cubicBezTo>
                    <a:cubicBezTo>
                      <a:pt x="6049" y="2554"/>
                      <a:pt x="2865" y="171"/>
                      <a:pt x="1825" y="11"/>
                    </a:cubicBezTo>
                    <a:cubicBezTo>
                      <a:pt x="1781" y="4"/>
                      <a:pt x="1737" y="0"/>
                      <a:pt x="1694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5459475" y="1546443"/>
                <a:ext cx="70171" cy="86361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13431" extrusionOk="0">
                    <a:moveTo>
                      <a:pt x="9641" y="0"/>
                    </a:moveTo>
                    <a:cubicBezTo>
                      <a:pt x="9329" y="0"/>
                      <a:pt x="8189" y="612"/>
                      <a:pt x="7121" y="1253"/>
                    </a:cubicBezTo>
                    <a:cubicBezTo>
                      <a:pt x="6641" y="1541"/>
                      <a:pt x="6161" y="1814"/>
                      <a:pt x="5792" y="2053"/>
                    </a:cubicBezTo>
                    <a:cubicBezTo>
                      <a:pt x="5312" y="2358"/>
                      <a:pt x="4977" y="2565"/>
                      <a:pt x="4977" y="2565"/>
                    </a:cubicBezTo>
                    <a:cubicBezTo>
                      <a:pt x="4977" y="2565"/>
                      <a:pt x="4576" y="2789"/>
                      <a:pt x="4017" y="3205"/>
                    </a:cubicBezTo>
                    <a:cubicBezTo>
                      <a:pt x="3665" y="3461"/>
                      <a:pt x="3264" y="3798"/>
                      <a:pt x="2848" y="4182"/>
                    </a:cubicBezTo>
                    <a:lnTo>
                      <a:pt x="2673" y="4357"/>
                    </a:lnTo>
                    <a:cubicBezTo>
                      <a:pt x="2368" y="4662"/>
                      <a:pt x="2080" y="4997"/>
                      <a:pt x="1809" y="5366"/>
                    </a:cubicBezTo>
                    <a:cubicBezTo>
                      <a:pt x="1553" y="5686"/>
                      <a:pt x="1329" y="6053"/>
                      <a:pt x="1152" y="6437"/>
                    </a:cubicBezTo>
                    <a:cubicBezTo>
                      <a:pt x="0" y="8790"/>
                      <a:pt x="1760" y="13430"/>
                      <a:pt x="1760" y="13430"/>
                    </a:cubicBezTo>
                    <a:cubicBezTo>
                      <a:pt x="1760" y="13430"/>
                      <a:pt x="2496" y="13317"/>
                      <a:pt x="3552" y="12933"/>
                    </a:cubicBezTo>
                    <a:cubicBezTo>
                      <a:pt x="3953" y="12790"/>
                      <a:pt x="4384" y="12613"/>
                      <a:pt x="4832" y="12406"/>
                    </a:cubicBezTo>
                    <a:cubicBezTo>
                      <a:pt x="5585" y="12054"/>
                      <a:pt x="6368" y="11589"/>
                      <a:pt x="7136" y="10981"/>
                    </a:cubicBezTo>
                    <a:cubicBezTo>
                      <a:pt x="7584" y="10629"/>
                      <a:pt x="8000" y="10230"/>
                      <a:pt x="8401" y="9782"/>
                    </a:cubicBezTo>
                    <a:cubicBezTo>
                      <a:pt x="8448" y="9733"/>
                      <a:pt x="8480" y="9686"/>
                      <a:pt x="8529" y="9637"/>
                    </a:cubicBezTo>
                    <a:cubicBezTo>
                      <a:pt x="8913" y="9174"/>
                      <a:pt x="9280" y="8662"/>
                      <a:pt x="9585" y="8086"/>
                    </a:cubicBezTo>
                    <a:cubicBezTo>
                      <a:pt x="9632" y="8005"/>
                      <a:pt x="9664" y="7941"/>
                      <a:pt x="9713" y="7862"/>
                    </a:cubicBezTo>
                    <a:cubicBezTo>
                      <a:pt x="10641" y="6006"/>
                      <a:pt x="10912" y="4421"/>
                      <a:pt x="10865" y="3158"/>
                    </a:cubicBezTo>
                    <a:cubicBezTo>
                      <a:pt x="10801" y="1238"/>
                      <a:pt x="9984" y="86"/>
                      <a:pt x="9681" y="5"/>
                    </a:cubicBezTo>
                    <a:cubicBezTo>
                      <a:pt x="9670" y="2"/>
                      <a:pt x="9657" y="0"/>
                      <a:pt x="964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9"/>
              <p:cNvSpPr/>
              <p:nvPr/>
            </p:nvSpPr>
            <p:spPr>
              <a:xfrm>
                <a:off x="5466883" y="1568845"/>
                <a:ext cx="33050" cy="55619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8650" extrusionOk="0">
                    <a:moveTo>
                      <a:pt x="4128" y="0"/>
                    </a:moveTo>
                    <a:cubicBezTo>
                      <a:pt x="3156" y="0"/>
                      <a:pt x="1626" y="892"/>
                      <a:pt x="1137" y="1801"/>
                    </a:cubicBezTo>
                    <a:cubicBezTo>
                      <a:pt x="320" y="3305"/>
                      <a:pt x="0" y="7049"/>
                      <a:pt x="1265" y="8649"/>
                    </a:cubicBezTo>
                    <a:cubicBezTo>
                      <a:pt x="1265" y="8649"/>
                      <a:pt x="4209" y="3994"/>
                      <a:pt x="4896" y="1306"/>
                    </a:cubicBezTo>
                    <a:cubicBezTo>
                      <a:pt x="5139" y="361"/>
                      <a:pt x="4746" y="0"/>
                      <a:pt x="412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5478817" y="1580837"/>
                <a:ext cx="44656" cy="45383"/>
              </a:xfrm>
              <a:custGeom>
                <a:avLst/>
                <a:gdLst/>
                <a:ahLst/>
                <a:cxnLst/>
                <a:rect l="l" t="t" r="r" b="b"/>
                <a:pathLst>
                  <a:path w="6945" h="7058" extrusionOk="0">
                    <a:moveTo>
                      <a:pt x="5669" y="0"/>
                    </a:moveTo>
                    <a:cubicBezTo>
                      <a:pt x="5263" y="0"/>
                      <a:pt x="4770" y="187"/>
                      <a:pt x="4241" y="657"/>
                    </a:cubicBezTo>
                    <a:cubicBezTo>
                      <a:pt x="2656" y="2048"/>
                      <a:pt x="0" y="7057"/>
                      <a:pt x="0" y="7057"/>
                    </a:cubicBezTo>
                    <a:cubicBezTo>
                      <a:pt x="3345" y="5920"/>
                      <a:pt x="6225" y="2528"/>
                      <a:pt x="6656" y="1457"/>
                    </a:cubicBezTo>
                    <a:cubicBezTo>
                      <a:pt x="6945" y="742"/>
                      <a:pt x="6480" y="0"/>
                      <a:pt x="566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5471101" y="1523423"/>
                <a:ext cx="95788" cy="93634"/>
              </a:xfrm>
              <a:custGeom>
                <a:avLst/>
                <a:gdLst/>
                <a:ahLst/>
                <a:cxnLst/>
                <a:rect l="l" t="t" r="r" b="b"/>
                <a:pathLst>
                  <a:path w="14897" h="14562" extrusionOk="0">
                    <a:moveTo>
                      <a:pt x="10049" y="1"/>
                    </a:moveTo>
                    <a:lnTo>
                      <a:pt x="10001" y="49"/>
                    </a:lnTo>
                    <a:cubicBezTo>
                      <a:pt x="9200" y="545"/>
                      <a:pt x="7905" y="1345"/>
                      <a:pt x="6864" y="1873"/>
                    </a:cubicBezTo>
                    <a:cubicBezTo>
                      <a:pt x="5641" y="2467"/>
                      <a:pt x="5326" y="2841"/>
                      <a:pt x="4820" y="2841"/>
                    </a:cubicBezTo>
                    <a:cubicBezTo>
                      <a:pt x="4658" y="2841"/>
                      <a:pt x="4477" y="2803"/>
                      <a:pt x="4240" y="2721"/>
                    </a:cubicBezTo>
                    <a:cubicBezTo>
                      <a:pt x="3942" y="2612"/>
                      <a:pt x="3413" y="2575"/>
                      <a:pt x="2824" y="2575"/>
                    </a:cubicBezTo>
                    <a:cubicBezTo>
                      <a:pt x="2372" y="2575"/>
                      <a:pt x="1886" y="2597"/>
                      <a:pt x="1441" y="2625"/>
                    </a:cubicBezTo>
                    <a:cubicBezTo>
                      <a:pt x="1616" y="3570"/>
                      <a:pt x="2145" y="4402"/>
                      <a:pt x="3201" y="4993"/>
                    </a:cubicBezTo>
                    <a:cubicBezTo>
                      <a:pt x="3521" y="5185"/>
                      <a:pt x="3760" y="5394"/>
                      <a:pt x="3937" y="5633"/>
                    </a:cubicBezTo>
                    <a:cubicBezTo>
                      <a:pt x="3457" y="5938"/>
                      <a:pt x="3137" y="6145"/>
                      <a:pt x="3137" y="6145"/>
                    </a:cubicBezTo>
                    <a:cubicBezTo>
                      <a:pt x="3137" y="6145"/>
                      <a:pt x="2736" y="6369"/>
                      <a:pt x="2177" y="6785"/>
                    </a:cubicBezTo>
                    <a:cubicBezTo>
                      <a:pt x="1840" y="7041"/>
                      <a:pt x="1441" y="7378"/>
                      <a:pt x="1025" y="7762"/>
                    </a:cubicBezTo>
                    <a:lnTo>
                      <a:pt x="1025" y="7794"/>
                    </a:lnTo>
                    <a:cubicBezTo>
                      <a:pt x="1008" y="7826"/>
                      <a:pt x="961" y="7873"/>
                      <a:pt x="880" y="7922"/>
                    </a:cubicBezTo>
                    <a:cubicBezTo>
                      <a:pt x="880" y="7922"/>
                      <a:pt x="880" y="7937"/>
                      <a:pt x="865" y="7937"/>
                    </a:cubicBezTo>
                    <a:cubicBezTo>
                      <a:pt x="784" y="8018"/>
                      <a:pt x="705" y="8082"/>
                      <a:pt x="641" y="8178"/>
                    </a:cubicBezTo>
                    <a:cubicBezTo>
                      <a:pt x="577" y="8257"/>
                      <a:pt x="496" y="8321"/>
                      <a:pt x="417" y="8417"/>
                    </a:cubicBezTo>
                    <a:cubicBezTo>
                      <a:pt x="272" y="8577"/>
                      <a:pt x="129" y="8754"/>
                      <a:pt x="1" y="8946"/>
                    </a:cubicBezTo>
                    <a:cubicBezTo>
                      <a:pt x="48" y="8961"/>
                      <a:pt x="112" y="8993"/>
                      <a:pt x="193" y="9010"/>
                    </a:cubicBezTo>
                    <a:cubicBezTo>
                      <a:pt x="303" y="9045"/>
                      <a:pt x="477" y="9060"/>
                      <a:pt x="693" y="9060"/>
                    </a:cubicBezTo>
                    <a:cubicBezTo>
                      <a:pt x="1501" y="9060"/>
                      <a:pt x="2901" y="8863"/>
                      <a:pt x="3779" y="8863"/>
                    </a:cubicBezTo>
                    <a:cubicBezTo>
                      <a:pt x="3929" y="8863"/>
                      <a:pt x="4063" y="8868"/>
                      <a:pt x="4176" y="8882"/>
                    </a:cubicBezTo>
                    <a:cubicBezTo>
                      <a:pt x="4304" y="8897"/>
                      <a:pt x="4400" y="8929"/>
                      <a:pt x="4496" y="8946"/>
                    </a:cubicBezTo>
                    <a:cubicBezTo>
                      <a:pt x="4641" y="8993"/>
                      <a:pt x="3760" y="10354"/>
                      <a:pt x="3952" y="12274"/>
                    </a:cubicBezTo>
                    <a:cubicBezTo>
                      <a:pt x="4016" y="12946"/>
                      <a:pt x="4272" y="13377"/>
                      <a:pt x="5264" y="14561"/>
                    </a:cubicBezTo>
                    <a:cubicBezTo>
                      <a:pt x="5697" y="14209"/>
                      <a:pt x="6128" y="13810"/>
                      <a:pt x="6512" y="13362"/>
                    </a:cubicBezTo>
                    <a:cubicBezTo>
                      <a:pt x="6555" y="13263"/>
                      <a:pt x="6585" y="13214"/>
                      <a:pt x="6624" y="13214"/>
                    </a:cubicBezTo>
                    <a:cubicBezTo>
                      <a:pt x="6629" y="13214"/>
                      <a:pt x="6635" y="13215"/>
                      <a:pt x="6640" y="13217"/>
                    </a:cubicBezTo>
                    <a:cubicBezTo>
                      <a:pt x="6992" y="12786"/>
                      <a:pt x="7329" y="12321"/>
                      <a:pt x="7617" y="11794"/>
                    </a:cubicBezTo>
                    <a:cubicBezTo>
                      <a:pt x="7632" y="11745"/>
                      <a:pt x="7664" y="11713"/>
                      <a:pt x="7681" y="11666"/>
                    </a:cubicBezTo>
                    <a:cubicBezTo>
                      <a:pt x="7713" y="11681"/>
                      <a:pt x="7728" y="11698"/>
                      <a:pt x="7760" y="11698"/>
                    </a:cubicBezTo>
                    <a:cubicBezTo>
                      <a:pt x="8321" y="11937"/>
                      <a:pt x="9360" y="12353"/>
                      <a:pt x="10561" y="12722"/>
                    </a:cubicBezTo>
                    <a:lnTo>
                      <a:pt x="10577" y="12722"/>
                    </a:lnTo>
                    <a:cubicBezTo>
                      <a:pt x="10673" y="12833"/>
                      <a:pt x="10785" y="12929"/>
                      <a:pt x="10897" y="13010"/>
                    </a:cubicBezTo>
                    <a:cubicBezTo>
                      <a:pt x="10929" y="13025"/>
                      <a:pt x="10977" y="13042"/>
                      <a:pt x="11025" y="13057"/>
                    </a:cubicBezTo>
                    <a:cubicBezTo>
                      <a:pt x="11217" y="13121"/>
                      <a:pt x="11409" y="13170"/>
                      <a:pt x="11601" y="13217"/>
                    </a:cubicBezTo>
                    <a:cubicBezTo>
                      <a:pt x="11649" y="13234"/>
                      <a:pt x="11713" y="13234"/>
                      <a:pt x="11761" y="13249"/>
                    </a:cubicBezTo>
                    <a:cubicBezTo>
                      <a:pt x="11889" y="13265"/>
                      <a:pt x="12021" y="13273"/>
                      <a:pt x="12153" y="13273"/>
                    </a:cubicBezTo>
                    <a:cubicBezTo>
                      <a:pt x="12285" y="13273"/>
                      <a:pt x="12417" y="13265"/>
                      <a:pt x="12545" y="13249"/>
                    </a:cubicBezTo>
                    <a:lnTo>
                      <a:pt x="12561" y="13249"/>
                    </a:lnTo>
                    <a:cubicBezTo>
                      <a:pt x="11969" y="10706"/>
                      <a:pt x="13265" y="9857"/>
                      <a:pt x="13185" y="8786"/>
                    </a:cubicBezTo>
                    <a:cubicBezTo>
                      <a:pt x="13105" y="7553"/>
                      <a:pt x="13889" y="7378"/>
                      <a:pt x="14593" y="5810"/>
                    </a:cubicBezTo>
                    <a:cubicBezTo>
                      <a:pt x="14673" y="5665"/>
                      <a:pt x="14769" y="5473"/>
                      <a:pt x="14897" y="5281"/>
                    </a:cubicBezTo>
                    <a:cubicBezTo>
                      <a:pt x="14705" y="5057"/>
                      <a:pt x="14481" y="4833"/>
                      <a:pt x="14241" y="4626"/>
                    </a:cubicBezTo>
                    <a:cubicBezTo>
                      <a:pt x="14033" y="4434"/>
                      <a:pt x="13809" y="4257"/>
                      <a:pt x="13569" y="4097"/>
                    </a:cubicBezTo>
                    <a:cubicBezTo>
                      <a:pt x="13025" y="3730"/>
                      <a:pt x="12433" y="3442"/>
                      <a:pt x="11761" y="3265"/>
                    </a:cubicBezTo>
                    <a:cubicBezTo>
                      <a:pt x="11361" y="3154"/>
                      <a:pt x="10977" y="3090"/>
                      <a:pt x="10609" y="3041"/>
                    </a:cubicBezTo>
                    <a:lnTo>
                      <a:pt x="10609" y="2994"/>
                    </a:lnTo>
                    <a:lnTo>
                      <a:pt x="10385" y="2994"/>
                    </a:lnTo>
                    <a:cubicBezTo>
                      <a:pt x="10353" y="2450"/>
                      <a:pt x="10305" y="1825"/>
                      <a:pt x="10225" y="1185"/>
                    </a:cubicBezTo>
                    <a:cubicBezTo>
                      <a:pt x="10209" y="993"/>
                      <a:pt x="10177" y="801"/>
                      <a:pt x="10161" y="593"/>
                    </a:cubicBezTo>
                    <a:cubicBezTo>
                      <a:pt x="10145" y="593"/>
                      <a:pt x="10145" y="577"/>
                      <a:pt x="10161" y="577"/>
                    </a:cubicBezTo>
                    <a:cubicBezTo>
                      <a:pt x="10113" y="385"/>
                      <a:pt x="10097" y="193"/>
                      <a:pt x="10049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9"/>
              <p:cNvSpPr/>
              <p:nvPr/>
            </p:nvSpPr>
            <p:spPr>
              <a:xfrm>
                <a:off x="5504640" y="1523423"/>
                <a:ext cx="58751" cy="5207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8098" extrusionOk="0">
                    <a:moveTo>
                      <a:pt x="8961" y="1"/>
                    </a:moveTo>
                    <a:cubicBezTo>
                      <a:pt x="8961" y="1"/>
                      <a:pt x="6896" y="417"/>
                      <a:pt x="4097" y="1217"/>
                    </a:cubicBezTo>
                    <a:cubicBezTo>
                      <a:pt x="3024" y="1521"/>
                      <a:pt x="2177" y="2145"/>
                      <a:pt x="1552" y="2802"/>
                    </a:cubicBezTo>
                    <a:cubicBezTo>
                      <a:pt x="976" y="3393"/>
                      <a:pt x="577" y="4018"/>
                      <a:pt x="321" y="4466"/>
                    </a:cubicBezTo>
                    <a:cubicBezTo>
                      <a:pt x="97" y="4850"/>
                      <a:pt x="1" y="5089"/>
                      <a:pt x="1" y="5089"/>
                    </a:cubicBezTo>
                    <a:lnTo>
                      <a:pt x="1296" y="5729"/>
                    </a:lnTo>
                    <a:lnTo>
                      <a:pt x="5377" y="7794"/>
                    </a:lnTo>
                    <a:lnTo>
                      <a:pt x="5969" y="8097"/>
                    </a:lnTo>
                    <a:cubicBezTo>
                      <a:pt x="5969" y="8097"/>
                      <a:pt x="6305" y="7730"/>
                      <a:pt x="6769" y="6994"/>
                    </a:cubicBezTo>
                    <a:cubicBezTo>
                      <a:pt x="7185" y="6337"/>
                      <a:pt x="7697" y="5362"/>
                      <a:pt x="8161" y="4082"/>
                    </a:cubicBezTo>
                    <a:lnTo>
                      <a:pt x="8177" y="4065"/>
                    </a:lnTo>
                    <a:cubicBezTo>
                      <a:pt x="9137" y="1362"/>
                      <a:pt x="8961" y="1"/>
                      <a:pt x="896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9"/>
              <p:cNvSpPr/>
              <p:nvPr/>
            </p:nvSpPr>
            <p:spPr>
              <a:xfrm>
                <a:off x="5499804" y="1562524"/>
                <a:ext cx="43833" cy="72955"/>
              </a:xfrm>
              <a:custGeom>
                <a:avLst/>
                <a:gdLst/>
                <a:ahLst/>
                <a:cxnLst/>
                <a:rect l="l" t="t" r="r" b="b"/>
                <a:pathLst>
                  <a:path w="6817" h="11346" extrusionOk="0">
                    <a:moveTo>
                      <a:pt x="1216" y="0"/>
                    </a:moveTo>
                    <a:cubicBezTo>
                      <a:pt x="1216" y="0"/>
                      <a:pt x="928" y="785"/>
                      <a:pt x="672" y="1873"/>
                    </a:cubicBezTo>
                    <a:cubicBezTo>
                      <a:pt x="561" y="2257"/>
                      <a:pt x="401" y="2528"/>
                      <a:pt x="305" y="2961"/>
                    </a:cubicBezTo>
                    <a:cubicBezTo>
                      <a:pt x="49" y="4337"/>
                      <a:pt x="0" y="6048"/>
                      <a:pt x="369" y="7121"/>
                    </a:cubicBezTo>
                    <a:cubicBezTo>
                      <a:pt x="1216" y="9521"/>
                      <a:pt x="5473" y="11345"/>
                      <a:pt x="5473" y="11345"/>
                    </a:cubicBezTo>
                    <a:cubicBezTo>
                      <a:pt x="5473" y="11345"/>
                      <a:pt x="6705" y="8273"/>
                      <a:pt x="6769" y="6784"/>
                    </a:cubicBezTo>
                    <a:cubicBezTo>
                      <a:pt x="6817" y="5600"/>
                      <a:pt x="6273" y="3601"/>
                      <a:pt x="6033" y="2833"/>
                    </a:cubicBezTo>
                    <a:cubicBezTo>
                      <a:pt x="5985" y="2641"/>
                      <a:pt x="5937" y="2528"/>
                      <a:pt x="5937" y="2528"/>
                    </a:cubicBezTo>
                    <a:lnTo>
                      <a:pt x="2816" y="864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5503997" y="1575513"/>
                <a:ext cx="26170" cy="48765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7584" extrusionOk="0">
                    <a:moveTo>
                      <a:pt x="921" y="0"/>
                    </a:moveTo>
                    <a:cubicBezTo>
                      <a:pt x="0" y="0"/>
                      <a:pt x="191" y="4019"/>
                      <a:pt x="517" y="5212"/>
                    </a:cubicBezTo>
                    <a:cubicBezTo>
                      <a:pt x="814" y="6304"/>
                      <a:pt x="3472" y="7583"/>
                      <a:pt x="3975" y="7583"/>
                    </a:cubicBezTo>
                    <a:cubicBezTo>
                      <a:pt x="4040" y="7583"/>
                      <a:pt x="4069" y="7562"/>
                      <a:pt x="4052" y="7516"/>
                    </a:cubicBezTo>
                    <a:cubicBezTo>
                      <a:pt x="3909" y="7132"/>
                      <a:pt x="2452" y="2829"/>
                      <a:pt x="2452" y="2829"/>
                    </a:cubicBezTo>
                    <a:cubicBezTo>
                      <a:pt x="2452" y="2829"/>
                      <a:pt x="2021" y="269"/>
                      <a:pt x="1012" y="13"/>
                    </a:cubicBezTo>
                    <a:cubicBezTo>
                      <a:pt x="981" y="4"/>
                      <a:pt x="950" y="0"/>
                      <a:pt x="92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5525319" y="1581866"/>
                <a:ext cx="14570" cy="36902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5739" extrusionOk="0">
                    <a:moveTo>
                      <a:pt x="0" y="0"/>
                    </a:moveTo>
                    <a:cubicBezTo>
                      <a:pt x="0" y="0"/>
                      <a:pt x="753" y="5009"/>
                      <a:pt x="1361" y="5632"/>
                    </a:cubicBezTo>
                    <a:cubicBezTo>
                      <a:pt x="1428" y="5705"/>
                      <a:pt x="1492" y="5739"/>
                      <a:pt x="1553" y="5739"/>
                    </a:cubicBezTo>
                    <a:cubicBezTo>
                      <a:pt x="2022" y="5739"/>
                      <a:pt x="2265" y="3708"/>
                      <a:pt x="2081" y="2432"/>
                    </a:cubicBezTo>
                    <a:cubicBezTo>
                      <a:pt x="1857" y="100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9"/>
              <p:cNvSpPr/>
              <p:nvPr/>
            </p:nvSpPr>
            <p:spPr>
              <a:xfrm>
                <a:off x="5523672" y="1531352"/>
                <a:ext cx="33783" cy="38220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5944" extrusionOk="0">
                    <a:moveTo>
                      <a:pt x="5037" y="0"/>
                    </a:moveTo>
                    <a:cubicBezTo>
                      <a:pt x="5028" y="0"/>
                      <a:pt x="5019" y="5"/>
                      <a:pt x="5009" y="16"/>
                    </a:cubicBezTo>
                    <a:cubicBezTo>
                      <a:pt x="4753" y="304"/>
                      <a:pt x="1905" y="3376"/>
                      <a:pt x="1905" y="3376"/>
                    </a:cubicBezTo>
                    <a:cubicBezTo>
                      <a:pt x="1905" y="3376"/>
                      <a:pt x="0" y="4912"/>
                      <a:pt x="256" y="5729"/>
                    </a:cubicBezTo>
                    <a:cubicBezTo>
                      <a:pt x="300" y="5879"/>
                      <a:pt x="431" y="5944"/>
                      <a:pt x="622" y="5944"/>
                    </a:cubicBezTo>
                    <a:cubicBezTo>
                      <a:pt x="1484" y="5944"/>
                      <a:pt x="3563" y="4621"/>
                      <a:pt x="4257" y="3952"/>
                    </a:cubicBezTo>
                    <a:cubicBezTo>
                      <a:pt x="5087" y="3152"/>
                      <a:pt x="5253" y="0"/>
                      <a:pt x="503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9"/>
              <p:cNvSpPr/>
              <p:nvPr/>
            </p:nvSpPr>
            <p:spPr>
              <a:xfrm>
                <a:off x="5523467" y="1529705"/>
                <a:ext cx="30047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4673" h="3937" extrusionOk="0">
                    <a:moveTo>
                      <a:pt x="4673" y="0"/>
                    </a:moveTo>
                    <a:lnTo>
                      <a:pt x="4673" y="0"/>
                    </a:lnTo>
                    <a:cubicBezTo>
                      <a:pt x="3809" y="160"/>
                      <a:pt x="2145" y="496"/>
                      <a:pt x="1073" y="1345"/>
                    </a:cubicBezTo>
                    <a:cubicBezTo>
                      <a:pt x="0" y="2177"/>
                      <a:pt x="17" y="3937"/>
                      <a:pt x="17" y="3937"/>
                    </a:cubicBezTo>
                    <a:cubicBezTo>
                      <a:pt x="17" y="3937"/>
                      <a:pt x="4433" y="704"/>
                      <a:pt x="467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9"/>
              <p:cNvSpPr/>
              <p:nvPr/>
            </p:nvSpPr>
            <p:spPr>
              <a:xfrm>
                <a:off x="5503508" y="1564170"/>
                <a:ext cx="39718" cy="2839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4416" extrusionOk="0">
                    <a:moveTo>
                      <a:pt x="448" y="0"/>
                    </a:moveTo>
                    <a:cubicBezTo>
                      <a:pt x="448" y="0"/>
                      <a:pt x="352" y="224"/>
                      <a:pt x="49" y="1905"/>
                    </a:cubicBezTo>
                    <a:cubicBezTo>
                      <a:pt x="0" y="2865"/>
                      <a:pt x="977" y="3281"/>
                      <a:pt x="1265" y="3345"/>
                    </a:cubicBezTo>
                    <a:cubicBezTo>
                      <a:pt x="2974" y="3713"/>
                      <a:pt x="3764" y="4415"/>
                      <a:pt x="4462" y="4415"/>
                    </a:cubicBezTo>
                    <a:cubicBezTo>
                      <a:pt x="4614" y="4415"/>
                      <a:pt x="4762" y="4382"/>
                      <a:pt x="4913" y="4305"/>
                    </a:cubicBezTo>
                    <a:cubicBezTo>
                      <a:pt x="5201" y="4145"/>
                      <a:pt x="5681" y="3584"/>
                      <a:pt x="6177" y="2865"/>
                    </a:cubicBezTo>
                    <a:cubicBezTo>
                      <a:pt x="6129" y="2673"/>
                      <a:pt x="6081" y="2560"/>
                      <a:pt x="6081" y="2560"/>
                    </a:cubicBez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9"/>
              <p:cNvSpPr/>
              <p:nvPr/>
            </p:nvSpPr>
            <p:spPr>
              <a:xfrm>
                <a:off x="5506080" y="1534592"/>
                <a:ext cx="51041" cy="33803"/>
              </a:xfrm>
              <a:custGeom>
                <a:avLst/>
                <a:gdLst/>
                <a:ahLst/>
                <a:cxnLst/>
                <a:rect l="l" t="t" r="r" b="b"/>
                <a:pathLst>
                  <a:path w="7938" h="5257" extrusionOk="0">
                    <a:moveTo>
                      <a:pt x="5210" y="0"/>
                    </a:moveTo>
                    <a:cubicBezTo>
                      <a:pt x="5192" y="0"/>
                      <a:pt x="5173" y="3"/>
                      <a:pt x="5153" y="8"/>
                    </a:cubicBezTo>
                    <a:cubicBezTo>
                      <a:pt x="4442" y="224"/>
                      <a:pt x="3991" y="285"/>
                      <a:pt x="3691" y="285"/>
                    </a:cubicBezTo>
                    <a:cubicBezTo>
                      <a:pt x="3410" y="285"/>
                      <a:pt x="3261" y="231"/>
                      <a:pt x="3152" y="201"/>
                    </a:cubicBezTo>
                    <a:cubicBezTo>
                      <a:pt x="3150" y="200"/>
                      <a:pt x="3148" y="200"/>
                      <a:pt x="3145" y="200"/>
                    </a:cubicBezTo>
                    <a:cubicBezTo>
                      <a:pt x="2993" y="200"/>
                      <a:pt x="2110" y="1065"/>
                      <a:pt x="1921" y="1080"/>
                    </a:cubicBezTo>
                    <a:cubicBezTo>
                      <a:pt x="865" y="2185"/>
                      <a:pt x="1" y="3224"/>
                      <a:pt x="1" y="3224"/>
                    </a:cubicBezTo>
                    <a:lnTo>
                      <a:pt x="6545" y="5257"/>
                    </a:lnTo>
                    <a:cubicBezTo>
                      <a:pt x="6961" y="4600"/>
                      <a:pt x="7473" y="3625"/>
                      <a:pt x="7937" y="2345"/>
                    </a:cubicBezTo>
                    <a:cubicBezTo>
                      <a:pt x="7713" y="1801"/>
                      <a:pt x="7457" y="1240"/>
                      <a:pt x="7137" y="937"/>
                    </a:cubicBezTo>
                    <a:cubicBezTo>
                      <a:pt x="7071" y="875"/>
                      <a:pt x="6972" y="859"/>
                      <a:pt x="6853" y="859"/>
                    </a:cubicBezTo>
                    <a:cubicBezTo>
                      <a:pt x="6731" y="859"/>
                      <a:pt x="6588" y="876"/>
                      <a:pt x="6439" y="876"/>
                    </a:cubicBezTo>
                    <a:cubicBezTo>
                      <a:pt x="6243" y="876"/>
                      <a:pt x="6037" y="847"/>
                      <a:pt x="5857" y="713"/>
                    </a:cubicBezTo>
                    <a:cubicBezTo>
                      <a:pt x="5530" y="474"/>
                      <a:pt x="5452" y="0"/>
                      <a:pt x="5210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5500422" y="1545645"/>
                <a:ext cx="36542" cy="34896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5427" extrusionOk="0">
                    <a:moveTo>
                      <a:pt x="4049" y="1"/>
                    </a:moveTo>
                    <a:lnTo>
                      <a:pt x="4049" y="1"/>
                    </a:lnTo>
                    <a:cubicBezTo>
                      <a:pt x="4049" y="1"/>
                      <a:pt x="2577" y="338"/>
                      <a:pt x="1472" y="929"/>
                    </a:cubicBezTo>
                    <a:cubicBezTo>
                      <a:pt x="960" y="1202"/>
                      <a:pt x="529" y="1522"/>
                      <a:pt x="352" y="1906"/>
                    </a:cubicBezTo>
                    <a:cubicBezTo>
                      <a:pt x="0" y="2674"/>
                      <a:pt x="433" y="3521"/>
                      <a:pt x="1472" y="4274"/>
                    </a:cubicBezTo>
                    <a:cubicBezTo>
                      <a:pt x="2001" y="4658"/>
                      <a:pt x="2688" y="5010"/>
                      <a:pt x="3505" y="5330"/>
                    </a:cubicBezTo>
                    <a:cubicBezTo>
                      <a:pt x="3675" y="5396"/>
                      <a:pt x="3824" y="5426"/>
                      <a:pt x="3954" y="5426"/>
                    </a:cubicBezTo>
                    <a:cubicBezTo>
                      <a:pt x="5682" y="5426"/>
                      <a:pt x="4049" y="1"/>
                      <a:pt x="4049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516882" y="1537319"/>
                <a:ext cx="44451" cy="53195"/>
              </a:xfrm>
              <a:custGeom>
                <a:avLst/>
                <a:gdLst/>
                <a:ahLst/>
                <a:cxnLst/>
                <a:rect l="l" t="t" r="r" b="b"/>
                <a:pathLst>
                  <a:path w="6913" h="8273" extrusionOk="0">
                    <a:moveTo>
                      <a:pt x="1792" y="1"/>
                    </a:moveTo>
                    <a:cubicBezTo>
                      <a:pt x="1329" y="1"/>
                      <a:pt x="1632" y="737"/>
                      <a:pt x="1425" y="880"/>
                    </a:cubicBezTo>
                    <a:cubicBezTo>
                      <a:pt x="1425" y="880"/>
                      <a:pt x="1265" y="1057"/>
                      <a:pt x="800" y="1424"/>
                    </a:cubicBezTo>
                    <a:cubicBezTo>
                      <a:pt x="561" y="1616"/>
                      <a:pt x="561" y="1921"/>
                      <a:pt x="593" y="2209"/>
                    </a:cubicBezTo>
                    <a:lnTo>
                      <a:pt x="593" y="2224"/>
                    </a:lnTo>
                    <a:cubicBezTo>
                      <a:pt x="640" y="2465"/>
                      <a:pt x="721" y="2672"/>
                      <a:pt x="721" y="2721"/>
                    </a:cubicBezTo>
                    <a:cubicBezTo>
                      <a:pt x="721" y="2832"/>
                      <a:pt x="512" y="3265"/>
                      <a:pt x="256" y="3841"/>
                    </a:cubicBezTo>
                    <a:cubicBezTo>
                      <a:pt x="0" y="4417"/>
                      <a:pt x="369" y="4897"/>
                      <a:pt x="369" y="5872"/>
                    </a:cubicBezTo>
                    <a:cubicBezTo>
                      <a:pt x="369" y="6849"/>
                      <a:pt x="480" y="6416"/>
                      <a:pt x="832" y="6913"/>
                    </a:cubicBezTo>
                    <a:cubicBezTo>
                      <a:pt x="1184" y="7425"/>
                      <a:pt x="1393" y="7440"/>
                      <a:pt x="1504" y="7617"/>
                    </a:cubicBezTo>
                    <a:cubicBezTo>
                      <a:pt x="1568" y="7713"/>
                      <a:pt x="1553" y="8176"/>
                      <a:pt x="1745" y="8193"/>
                    </a:cubicBezTo>
                    <a:lnTo>
                      <a:pt x="2161" y="8001"/>
                    </a:lnTo>
                    <a:cubicBezTo>
                      <a:pt x="2225" y="8013"/>
                      <a:pt x="2287" y="8020"/>
                      <a:pt x="2349" y="8020"/>
                    </a:cubicBezTo>
                    <a:cubicBezTo>
                      <a:pt x="2456" y="8020"/>
                      <a:pt x="2561" y="7998"/>
                      <a:pt x="2673" y="7937"/>
                    </a:cubicBezTo>
                    <a:cubicBezTo>
                      <a:pt x="2678" y="7934"/>
                      <a:pt x="2683" y="7933"/>
                      <a:pt x="2689" y="7933"/>
                    </a:cubicBezTo>
                    <a:cubicBezTo>
                      <a:pt x="2777" y="7933"/>
                      <a:pt x="2971" y="8272"/>
                      <a:pt x="3121" y="8272"/>
                    </a:cubicBezTo>
                    <a:lnTo>
                      <a:pt x="3441" y="8001"/>
                    </a:lnTo>
                    <a:cubicBezTo>
                      <a:pt x="3472" y="7999"/>
                      <a:pt x="3501" y="7998"/>
                      <a:pt x="3529" y="7998"/>
                    </a:cubicBezTo>
                    <a:cubicBezTo>
                      <a:pt x="3988" y="7998"/>
                      <a:pt x="4126" y="8214"/>
                      <a:pt x="4625" y="8214"/>
                    </a:cubicBezTo>
                    <a:cubicBezTo>
                      <a:pt x="4670" y="8214"/>
                      <a:pt x="4717" y="8212"/>
                      <a:pt x="4769" y="8208"/>
                    </a:cubicBezTo>
                    <a:cubicBezTo>
                      <a:pt x="5233" y="8176"/>
                      <a:pt x="5841" y="7521"/>
                      <a:pt x="5953" y="7169"/>
                    </a:cubicBezTo>
                    <a:cubicBezTo>
                      <a:pt x="6033" y="6881"/>
                      <a:pt x="6049" y="6576"/>
                      <a:pt x="6065" y="6305"/>
                    </a:cubicBezTo>
                    <a:cubicBezTo>
                      <a:pt x="6097" y="5729"/>
                      <a:pt x="6449" y="5409"/>
                      <a:pt x="6689" y="4353"/>
                    </a:cubicBezTo>
                    <a:cubicBezTo>
                      <a:pt x="6913" y="3297"/>
                      <a:pt x="6353" y="3120"/>
                      <a:pt x="5841" y="2608"/>
                    </a:cubicBezTo>
                    <a:cubicBezTo>
                      <a:pt x="5329" y="2113"/>
                      <a:pt x="5745" y="1569"/>
                      <a:pt x="5265" y="912"/>
                    </a:cubicBezTo>
                    <a:cubicBezTo>
                      <a:pt x="5080" y="662"/>
                      <a:pt x="4959" y="584"/>
                      <a:pt x="4822" y="584"/>
                    </a:cubicBezTo>
                    <a:cubicBezTo>
                      <a:pt x="4722" y="584"/>
                      <a:pt x="4613" y="625"/>
                      <a:pt x="4465" y="673"/>
                    </a:cubicBezTo>
                    <a:cubicBezTo>
                      <a:pt x="4305" y="737"/>
                      <a:pt x="4081" y="784"/>
                      <a:pt x="3761" y="801"/>
                    </a:cubicBezTo>
                    <a:cubicBezTo>
                      <a:pt x="3761" y="801"/>
                      <a:pt x="3562" y="89"/>
                      <a:pt x="3418" y="89"/>
                    </a:cubicBezTo>
                    <a:cubicBezTo>
                      <a:pt x="3409" y="89"/>
                      <a:pt x="3401" y="91"/>
                      <a:pt x="3393" y="97"/>
                    </a:cubicBezTo>
                    <a:cubicBezTo>
                      <a:pt x="3106" y="296"/>
                      <a:pt x="2887" y="365"/>
                      <a:pt x="2709" y="365"/>
                    </a:cubicBezTo>
                    <a:cubicBezTo>
                      <a:pt x="2300" y="365"/>
                      <a:pt x="2104" y="1"/>
                      <a:pt x="179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521107" y="1543151"/>
                <a:ext cx="31076" cy="39583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6156" extrusionOk="0">
                    <a:moveTo>
                      <a:pt x="2565" y="1"/>
                    </a:moveTo>
                    <a:cubicBezTo>
                      <a:pt x="2527" y="1"/>
                      <a:pt x="2478" y="12"/>
                      <a:pt x="2416" y="37"/>
                    </a:cubicBezTo>
                    <a:cubicBezTo>
                      <a:pt x="2000" y="197"/>
                      <a:pt x="2048" y="278"/>
                      <a:pt x="2048" y="278"/>
                    </a:cubicBezTo>
                    <a:cubicBezTo>
                      <a:pt x="2048" y="278"/>
                      <a:pt x="1773" y="180"/>
                      <a:pt x="1464" y="180"/>
                    </a:cubicBezTo>
                    <a:cubicBezTo>
                      <a:pt x="1240" y="180"/>
                      <a:pt x="1000" y="231"/>
                      <a:pt x="832" y="406"/>
                    </a:cubicBezTo>
                    <a:cubicBezTo>
                      <a:pt x="431" y="805"/>
                      <a:pt x="224" y="869"/>
                      <a:pt x="224" y="1206"/>
                    </a:cubicBezTo>
                    <a:cubicBezTo>
                      <a:pt x="224" y="1430"/>
                      <a:pt x="335" y="1637"/>
                      <a:pt x="399" y="1829"/>
                    </a:cubicBezTo>
                    <a:cubicBezTo>
                      <a:pt x="431" y="1925"/>
                      <a:pt x="448" y="2006"/>
                      <a:pt x="431" y="2085"/>
                    </a:cubicBezTo>
                    <a:cubicBezTo>
                      <a:pt x="384" y="2373"/>
                      <a:pt x="224" y="2373"/>
                      <a:pt x="128" y="2757"/>
                    </a:cubicBezTo>
                    <a:cubicBezTo>
                      <a:pt x="47" y="3141"/>
                      <a:pt x="175" y="3542"/>
                      <a:pt x="256" y="3702"/>
                    </a:cubicBezTo>
                    <a:cubicBezTo>
                      <a:pt x="335" y="3877"/>
                      <a:pt x="256" y="3877"/>
                      <a:pt x="256" y="4421"/>
                    </a:cubicBezTo>
                    <a:cubicBezTo>
                      <a:pt x="256" y="4982"/>
                      <a:pt x="0" y="4758"/>
                      <a:pt x="256" y="4982"/>
                    </a:cubicBezTo>
                    <a:cubicBezTo>
                      <a:pt x="512" y="5206"/>
                      <a:pt x="512" y="5157"/>
                      <a:pt x="687" y="5541"/>
                    </a:cubicBezTo>
                    <a:cubicBezTo>
                      <a:pt x="847" y="5925"/>
                      <a:pt x="1184" y="6038"/>
                      <a:pt x="1295" y="6070"/>
                    </a:cubicBezTo>
                    <a:cubicBezTo>
                      <a:pt x="1492" y="6124"/>
                      <a:pt x="1606" y="6156"/>
                      <a:pt x="1715" y="6156"/>
                    </a:cubicBezTo>
                    <a:cubicBezTo>
                      <a:pt x="1766" y="6156"/>
                      <a:pt x="1816" y="6149"/>
                      <a:pt x="1872" y="6134"/>
                    </a:cubicBezTo>
                    <a:cubicBezTo>
                      <a:pt x="1920" y="6117"/>
                      <a:pt x="1952" y="6117"/>
                      <a:pt x="2000" y="6102"/>
                    </a:cubicBezTo>
                    <a:cubicBezTo>
                      <a:pt x="2062" y="6081"/>
                      <a:pt x="2131" y="6073"/>
                      <a:pt x="2204" y="6073"/>
                    </a:cubicBezTo>
                    <a:cubicBezTo>
                      <a:pt x="2410" y="6073"/>
                      <a:pt x="2648" y="6134"/>
                      <a:pt x="2847" y="6134"/>
                    </a:cubicBezTo>
                    <a:cubicBezTo>
                      <a:pt x="2960" y="6134"/>
                      <a:pt x="3061" y="6115"/>
                      <a:pt x="3136" y="6053"/>
                    </a:cubicBezTo>
                    <a:cubicBezTo>
                      <a:pt x="3392" y="5814"/>
                      <a:pt x="4288" y="5477"/>
                      <a:pt x="4448" y="5253"/>
                    </a:cubicBezTo>
                    <a:cubicBezTo>
                      <a:pt x="4624" y="5046"/>
                      <a:pt x="4784" y="4709"/>
                      <a:pt x="4752" y="4374"/>
                    </a:cubicBezTo>
                    <a:cubicBezTo>
                      <a:pt x="4704" y="4037"/>
                      <a:pt x="4832" y="3813"/>
                      <a:pt x="4832" y="3478"/>
                    </a:cubicBezTo>
                    <a:cubicBezTo>
                      <a:pt x="4832" y="3141"/>
                      <a:pt x="4832" y="2710"/>
                      <a:pt x="4656" y="2597"/>
                    </a:cubicBezTo>
                    <a:cubicBezTo>
                      <a:pt x="4496" y="2486"/>
                      <a:pt x="4592" y="2629"/>
                      <a:pt x="4512" y="2181"/>
                    </a:cubicBezTo>
                    <a:cubicBezTo>
                      <a:pt x="4432" y="1733"/>
                      <a:pt x="4400" y="1733"/>
                      <a:pt x="4288" y="1654"/>
                    </a:cubicBezTo>
                    <a:cubicBezTo>
                      <a:pt x="4016" y="1413"/>
                      <a:pt x="3968" y="1733"/>
                      <a:pt x="3888" y="1302"/>
                    </a:cubicBezTo>
                    <a:cubicBezTo>
                      <a:pt x="3792" y="854"/>
                      <a:pt x="3952" y="918"/>
                      <a:pt x="3520" y="694"/>
                    </a:cubicBezTo>
                    <a:cubicBezTo>
                      <a:pt x="3168" y="502"/>
                      <a:pt x="2960" y="566"/>
                      <a:pt x="2832" y="517"/>
                    </a:cubicBezTo>
                    <a:cubicBezTo>
                      <a:pt x="2800" y="502"/>
                      <a:pt x="2784" y="485"/>
                      <a:pt x="2752" y="470"/>
                    </a:cubicBezTo>
                    <a:cubicBezTo>
                      <a:pt x="2643" y="387"/>
                      <a:pt x="2791" y="1"/>
                      <a:pt x="2565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5521107" y="1550725"/>
                <a:ext cx="22736" cy="32009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4978" extrusionOk="0">
                    <a:moveTo>
                      <a:pt x="769" y="0"/>
                    </a:moveTo>
                    <a:cubicBezTo>
                      <a:pt x="450" y="0"/>
                      <a:pt x="224" y="28"/>
                      <a:pt x="224" y="28"/>
                    </a:cubicBezTo>
                    <a:cubicBezTo>
                      <a:pt x="224" y="252"/>
                      <a:pt x="335" y="459"/>
                      <a:pt x="399" y="651"/>
                    </a:cubicBezTo>
                    <a:cubicBezTo>
                      <a:pt x="431" y="747"/>
                      <a:pt x="448" y="828"/>
                      <a:pt x="431" y="907"/>
                    </a:cubicBezTo>
                    <a:cubicBezTo>
                      <a:pt x="384" y="1195"/>
                      <a:pt x="224" y="1195"/>
                      <a:pt x="128" y="1579"/>
                    </a:cubicBezTo>
                    <a:cubicBezTo>
                      <a:pt x="47" y="1963"/>
                      <a:pt x="175" y="2364"/>
                      <a:pt x="256" y="2524"/>
                    </a:cubicBezTo>
                    <a:cubicBezTo>
                      <a:pt x="335" y="2699"/>
                      <a:pt x="256" y="2699"/>
                      <a:pt x="256" y="3243"/>
                    </a:cubicBezTo>
                    <a:cubicBezTo>
                      <a:pt x="256" y="3804"/>
                      <a:pt x="0" y="3580"/>
                      <a:pt x="256" y="3804"/>
                    </a:cubicBezTo>
                    <a:cubicBezTo>
                      <a:pt x="512" y="4028"/>
                      <a:pt x="512" y="3979"/>
                      <a:pt x="687" y="4363"/>
                    </a:cubicBezTo>
                    <a:cubicBezTo>
                      <a:pt x="847" y="4747"/>
                      <a:pt x="1184" y="4860"/>
                      <a:pt x="1295" y="4892"/>
                    </a:cubicBezTo>
                    <a:cubicBezTo>
                      <a:pt x="1492" y="4946"/>
                      <a:pt x="1606" y="4978"/>
                      <a:pt x="1715" y="4978"/>
                    </a:cubicBezTo>
                    <a:cubicBezTo>
                      <a:pt x="1766" y="4978"/>
                      <a:pt x="1816" y="4971"/>
                      <a:pt x="1872" y="4956"/>
                    </a:cubicBezTo>
                    <a:cubicBezTo>
                      <a:pt x="2144" y="4764"/>
                      <a:pt x="2416" y="4540"/>
                      <a:pt x="2640" y="4348"/>
                    </a:cubicBezTo>
                    <a:cubicBezTo>
                      <a:pt x="3408" y="3676"/>
                      <a:pt x="1888" y="3612"/>
                      <a:pt x="2720" y="3019"/>
                    </a:cubicBezTo>
                    <a:cubicBezTo>
                      <a:pt x="3536" y="2428"/>
                      <a:pt x="3184" y="1276"/>
                      <a:pt x="2576" y="555"/>
                    </a:cubicBezTo>
                    <a:cubicBezTo>
                      <a:pt x="2178" y="85"/>
                      <a:pt x="1330" y="0"/>
                      <a:pt x="76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5521313" y="1562936"/>
                <a:ext cx="11214" cy="5838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908" extrusionOk="0">
                    <a:moveTo>
                      <a:pt x="0" y="0"/>
                    </a:moveTo>
                    <a:cubicBezTo>
                      <a:pt x="0" y="0"/>
                      <a:pt x="496" y="907"/>
                      <a:pt x="1475" y="907"/>
                    </a:cubicBezTo>
                    <a:cubicBezTo>
                      <a:pt x="1536" y="907"/>
                      <a:pt x="1599" y="904"/>
                      <a:pt x="1664" y="896"/>
                    </a:cubicBezTo>
                    <a:cubicBezTo>
                      <a:pt x="1696" y="881"/>
                      <a:pt x="1711" y="881"/>
                      <a:pt x="1743" y="881"/>
                    </a:cubicBezTo>
                    <a:cubicBezTo>
                      <a:pt x="1743" y="881"/>
                      <a:pt x="1696" y="753"/>
                      <a:pt x="1359" y="689"/>
                    </a:cubicBezTo>
                    <a:cubicBezTo>
                      <a:pt x="1039" y="62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5521409" y="1560274"/>
                <a:ext cx="14519" cy="3286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511" extrusionOk="0">
                    <a:moveTo>
                      <a:pt x="1230" y="1"/>
                    </a:moveTo>
                    <a:cubicBezTo>
                      <a:pt x="1126" y="1"/>
                      <a:pt x="1019" y="10"/>
                      <a:pt x="913" y="30"/>
                    </a:cubicBezTo>
                    <a:cubicBezTo>
                      <a:pt x="401" y="111"/>
                      <a:pt x="0" y="190"/>
                      <a:pt x="64" y="286"/>
                    </a:cubicBezTo>
                    <a:cubicBezTo>
                      <a:pt x="64" y="286"/>
                      <a:pt x="524" y="180"/>
                      <a:pt x="1037" y="180"/>
                    </a:cubicBezTo>
                    <a:cubicBezTo>
                      <a:pt x="1456" y="180"/>
                      <a:pt x="1910" y="251"/>
                      <a:pt x="2177" y="510"/>
                    </a:cubicBezTo>
                    <a:cubicBezTo>
                      <a:pt x="2177" y="510"/>
                      <a:pt x="2257" y="335"/>
                      <a:pt x="2097" y="222"/>
                    </a:cubicBezTo>
                    <a:cubicBezTo>
                      <a:pt x="1971" y="121"/>
                      <a:pt x="1617" y="1"/>
                      <a:pt x="1230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5523055" y="1563399"/>
                <a:ext cx="13214" cy="4398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684" extrusionOk="0">
                    <a:moveTo>
                      <a:pt x="81" y="1"/>
                    </a:moveTo>
                    <a:cubicBezTo>
                      <a:pt x="63" y="1"/>
                      <a:pt x="52" y="3"/>
                      <a:pt x="49" y="9"/>
                    </a:cubicBezTo>
                    <a:cubicBezTo>
                      <a:pt x="0" y="88"/>
                      <a:pt x="49" y="105"/>
                      <a:pt x="49" y="105"/>
                    </a:cubicBezTo>
                    <a:cubicBezTo>
                      <a:pt x="49" y="105"/>
                      <a:pt x="1456" y="684"/>
                      <a:pt x="1827" y="684"/>
                    </a:cubicBezTo>
                    <a:cubicBezTo>
                      <a:pt x="1865" y="684"/>
                      <a:pt x="1892" y="678"/>
                      <a:pt x="1905" y="664"/>
                    </a:cubicBezTo>
                    <a:cubicBezTo>
                      <a:pt x="2055" y="514"/>
                      <a:pt x="343" y="1"/>
                      <a:pt x="81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5524013" y="1562248"/>
                <a:ext cx="11966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521" extrusionOk="0">
                    <a:moveTo>
                      <a:pt x="56" y="1"/>
                    </a:moveTo>
                    <a:cubicBezTo>
                      <a:pt x="29" y="1"/>
                      <a:pt x="13" y="4"/>
                      <a:pt x="11" y="11"/>
                    </a:cubicBezTo>
                    <a:cubicBezTo>
                      <a:pt x="0" y="70"/>
                      <a:pt x="23" y="137"/>
                      <a:pt x="35" y="137"/>
                    </a:cubicBezTo>
                    <a:cubicBezTo>
                      <a:pt x="40" y="137"/>
                      <a:pt x="43" y="129"/>
                      <a:pt x="43" y="107"/>
                    </a:cubicBezTo>
                    <a:cubicBezTo>
                      <a:pt x="43" y="107"/>
                      <a:pt x="1321" y="520"/>
                      <a:pt x="1691" y="520"/>
                    </a:cubicBezTo>
                    <a:cubicBezTo>
                      <a:pt x="1745" y="520"/>
                      <a:pt x="1780" y="512"/>
                      <a:pt x="1788" y="491"/>
                    </a:cubicBezTo>
                    <a:cubicBezTo>
                      <a:pt x="1860" y="345"/>
                      <a:pt x="340" y="1"/>
                      <a:pt x="56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5527582" y="1562061"/>
                <a:ext cx="7195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29" extrusionOk="0">
                    <a:moveTo>
                      <a:pt x="71" y="0"/>
                    </a:moveTo>
                    <a:cubicBezTo>
                      <a:pt x="26" y="0"/>
                      <a:pt x="0" y="7"/>
                      <a:pt x="0" y="25"/>
                    </a:cubicBezTo>
                    <a:cubicBezTo>
                      <a:pt x="0" y="25"/>
                      <a:pt x="848" y="328"/>
                      <a:pt x="1059" y="328"/>
                    </a:cubicBezTo>
                    <a:cubicBezTo>
                      <a:pt x="1085" y="328"/>
                      <a:pt x="1102" y="323"/>
                      <a:pt x="1105" y="313"/>
                    </a:cubicBezTo>
                    <a:cubicBezTo>
                      <a:pt x="1118" y="231"/>
                      <a:pt x="315" y="0"/>
                      <a:pt x="7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5500422" y="1551612"/>
                <a:ext cx="12558" cy="2151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346" extrusionOk="0">
                    <a:moveTo>
                      <a:pt x="1472" y="1"/>
                    </a:moveTo>
                    <a:cubicBezTo>
                      <a:pt x="960" y="274"/>
                      <a:pt x="529" y="594"/>
                      <a:pt x="352" y="978"/>
                    </a:cubicBezTo>
                    <a:cubicBezTo>
                      <a:pt x="0" y="1746"/>
                      <a:pt x="433" y="2593"/>
                      <a:pt x="1472" y="3346"/>
                    </a:cubicBezTo>
                    <a:cubicBezTo>
                      <a:pt x="1600" y="2738"/>
                      <a:pt x="1952" y="978"/>
                      <a:pt x="1745" y="466"/>
                    </a:cubicBezTo>
                    <a:cubicBezTo>
                      <a:pt x="1681" y="289"/>
                      <a:pt x="1585" y="129"/>
                      <a:pt x="1472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5462150" y="1542090"/>
                <a:ext cx="45068" cy="37513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5834" extrusionOk="0">
                    <a:moveTo>
                      <a:pt x="3868" y="1"/>
                    </a:moveTo>
                    <a:cubicBezTo>
                      <a:pt x="3515" y="1"/>
                      <a:pt x="3145" y="69"/>
                      <a:pt x="2769" y="234"/>
                    </a:cubicBezTo>
                    <a:cubicBezTo>
                      <a:pt x="448" y="1226"/>
                      <a:pt x="0" y="3067"/>
                      <a:pt x="0" y="3067"/>
                    </a:cubicBezTo>
                    <a:cubicBezTo>
                      <a:pt x="0" y="3067"/>
                      <a:pt x="1393" y="4635"/>
                      <a:pt x="2560" y="5595"/>
                    </a:cubicBezTo>
                    <a:cubicBezTo>
                      <a:pt x="2758" y="5764"/>
                      <a:pt x="3036" y="5834"/>
                      <a:pt x="3361" y="5834"/>
                    </a:cubicBezTo>
                    <a:cubicBezTo>
                      <a:pt x="3959" y="5834"/>
                      <a:pt x="4714" y="5597"/>
                      <a:pt x="5408" y="5307"/>
                    </a:cubicBezTo>
                    <a:cubicBezTo>
                      <a:pt x="5824" y="5130"/>
                      <a:pt x="6208" y="4955"/>
                      <a:pt x="6528" y="4778"/>
                    </a:cubicBezTo>
                    <a:lnTo>
                      <a:pt x="6545" y="4778"/>
                    </a:lnTo>
                    <a:cubicBezTo>
                      <a:pt x="7008" y="4362"/>
                      <a:pt x="7008" y="3195"/>
                      <a:pt x="7008" y="3195"/>
                    </a:cubicBezTo>
                    <a:cubicBezTo>
                      <a:pt x="6912" y="2250"/>
                      <a:pt x="6848" y="1674"/>
                      <a:pt x="6193" y="1019"/>
                    </a:cubicBezTo>
                    <a:cubicBezTo>
                      <a:pt x="5710" y="535"/>
                      <a:pt x="4854" y="1"/>
                      <a:pt x="386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5468889" y="1557991"/>
                <a:ext cx="37570" cy="13599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2115" extrusionOk="0">
                    <a:moveTo>
                      <a:pt x="243" y="1"/>
                    </a:moveTo>
                    <a:cubicBezTo>
                      <a:pt x="0" y="1"/>
                      <a:pt x="1583" y="2081"/>
                      <a:pt x="2457" y="2113"/>
                    </a:cubicBezTo>
                    <a:cubicBezTo>
                      <a:pt x="2482" y="2114"/>
                      <a:pt x="2509" y="2114"/>
                      <a:pt x="2537" y="2114"/>
                    </a:cubicBezTo>
                    <a:cubicBezTo>
                      <a:pt x="3479" y="2114"/>
                      <a:pt x="5843" y="1598"/>
                      <a:pt x="5640" y="929"/>
                    </a:cubicBezTo>
                    <a:cubicBezTo>
                      <a:pt x="5473" y="426"/>
                      <a:pt x="4417" y="363"/>
                      <a:pt x="3897" y="363"/>
                    </a:cubicBezTo>
                    <a:cubicBezTo>
                      <a:pt x="3723" y="363"/>
                      <a:pt x="3609" y="370"/>
                      <a:pt x="3609" y="370"/>
                    </a:cubicBezTo>
                    <a:cubicBezTo>
                      <a:pt x="3609" y="370"/>
                      <a:pt x="537" y="50"/>
                      <a:pt x="249" y="1"/>
                    </a:cubicBezTo>
                    <a:cubicBezTo>
                      <a:pt x="247" y="1"/>
                      <a:pt x="245" y="1"/>
                      <a:pt x="24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5471101" y="1547478"/>
                <a:ext cx="29224" cy="8745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360" extrusionOk="0">
                    <a:moveTo>
                      <a:pt x="2853" y="0"/>
                    </a:moveTo>
                    <a:cubicBezTo>
                      <a:pt x="2820" y="0"/>
                      <a:pt x="2786" y="1"/>
                      <a:pt x="2753" y="4"/>
                    </a:cubicBezTo>
                    <a:cubicBezTo>
                      <a:pt x="1744" y="85"/>
                      <a:pt x="592" y="853"/>
                      <a:pt x="1" y="1252"/>
                    </a:cubicBezTo>
                    <a:cubicBezTo>
                      <a:pt x="114" y="1330"/>
                      <a:pt x="443" y="1360"/>
                      <a:pt x="875" y="1360"/>
                    </a:cubicBezTo>
                    <a:cubicBezTo>
                      <a:pt x="2213" y="1360"/>
                      <a:pt x="4545" y="1077"/>
                      <a:pt x="4545" y="1077"/>
                    </a:cubicBezTo>
                    <a:cubicBezTo>
                      <a:pt x="4545" y="1077"/>
                      <a:pt x="3812" y="0"/>
                      <a:pt x="285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5383241" y="1591395"/>
                <a:ext cx="128915" cy="294185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45752" extrusionOk="0">
                    <a:moveTo>
                      <a:pt x="19002" y="1"/>
                    </a:moveTo>
                    <a:cubicBezTo>
                      <a:pt x="17843" y="1"/>
                      <a:pt x="11341" y="6957"/>
                      <a:pt x="9264" y="14887"/>
                    </a:cubicBezTo>
                    <a:cubicBezTo>
                      <a:pt x="7984" y="19784"/>
                      <a:pt x="3472" y="29367"/>
                      <a:pt x="1360" y="36632"/>
                    </a:cubicBezTo>
                    <a:cubicBezTo>
                      <a:pt x="0" y="41272"/>
                      <a:pt x="528" y="45384"/>
                      <a:pt x="528" y="45384"/>
                    </a:cubicBezTo>
                    <a:lnTo>
                      <a:pt x="1536" y="45752"/>
                    </a:lnTo>
                    <a:cubicBezTo>
                      <a:pt x="1536" y="45752"/>
                      <a:pt x="336" y="40520"/>
                      <a:pt x="3104" y="34824"/>
                    </a:cubicBezTo>
                    <a:cubicBezTo>
                      <a:pt x="5856" y="29128"/>
                      <a:pt x="20048" y="263"/>
                      <a:pt x="19056" y="7"/>
                    </a:cubicBezTo>
                    <a:cubicBezTo>
                      <a:pt x="19040" y="3"/>
                      <a:pt x="19022" y="1"/>
                      <a:pt x="19002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5297639" y="1610260"/>
                <a:ext cx="55459" cy="272548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42387" extrusionOk="0">
                    <a:moveTo>
                      <a:pt x="1025" y="0"/>
                    </a:moveTo>
                    <a:lnTo>
                      <a:pt x="1" y="273"/>
                    </a:lnTo>
                    <a:cubicBezTo>
                      <a:pt x="1" y="273"/>
                      <a:pt x="3568" y="7761"/>
                      <a:pt x="5200" y="15089"/>
                    </a:cubicBezTo>
                    <a:cubicBezTo>
                      <a:pt x="6817" y="22418"/>
                      <a:pt x="7344" y="42386"/>
                      <a:pt x="7344" y="42386"/>
                    </a:cubicBezTo>
                    <a:lnTo>
                      <a:pt x="8624" y="42370"/>
                    </a:lnTo>
                    <a:cubicBezTo>
                      <a:pt x="8624" y="42370"/>
                      <a:pt x="7792" y="17266"/>
                      <a:pt x="5712" y="11297"/>
                    </a:cubicBezTo>
                    <a:cubicBezTo>
                      <a:pt x="3632" y="5329"/>
                      <a:pt x="1025" y="0"/>
                      <a:pt x="1025" y="0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5289614" y="1671757"/>
                <a:ext cx="100520" cy="215373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3495" extrusionOk="0">
                    <a:moveTo>
                      <a:pt x="2755" y="1"/>
                    </a:moveTo>
                    <a:cubicBezTo>
                      <a:pt x="1131" y="1"/>
                      <a:pt x="1" y="501"/>
                      <a:pt x="1" y="501"/>
                    </a:cubicBezTo>
                    <a:lnTo>
                      <a:pt x="848" y="1557"/>
                    </a:lnTo>
                    <a:cubicBezTo>
                      <a:pt x="848" y="1557"/>
                      <a:pt x="1326" y="1398"/>
                      <a:pt x="2121" y="1398"/>
                    </a:cubicBezTo>
                    <a:cubicBezTo>
                      <a:pt x="3453" y="1398"/>
                      <a:pt x="5672" y="1844"/>
                      <a:pt x="8016" y="4229"/>
                    </a:cubicBezTo>
                    <a:cubicBezTo>
                      <a:pt x="11745" y="8054"/>
                      <a:pt x="14961" y="33494"/>
                      <a:pt x="14961" y="33494"/>
                    </a:cubicBezTo>
                    <a:lnTo>
                      <a:pt x="15633" y="33030"/>
                    </a:lnTo>
                    <a:cubicBezTo>
                      <a:pt x="15633" y="33030"/>
                      <a:pt x="12528" y="6725"/>
                      <a:pt x="8560" y="2597"/>
                    </a:cubicBezTo>
                    <a:cubicBezTo>
                      <a:pt x="6561" y="517"/>
                      <a:pt x="4404" y="1"/>
                      <a:pt x="2755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5373776" y="1714073"/>
                <a:ext cx="75520" cy="171919"/>
              </a:xfrm>
              <a:custGeom>
                <a:avLst/>
                <a:gdLst/>
                <a:ahLst/>
                <a:cxnLst/>
                <a:rect l="l" t="t" r="r" b="b"/>
                <a:pathLst>
                  <a:path w="11745" h="26737" extrusionOk="0">
                    <a:moveTo>
                      <a:pt x="10945" y="1"/>
                    </a:moveTo>
                    <a:cubicBezTo>
                      <a:pt x="10945" y="1"/>
                      <a:pt x="7296" y="3888"/>
                      <a:pt x="3936" y="8464"/>
                    </a:cubicBezTo>
                    <a:cubicBezTo>
                      <a:pt x="576" y="13040"/>
                      <a:pt x="0" y="26401"/>
                      <a:pt x="0" y="26401"/>
                    </a:cubicBezTo>
                    <a:lnTo>
                      <a:pt x="1104" y="26737"/>
                    </a:lnTo>
                    <a:cubicBezTo>
                      <a:pt x="1104" y="26737"/>
                      <a:pt x="1536" y="16065"/>
                      <a:pt x="4848" y="10192"/>
                    </a:cubicBezTo>
                    <a:cubicBezTo>
                      <a:pt x="8176" y="4336"/>
                      <a:pt x="11745" y="513"/>
                      <a:pt x="11745" y="513"/>
                    </a:cubicBezTo>
                    <a:lnTo>
                      <a:pt x="10945" y="1"/>
                    </a:ln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5229956" y="1507753"/>
                <a:ext cx="23752" cy="36702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708" extrusionOk="0">
                    <a:moveTo>
                      <a:pt x="1459" y="0"/>
                    </a:moveTo>
                    <a:cubicBezTo>
                      <a:pt x="1025" y="0"/>
                      <a:pt x="1" y="3966"/>
                      <a:pt x="910" y="5079"/>
                    </a:cubicBezTo>
                    <a:cubicBezTo>
                      <a:pt x="1299" y="5555"/>
                      <a:pt x="1790" y="5708"/>
                      <a:pt x="2231" y="5708"/>
                    </a:cubicBezTo>
                    <a:cubicBezTo>
                      <a:pt x="2841" y="5708"/>
                      <a:pt x="3355" y="5416"/>
                      <a:pt x="3374" y="5286"/>
                    </a:cubicBezTo>
                    <a:cubicBezTo>
                      <a:pt x="3422" y="5062"/>
                      <a:pt x="3694" y="3414"/>
                      <a:pt x="3694" y="3414"/>
                    </a:cubicBezTo>
                    <a:cubicBezTo>
                      <a:pt x="3438" y="2934"/>
                      <a:pt x="1886" y="198"/>
                      <a:pt x="1486" y="6"/>
                    </a:cubicBezTo>
                    <a:cubicBezTo>
                      <a:pt x="1477" y="2"/>
                      <a:pt x="1468" y="0"/>
                      <a:pt x="145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5204732" y="1553014"/>
                <a:ext cx="34478" cy="18711"/>
              </a:xfrm>
              <a:custGeom>
                <a:avLst/>
                <a:gdLst/>
                <a:ahLst/>
                <a:cxnLst/>
                <a:rect l="l" t="t" r="r" b="b"/>
                <a:pathLst>
                  <a:path w="5362" h="2910" extrusionOk="0">
                    <a:moveTo>
                      <a:pt x="3852" y="0"/>
                    </a:moveTo>
                    <a:cubicBezTo>
                      <a:pt x="2777" y="0"/>
                      <a:pt x="1492" y="65"/>
                      <a:pt x="1265" y="263"/>
                    </a:cubicBezTo>
                    <a:cubicBezTo>
                      <a:pt x="881" y="600"/>
                      <a:pt x="0" y="2456"/>
                      <a:pt x="113" y="2552"/>
                    </a:cubicBezTo>
                    <a:cubicBezTo>
                      <a:pt x="394" y="2815"/>
                      <a:pt x="983" y="2910"/>
                      <a:pt x="1569" y="2910"/>
                    </a:cubicBezTo>
                    <a:cubicBezTo>
                      <a:pt x="2051" y="2910"/>
                      <a:pt x="2530" y="2846"/>
                      <a:pt x="2833" y="2759"/>
                    </a:cubicBezTo>
                    <a:cubicBezTo>
                      <a:pt x="3505" y="2567"/>
                      <a:pt x="5361" y="71"/>
                      <a:pt x="5361" y="71"/>
                    </a:cubicBezTo>
                    <a:cubicBezTo>
                      <a:pt x="5243" y="32"/>
                      <a:pt x="4598" y="0"/>
                      <a:pt x="385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5199176" y="1515141"/>
                <a:ext cx="55742" cy="45196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7029" extrusionOk="0">
                    <a:moveTo>
                      <a:pt x="5010" y="0"/>
                    </a:moveTo>
                    <a:cubicBezTo>
                      <a:pt x="3216" y="0"/>
                      <a:pt x="0" y="6089"/>
                      <a:pt x="0" y="6089"/>
                    </a:cubicBezTo>
                    <a:cubicBezTo>
                      <a:pt x="0" y="6089"/>
                      <a:pt x="447" y="5982"/>
                      <a:pt x="1096" y="5982"/>
                    </a:cubicBezTo>
                    <a:cubicBezTo>
                      <a:pt x="1512" y="5982"/>
                      <a:pt x="2010" y="6026"/>
                      <a:pt x="2528" y="6170"/>
                    </a:cubicBezTo>
                    <a:cubicBezTo>
                      <a:pt x="3153" y="6345"/>
                      <a:pt x="5617" y="6906"/>
                      <a:pt x="6033" y="7002"/>
                    </a:cubicBezTo>
                    <a:cubicBezTo>
                      <a:pt x="6111" y="7019"/>
                      <a:pt x="6191" y="7028"/>
                      <a:pt x="6273" y="7028"/>
                    </a:cubicBezTo>
                    <a:cubicBezTo>
                      <a:pt x="7366" y="7028"/>
                      <a:pt x="8669" y="5465"/>
                      <a:pt x="6673" y="3305"/>
                    </a:cubicBezTo>
                    <a:cubicBezTo>
                      <a:pt x="5889" y="2441"/>
                      <a:pt x="5361" y="1161"/>
                      <a:pt x="5201" y="25"/>
                    </a:cubicBezTo>
                    <a:cubicBezTo>
                      <a:pt x="5139" y="8"/>
                      <a:pt x="5076" y="0"/>
                      <a:pt x="5010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5193621" y="1508564"/>
                <a:ext cx="40130" cy="45872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7134" extrusionOk="0">
                    <a:moveTo>
                      <a:pt x="5025" y="0"/>
                    </a:moveTo>
                    <a:cubicBezTo>
                      <a:pt x="4764" y="0"/>
                      <a:pt x="4265" y="250"/>
                      <a:pt x="4032" y="440"/>
                    </a:cubicBezTo>
                    <a:cubicBezTo>
                      <a:pt x="3808" y="632"/>
                      <a:pt x="3601" y="872"/>
                      <a:pt x="3424" y="1064"/>
                    </a:cubicBezTo>
                    <a:cubicBezTo>
                      <a:pt x="3025" y="1480"/>
                      <a:pt x="2705" y="1624"/>
                      <a:pt x="1920" y="2344"/>
                    </a:cubicBezTo>
                    <a:cubicBezTo>
                      <a:pt x="1152" y="3080"/>
                      <a:pt x="1233" y="3368"/>
                      <a:pt x="1073" y="3912"/>
                    </a:cubicBezTo>
                    <a:cubicBezTo>
                      <a:pt x="928" y="4456"/>
                      <a:pt x="416" y="4729"/>
                      <a:pt x="160" y="5369"/>
                    </a:cubicBezTo>
                    <a:cubicBezTo>
                      <a:pt x="0" y="5800"/>
                      <a:pt x="96" y="5785"/>
                      <a:pt x="288" y="5800"/>
                    </a:cubicBezTo>
                    <a:cubicBezTo>
                      <a:pt x="384" y="5800"/>
                      <a:pt x="497" y="5832"/>
                      <a:pt x="625" y="5913"/>
                    </a:cubicBezTo>
                    <a:cubicBezTo>
                      <a:pt x="625" y="5913"/>
                      <a:pt x="198" y="6554"/>
                      <a:pt x="281" y="6554"/>
                    </a:cubicBezTo>
                    <a:cubicBezTo>
                      <a:pt x="283" y="6554"/>
                      <a:pt x="286" y="6553"/>
                      <a:pt x="288" y="6553"/>
                    </a:cubicBezTo>
                    <a:cubicBezTo>
                      <a:pt x="389" y="6527"/>
                      <a:pt x="470" y="6516"/>
                      <a:pt x="534" y="6516"/>
                    </a:cubicBezTo>
                    <a:cubicBezTo>
                      <a:pt x="957" y="6516"/>
                      <a:pt x="661" y="7001"/>
                      <a:pt x="800" y="7112"/>
                    </a:cubicBezTo>
                    <a:cubicBezTo>
                      <a:pt x="817" y="7127"/>
                      <a:pt x="835" y="7133"/>
                      <a:pt x="855" y="7133"/>
                    </a:cubicBezTo>
                    <a:cubicBezTo>
                      <a:pt x="1033" y="7133"/>
                      <a:pt x="1345" y="6612"/>
                      <a:pt x="1489" y="6568"/>
                    </a:cubicBezTo>
                    <a:cubicBezTo>
                      <a:pt x="1489" y="6568"/>
                      <a:pt x="1664" y="6472"/>
                      <a:pt x="2065" y="6344"/>
                    </a:cubicBezTo>
                    <a:cubicBezTo>
                      <a:pt x="2289" y="6280"/>
                      <a:pt x="2496" y="6041"/>
                      <a:pt x="2656" y="5817"/>
                    </a:cubicBezTo>
                    <a:cubicBezTo>
                      <a:pt x="2656" y="5817"/>
                      <a:pt x="2673" y="5817"/>
                      <a:pt x="2673" y="5800"/>
                    </a:cubicBezTo>
                    <a:cubicBezTo>
                      <a:pt x="2816" y="5608"/>
                      <a:pt x="2929" y="5433"/>
                      <a:pt x="2961" y="5384"/>
                    </a:cubicBezTo>
                    <a:cubicBezTo>
                      <a:pt x="3025" y="5305"/>
                      <a:pt x="3392" y="5032"/>
                      <a:pt x="3857" y="4680"/>
                    </a:cubicBezTo>
                    <a:cubicBezTo>
                      <a:pt x="4321" y="4328"/>
                      <a:pt x="4497" y="3864"/>
                      <a:pt x="5153" y="3112"/>
                    </a:cubicBezTo>
                    <a:cubicBezTo>
                      <a:pt x="5793" y="2376"/>
                      <a:pt x="5457" y="2664"/>
                      <a:pt x="5665" y="2184"/>
                    </a:cubicBezTo>
                    <a:cubicBezTo>
                      <a:pt x="5889" y="1688"/>
                      <a:pt x="5809" y="1624"/>
                      <a:pt x="5889" y="1464"/>
                    </a:cubicBezTo>
                    <a:cubicBezTo>
                      <a:pt x="5937" y="1368"/>
                      <a:pt x="6241" y="1032"/>
                      <a:pt x="6193" y="952"/>
                    </a:cubicBezTo>
                    <a:cubicBezTo>
                      <a:pt x="6193" y="949"/>
                      <a:pt x="6181" y="948"/>
                      <a:pt x="6161" y="948"/>
                    </a:cubicBezTo>
                    <a:cubicBezTo>
                      <a:pt x="6087" y="948"/>
                      <a:pt x="5905" y="968"/>
                      <a:pt x="5905" y="968"/>
                    </a:cubicBezTo>
                    <a:cubicBezTo>
                      <a:pt x="5877" y="899"/>
                      <a:pt x="5837" y="853"/>
                      <a:pt x="5743" y="853"/>
                    </a:cubicBezTo>
                    <a:cubicBezTo>
                      <a:pt x="5729" y="853"/>
                      <a:pt x="5713" y="854"/>
                      <a:pt x="5697" y="856"/>
                    </a:cubicBezTo>
                    <a:cubicBezTo>
                      <a:pt x="5695" y="857"/>
                      <a:pt x="5694" y="857"/>
                      <a:pt x="5693" y="857"/>
                    </a:cubicBezTo>
                    <a:cubicBezTo>
                      <a:pt x="5640" y="857"/>
                      <a:pt x="5808" y="519"/>
                      <a:pt x="5745" y="472"/>
                    </a:cubicBezTo>
                    <a:lnTo>
                      <a:pt x="5745" y="472"/>
                    </a:lnTo>
                    <a:lnTo>
                      <a:pt x="5457" y="584"/>
                    </a:lnTo>
                    <a:cubicBezTo>
                      <a:pt x="5233" y="424"/>
                      <a:pt x="5393" y="184"/>
                      <a:pt x="5137" y="24"/>
                    </a:cubicBezTo>
                    <a:cubicBezTo>
                      <a:pt x="5109" y="8"/>
                      <a:pt x="5071" y="0"/>
                      <a:pt x="502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5197221" y="1515669"/>
                <a:ext cx="28614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860" extrusionOk="0">
                    <a:moveTo>
                      <a:pt x="4001" y="0"/>
                    </a:moveTo>
                    <a:cubicBezTo>
                      <a:pt x="3979" y="0"/>
                      <a:pt x="3953" y="7"/>
                      <a:pt x="3921" y="23"/>
                    </a:cubicBezTo>
                    <a:cubicBezTo>
                      <a:pt x="3713" y="135"/>
                      <a:pt x="3265" y="183"/>
                      <a:pt x="3073" y="327"/>
                    </a:cubicBezTo>
                    <a:cubicBezTo>
                      <a:pt x="2896" y="439"/>
                      <a:pt x="2625" y="663"/>
                      <a:pt x="2416" y="919"/>
                    </a:cubicBezTo>
                    <a:cubicBezTo>
                      <a:pt x="2209" y="1191"/>
                      <a:pt x="2032" y="1319"/>
                      <a:pt x="1808" y="1575"/>
                    </a:cubicBezTo>
                    <a:cubicBezTo>
                      <a:pt x="1584" y="1831"/>
                      <a:pt x="1296" y="2167"/>
                      <a:pt x="1264" y="2295"/>
                    </a:cubicBezTo>
                    <a:cubicBezTo>
                      <a:pt x="1232" y="2407"/>
                      <a:pt x="1313" y="2263"/>
                      <a:pt x="1040" y="2631"/>
                    </a:cubicBezTo>
                    <a:cubicBezTo>
                      <a:pt x="769" y="2983"/>
                      <a:pt x="784" y="2983"/>
                      <a:pt x="752" y="3079"/>
                    </a:cubicBezTo>
                    <a:cubicBezTo>
                      <a:pt x="673" y="3319"/>
                      <a:pt x="880" y="3079"/>
                      <a:pt x="624" y="3432"/>
                    </a:cubicBezTo>
                    <a:cubicBezTo>
                      <a:pt x="353" y="3784"/>
                      <a:pt x="353" y="3703"/>
                      <a:pt x="321" y="3976"/>
                    </a:cubicBezTo>
                    <a:cubicBezTo>
                      <a:pt x="289" y="4200"/>
                      <a:pt x="385" y="4200"/>
                      <a:pt x="385" y="4264"/>
                    </a:cubicBezTo>
                    <a:cubicBezTo>
                      <a:pt x="368" y="4279"/>
                      <a:pt x="368" y="4296"/>
                      <a:pt x="368" y="4311"/>
                    </a:cubicBezTo>
                    <a:cubicBezTo>
                      <a:pt x="338" y="4416"/>
                      <a:pt x="1" y="4716"/>
                      <a:pt x="140" y="4716"/>
                    </a:cubicBezTo>
                    <a:cubicBezTo>
                      <a:pt x="150" y="4716"/>
                      <a:pt x="162" y="4715"/>
                      <a:pt x="176" y="4712"/>
                    </a:cubicBezTo>
                    <a:cubicBezTo>
                      <a:pt x="385" y="4680"/>
                      <a:pt x="417" y="4616"/>
                      <a:pt x="417" y="4616"/>
                    </a:cubicBezTo>
                    <a:cubicBezTo>
                      <a:pt x="417" y="4616"/>
                      <a:pt x="437" y="4859"/>
                      <a:pt x="620" y="4859"/>
                    </a:cubicBezTo>
                    <a:cubicBezTo>
                      <a:pt x="672" y="4859"/>
                      <a:pt x="736" y="4840"/>
                      <a:pt x="816" y="4791"/>
                    </a:cubicBezTo>
                    <a:cubicBezTo>
                      <a:pt x="1200" y="4567"/>
                      <a:pt x="1281" y="4567"/>
                      <a:pt x="1505" y="4328"/>
                    </a:cubicBezTo>
                    <a:cubicBezTo>
                      <a:pt x="1648" y="4151"/>
                      <a:pt x="1761" y="3959"/>
                      <a:pt x="1872" y="3799"/>
                    </a:cubicBezTo>
                    <a:cubicBezTo>
                      <a:pt x="1921" y="3735"/>
                      <a:pt x="1968" y="3671"/>
                      <a:pt x="2032" y="3607"/>
                    </a:cubicBezTo>
                    <a:cubicBezTo>
                      <a:pt x="2224" y="3400"/>
                      <a:pt x="2273" y="3447"/>
                      <a:pt x="2544" y="3159"/>
                    </a:cubicBezTo>
                    <a:cubicBezTo>
                      <a:pt x="2817" y="2887"/>
                      <a:pt x="3056" y="2567"/>
                      <a:pt x="3137" y="2423"/>
                    </a:cubicBezTo>
                    <a:cubicBezTo>
                      <a:pt x="3233" y="2279"/>
                      <a:pt x="3248" y="2295"/>
                      <a:pt x="3617" y="1879"/>
                    </a:cubicBezTo>
                    <a:cubicBezTo>
                      <a:pt x="3969" y="1463"/>
                      <a:pt x="3889" y="1687"/>
                      <a:pt x="3969" y="1463"/>
                    </a:cubicBezTo>
                    <a:cubicBezTo>
                      <a:pt x="4065" y="1223"/>
                      <a:pt x="4017" y="1271"/>
                      <a:pt x="4241" y="935"/>
                    </a:cubicBezTo>
                    <a:cubicBezTo>
                      <a:pt x="4449" y="615"/>
                      <a:pt x="4433" y="455"/>
                      <a:pt x="4417" y="407"/>
                    </a:cubicBezTo>
                    <a:cubicBezTo>
                      <a:pt x="4401" y="279"/>
                      <a:pt x="4385" y="247"/>
                      <a:pt x="4305" y="231"/>
                    </a:cubicBezTo>
                    <a:lnTo>
                      <a:pt x="4257" y="231"/>
                    </a:lnTo>
                    <a:cubicBezTo>
                      <a:pt x="4254" y="232"/>
                      <a:pt x="4250" y="232"/>
                      <a:pt x="4247" y="232"/>
                    </a:cubicBezTo>
                    <a:cubicBezTo>
                      <a:pt x="4121" y="232"/>
                      <a:pt x="4132" y="0"/>
                      <a:pt x="400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5203195" y="1517154"/>
                <a:ext cx="22640" cy="2634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4097" extrusionOk="0">
                    <a:moveTo>
                      <a:pt x="3376" y="0"/>
                    </a:moveTo>
                    <a:cubicBezTo>
                      <a:pt x="3184" y="96"/>
                      <a:pt x="2976" y="192"/>
                      <a:pt x="2800" y="288"/>
                    </a:cubicBezTo>
                    <a:cubicBezTo>
                      <a:pt x="2144" y="640"/>
                      <a:pt x="2496" y="1024"/>
                      <a:pt x="1903" y="1280"/>
                    </a:cubicBezTo>
                    <a:cubicBezTo>
                      <a:pt x="1295" y="1536"/>
                      <a:pt x="623" y="2496"/>
                      <a:pt x="303" y="3169"/>
                    </a:cubicBezTo>
                    <a:cubicBezTo>
                      <a:pt x="0" y="3856"/>
                      <a:pt x="576" y="4097"/>
                      <a:pt x="576" y="4097"/>
                    </a:cubicBezTo>
                    <a:cubicBezTo>
                      <a:pt x="719" y="3920"/>
                      <a:pt x="832" y="3728"/>
                      <a:pt x="943" y="3568"/>
                    </a:cubicBezTo>
                    <a:cubicBezTo>
                      <a:pt x="992" y="3504"/>
                      <a:pt x="1039" y="3440"/>
                      <a:pt x="1103" y="3376"/>
                    </a:cubicBezTo>
                    <a:cubicBezTo>
                      <a:pt x="1295" y="3169"/>
                      <a:pt x="1344" y="3216"/>
                      <a:pt x="1615" y="2928"/>
                    </a:cubicBezTo>
                    <a:cubicBezTo>
                      <a:pt x="1888" y="2656"/>
                      <a:pt x="2127" y="2336"/>
                      <a:pt x="2208" y="2192"/>
                    </a:cubicBezTo>
                    <a:cubicBezTo>
                      <a:pt x="2304" y="2048"/>
                      <a:pt x="2319" y="2064"/>
                      <a:pt x="2688" y="1648"/>
                    </a:cubicBezTo>
                    <a:cubicBezTo>
                      <a:pt x="3040" y="1232"/>
                      <a:pt x="2960" y="1456"/>
                      <a:pt x="3040" y="1232"/>
                    </a:cubicBezTo>
                    <a:cubicBezTo>
                      <a:pt x="3136" y="992"/>
                      <a:pt x="3088" y="1040"/>
                      <a:pt x="3312" y="704"/>
                    </a:cubicBezTo>
                    <a:cubicBezTo>
                      <a:pt x="3520" y="384"/>
                      <a:pt x="3504" y="224"/>
                      <a:pt x="3488" y="176"/>
                    </a:cubicBezTo>
                    <a:cubicBezTo>
                      <a:pt x="3472" y="48"/>
                      <a:pt x="3456" y="16"/>
                      <a:pt x="3376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5246707" y="1553162"/>
                <a:ext cx="17490" cy="15181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361" extrusionOk="0">
                    <a:moveTo>
                      <a:pt x="1633" y="1"/>
                    </a:moveTo>
                    <a:lnTo>
                      <a:pt x="1" y="1776"/>
                    </a:lnTo>
                    <a:cubicBezTo>
                      <a:pt x="1" y="1776"/>
                      <a:pt x="1089" y="2096"/>
                      <a:pt x="1601" y="2305"/>
                    </a:cubicBezTo>
                    <a:cubicBezTo>
                      <a:pt x="1701" y="2342"/>
                      <a:pt x="1807" y="2360"/>
                      <a:pt x="1910" y="2360"/>
                    </a:cubicBezTo>
                    <a:cubicBezTo>
                      <a:pt x="2335" y="2360"/>
                      <a:pt x="2719" y="2058"/>
                      <a:pt x="2513" y="1569"/>
                    </a:cubicBezTo>
                    <a:cubicBezTo>
                      <a:pt x="2145" y="752"/>
                      <a:pt x="1633" y="1"/>
                      <a:pt x="1633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9"/>
              <p:cNvSpPr/>
              <p:nvPr/>
            </p:nvSpPr>
            <p:spPr>
              <a:xfrm>
                <a:off x="5245061" y="1495389"/>
                <a:ext cx="26961" cy="6333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9850" extrusionOk="0">
                    <a:moveTo>
                      <a:pt x="1102" y="1"/>
                    </a:moveTo>
                    <a:cubicBezTo>
                      <a:pt x="1048" y="1"/>
                      <a:pt x="995" y="9"/>
                      <a:pt x="945" y="25"/>
                    </a:cubicBezTo>
                    <a:cubicBezTo>
                      <a:pt x="465" y="185"/>
                      <a:pt x="1" y="4361"/>
                      <a:pt x="305" y="5993"/>
                    </a:cubicBezTo>
                    <a:cubicBezTo>
                      <a:pt x="593" y="7642"/>
                      <a:pt x="1105" y="9850"/>
                      <a:pt x="1105" y="9850"/>
                    </a:cubicBezTo>
                    <a:cubicBezTo>
                      <a:pt x="1105" y="9850"/>
                      <a:pt x="4193" y="8186"/>
                      <a:pt x="3537" y="4745"/>
                    </a:cubicBezTo>
                    <a:cubicBezTo>
                      <a:pt x="2911" y="1540"/>
                      <a:pt x="1840" y="1"/>
                      <a:pt x="110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9"/>
              <p:cNvSpPr/>
              <p:nvPr/>
            </p:nvSpPr>
            <p:spPr>
              <a:xfrm>
                <a:off x="5201234" y="1553162"/>
                <a:ext cx="55973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5276" extrusionOk="0">
                    <a:moveTo>
                      <a:pt x="8705" y="1"/>
                    </a:moveTo>
                    <a:cubicBezTo>
                      <a:pt x="8704" y="1"/>
                      <a:pt x="3921" y="1153"/>
                      <a:pt x="2193" y="2241"/>
                    </a:cubicBezTo>
                    <a:cubicBezTo>
                      <a:pt x="465" y="3329"/>
                      <a:pt x="0" y="5185"/>
                      <a:pt x="0" y="5185"/>
                    </a:cubicBezTo>
                    <a:cubicBezTo>
                      <a:pt x="354" y="5246"/>
                      <a:pt x="717" y="5275"/>
                      <a:pt x="1084" y="5275"/>
                    </a:cubicBezTo>
                    <a:cubicBezTo>
                      <a:pt x="3224" y="5275"/>
                      <a:pt x="5499" y="4265"/>
                      <a:pt x="6865" y="2544"/>
                    </a:cubicBezTo>
                    <a:cubicBezTo>
                      <a:pt x="7681" y="1488"/>
                      <a:pt x="8705" y="1"/>
                      <a:pt x="8705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9"/>
              <p:cNvSpPr/>
              <p:nvPr/>
            </p:nvSpPr>
            <p:spPr>
              <a:xfrm>
                <a:off x="5213071" y="1547189"/>
                <a:ext cx="22325" cy="9272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1442" extrusionOk="0">
                    <a:moveTo>
                      <a:pt x="725" y="0"/>
                    </a:moveTo>
                    <a:cubicBezTo>
                      <a:pt x="576" y="0"/>
                      <a:pt x="461" y="34"/>
                      <a:pt x="399" y="113"/>
                    </a:cubicBezTo>
                    <a:cubicBezTo>
                      <a:pt x="0" y="625"/>
                      <a:pt x="3392" y="1442"/>
                      <a:pt x="3392" y="1442"/>
                    </a:cubicBezTo>
                    <a:lnTo>
                      <a:pt x="3472" y="1058"/>
                    </a:lnTo>
                    <a:cubicBezTo>
                      <a:pt x="3405" y="1004"/>
                      <a:pt x="1542" y="0"/>
                      <a:pt x="725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9"/>
              <p:cNvSpPr/>
              <p:nvPr/>
            </p:nvSpPr>
            <p:spPr>
              <a:xfrm>
                <a:off x="5222742" y="1536881"/>
                <a:ext cx="18004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2228" extrusionOk="0">
                    <a:moveTo>
                      <a:pt x="425" y="1"/>
                    </a:moveTo>
                    <a:cubicBezTo>
                      <a:pt x="372" y="1"/>
                      <a:pt x="330" y="17"/>
                      <a:pt x="304" y="52"/>
                    </a:cubicBezTo>
                    <a:cubicBezTo>
                      <a:pt x="0" y="453"/>
                      <a:pt x="2576" y="2228"/>
                      <a:pt x="2576" y="2228"/>
                    </a:cubicBezTo>
                    <a:lnTo>
                      <a:pt x="2800" y="1716"/>
                    </a:lnTo>
                    <a:cubicBezTo>
                      <a:pt x="2800" y="1716"/>
                      <a:pt x="978" y="1"/>
                      <a:pt x="425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5229738" y="1527539"/>
                <a:ext cx="14300" cy="16782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610" extrusionOk="0">
                    <a:moveTo>
                      <a:pt x="476" y="0"/>
                    </a:moveTo>
                    <a:cubicBezTo>
                      <a:pt x="454" y="0"/>
                      <a:pt x="434" y="6"/>
                      <a:pt x="416" y="17"/>
                    </a:cubicBezTo>
                    <a:cubicBezTo>
                      <a:pt x="0" y="273"/>
                      <a:pt x="1728" y="2610"/>
                      <a:pt x="1728" y="2610"/>
                    </a:cubicBezTo>
                    <a:lnTo>
                      <a:pt x="2224" y="2482"/>
                    </a:lnTo>
                    <a:cubicBezTo>
                      <a:pt x="2224" y="2482"/>
                      <a:pt x="939" y="0"/>
                      <a:pt x="476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5222903" y="1526677"/>
                <a:ext cx="40586" cy="48977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7617" extrusionOk="0">
                    <a:moveTo>
                      <a:pt x="5244" y="0"/>
                    </a:moveTo>
                    <a:cubicBezTo>
                      <a:pt x="4185" y="0"/>
                      <a:pt x="0" y="6279"/>
                      <a:pt x="567" y="7335"/>
                    </a:cubicBezTo>
                    <a:cubicBezTo>
                      <a:pt x="670" y="7533"/>
                      <a:pt x="851" y="7616"/>
                      <a:pt x="1083" y="7616"/>
                    </a:cubicBezTo>
                    <a:cubicBezTo>
                      <a:pt x="2148" y="7616"/>
                      <a:pt x="4282" y="5845"/>
                      <a:pt x="4807" y="5176"/>
                    </a:cubicBezTo>
                    <a:cubicBezTo>
                      <a:pt x="5447" y="4359"/>
                      <a:pt x="6311" y="2264"/>
                      <a:pt x="6311" y="2264"/>
                    </a:cubicBezTo>
                    <a:cubicBezTo>
                      <a:pt x="6311" y="2264"/>
                      <a:pt x="6151" y="663"/>
                      <a:pt x="5367" y="39"/>
                    </a:cubicBezTo>
                    <a:cubicBezTo>
                      <a:pt x="5333" y="13"/>
                      <a:pt x="5292" y="0"/>
                      <a:pt x="524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5240232" y="1534026"/>
                <a:ext cx="22942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4287" extrusionOk="0">
                    <a:moveTo>
                      <a:pt x="2080" y="1"/>
                    </a:moveTo>
                    <a:cubicBezTo>
                      <a:pt x="1972" y="1"/>
                      <a:pt x="1904" y="16"/>
                      <a:pt x="1904" y="16"/>
                    </a:cubicBezTo>
                    <a:cubicBezTo>
                      <a:pt x="1904" y="16"/>
                      <a:pt x="0" y="1552"/>
                      <a:pt x="864" y="2881"/>
                    </a:cubicBezTo>
                    <a:cubicBezTo>
                      <a:pt x="1540" y="3939"/>
                      <a:pt x="1708" y="4286"/>
                      <a:pt x="1837" y="4286"/>
                    </a:cubicBezTo>
                    <a:cubicBezTo>
                      <a:pt x="1870" y="4286"/>
                      <a:pt x="1900" y="4264"/>
                      <a:pt x="1936" y="4225"/>
                    </a:cubicBezTo>
                    <a:cubicBezTo>
                      <a:pt x="2128" y="4048"/>
                      <a:pt x="3568" y="1552"/>
                      <a:pt x="3136" y="688"/>
                    </a:cubicBezTo>
                    <a:cubicBezTo>
                      <a:pt x="2830" y="89"/>
                      <a:pt x="2341" y="1"/>
                      <a:pt x="208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5228298" y="1554609"/>
                <a:ext cx="23463" cy="18229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2835" extrusionOk="0">
                    <a:moveTo>
                      <a:pt x="2162" y="0"/>
                    </a:moveTo>
                    <a:cubicBezTo>
                      <a:pt x="1765" y="0"/>
                      <a:pt x="1392" y="160"/>
                      <a:pt x="1392" y="160"/>
                    </a:cubicBezTo>
                    <a:cubicBezTo>
                      <a:pt x="1392" y="160"/>
                      <a:pt x="0" y="2607"/>
                      <a:pt x="400" y="2816"/>
                    </a:cubicBezTo>
                    <a:cubicBezTo>
                      <a:pt x="424" y="2828"/>
                      <a:pt x="455" y="2834"/>
                      <a:pt x="494" y="2834"/>
                    </a:cubicBezTo>
                    <a:cubicBezTo>
                      <a:pt x="1097" y="2834"/>
                      <a:pt x="3353" y="1397"/>
                      <a:pt x="3504" y="1231"/>
                    </a:cubicBezTo>
                    <a:cubicBezTo>
                      <a:pt x="3648" y="1056"/>
                      <a:pt x="3248" y="559"/>
                      <a:pt x="2752" y="175"/>
                    </a:cubicBezTo>
                    <a:cubicBezTo>
                      <a:pt x="2582" y="43"/>
                      <a:pt x="2369" y="0"/>
                      <a:pt x="216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9"/>
              <p:cNvSpPr/>
              <p:nvPr/>
            </p:nvSpPr>
            <p:spPr>
              <a:xfrm>
                <a:off x="5248764" y="1552616"/>
                <a:ext cx="60403" cy="61169"/>
              </a:xfrm>
              <a:custGeom>
                <a:avLst/>
                <a:gdLst/>
                <a:ahLst/>
                <a:cxnLst/>
                <a:rect l="l" t="t" r="r" b="b"/>
                <a:pathLst>
                  <a:path w="9394" h="9513" extrusionOk="0">
                    <a:moveTo>
                      <a:pt x="3815" y="1"/>
                    </a:moveTo>
                    <a:cubicBezTo>
                      <a:pt x="3803" y="1"/>
                      <a:pt x="3790" y="2"/>
                      <a:pt x="3777" y="5"/>
                    </a:cubicBezTo>
                    <a:cubicBezTo>
                      <a:pt x="3249" y="133"/>
                      <a:pt x="3217" y="1189"/>
                      <a:pt x="2817" y="1413"/>
                    </a:cubicBezTo>
                    <a:cubicBezTo>
                      <a:pt x="2728" y="1463"/>
                      <a:pt x="2646" y="1480"/>
                      <a:pt x="2569" y="1480"/>
                    </a:cubicBezTo>
                    <a:cubicBezTo>
                      <a:pt x="2393" y="1480"/>
                      <a:pt x="2243" y="1391"/>
                      <a:pt x="2090" y="1391"/>
                    </a:cubicBezTo>
                    <a:cubicBezTo>
                      <a:pt x="2009" y="1391"/>
                      <a:pt x="1928" y="1416"/>
                      <a:pt x="1841" y="1494"/>
                    </a:cubicBezTo>
                    <a:cubicBezTo>
                      <a:pt x="1521" y="1782"/>
                      <a:pt x="1473" y="2021"/>
                      <a:pt x="1617" y="2437"/>
                    </a:cubicBezTo>
                    <a:cubicBezTo>
                      <a:pt x="1889" y="3254"/>
                      <a:pt x="1" y="2678"/>
                      <a:pt x="433" y="3670"/>
                    </a:cubicBezTo>
                    <a:cubicBezTo>
                      <a:pt x="865" y="4677"/>
                      <a:pt x="5106" y="5669"/>
                      <a:pt x="6369" y="6966"/>
                    </a:cubicBezTo>
                    <a:cubicBezTo>
                      <a:pt x="7542" y="8139"/>
                      <a:pt x="7237" y="9513"/>
                      <a:pt x="8040" y="9513"/>
                    </a:cubicBezTo>
                    <a:cubicBezTo>
                      <a:pt x="8113" y="9513"/>
                      <a:pt x="8195" y="9501"/>
                      <a:pt x="8289" y="9477"/>
                    </a:cubicBezTo>
                    <a:cubicBezTo>
                      <a:pt x="9394" y="9206"/>
                      <a:pt x="8306" y="9110"/>
                      <a:pt x="7681" y="7141"/>
                    </a:cubicBezTo>
                    <a:cubicBezTo>
                      <a:pt x="7026" y="5061"/>
                      <a:pt x="4882" y="4054"/>
                      <a:pt x="4289" y="2614"/>
                    </a:cubicBezTo>
                    <a:cubicBezTo>
                      <a:pt x="4056" y="2005"/>
                      <a:pt x="4277" y="1"/>
                      <a:pt x="3815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9"/>
              <p:cNvSpPr/>
              <p:nvPr/>
            </p:nvSpPr>
            <p:spPr>
              <a:xfrm>
                <a:off x="5248983" y="1568871"/>
                <a:ext cx="41763" cy="27096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4214" extrusionOk="0">
                    <a:moveTo>
                      <a:pt x="2049" y="1"/>
                    </a:moveTo>
                    <a:cubicBezTo>
                      <a:pt x="2020" y="1"/>
                      <a:pt x="1998" y="22"/>
                      <a:pt x="1983" y="69"/>
                    </a:cubicBezTo>
                    <a:cubicBezTo>
                      <a:pt x="1935" y="273"/>
                      <a:pt x="1722" y="336"/>
                      <a:pt x="1394" y="336"/>
                    </a:cubicBezTo>
                    <a:cubicBezTo>
                      <a:pt x="1181" y="336"/>
                      <a:pt x="920" y="309"/>
                      <a:pt x="623" y="278"/>
                    </a:cubicBezTo>
                    <a:cubicBezTo>
                      <a:pt x="618" y="277"/>
                      <a:pt x="612" y="277"/>
                      <a:pt x="607" y="277"/>
                    </a:cubicBezTo>
                    <a:cubicBezTo>
                      <a:pt x="155" y="277"/>
                      <a:pt x="0" y="1592"/>
                      <a:pt x="127" y="1765"/>
                    </a:cubicBezTo>
                    <a:cubicBezTo>
                      <a:pt x="132" y="1773"/>
                      <a:pt x="139" y="1776"/>
                      <a:pt x="146" y="1776"/>
                    </a:cubicBezTo>
                    <a:cubicBezTo>
                      <a:pt x="237" y="1776"/>
                      <a:pt x="492" y="1303"/>
                      <a:pt x="894" y="1303"/>
                    </a:cubicBezTo>
                    <a:cubicBezTo>
                      <a:pt x="974" y="1303"/>
                      <a:pt x="1060" y="1321"/>
                      <a:pt x="1151" y="1366"/>
                    </a:cubicBezTo>
                    <a:cubicBezTo>
                      <a:pt x="1807" y="1669"/>
                      <a:pt x="6495" y="4214"/>
                      <a:pt x="6495" y="4214"/>
                    </a:cubicBezTo>
                    <a:cubicBezTo>
                      <a:pt x="6448" y="4037"/>
                      <a:pt x="4688" y="2806"/>
                      <a:pt x="3503" y="1637"/>
                    </a:cubicBezTo>
                    <a:cubicBezTo>
                      <a:pt x="2663" y="825"/>
                      <a:pt x="2226" y="1"/>
                      <a:pt x="2049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9"/>
              <p:cNvSpPr/>
              <p:nvPr/>
            </p:nvSpPr>
            <p:spPr>
              <a:xfrm>
                <a:off x="5260589" y="1556126"/>
                <a:ext cx="33629" cy="39692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6173" extrusionOk="0">
                    <a:moveTo>
                      <a:pt x="2656" y="1"/>
                    </a:moveTo>
                    <a:cubicBezTo>
                      <a:pt x="2652" y="1"/>
                      <a:pt x="2647" y="1"/>
                      <a:pt x="2642" y="3"/>
                    </a:cubicBezTo>
                    <a:cubicBezTo>
                      <a:pt x="2086" y="162"/>
                      <a:pt x="1483" y="1315"/>
                      <a:pt x="738" y="1315"/>
                    </a:cubicBezTo>
                    <a:cubicBezTo>
                      <a:pt x="732" y="1315"/>
                      <a:pt x="727" y="1315"/>
                      <a:pt x="722" y="1315"/>
                    </a:cubicBezTo>
                    <a:cubicBezTo>
                      <a:pt x="721" y="1315"/>
                      <a:pt x="719" y="1315"/>
                      <a:pt x="718" y="1315"/>
                    </a:cubicBezTo>
                    <a:cubicBezTo>
                      <a:pt x="0" y="1315"/>
                      <a:pt x="4339" y="5844"/>
                      <a:pt x="4914" y="6147"/>
                    </a:cubicBezTo>
                    <a:cubicBezTo>
                      <a:pt x="4945" y="6164"/>
                      <a:pt x="4968" y="6172"/>
                      <a:pt x="4982" y="6172"/>
                    </a:cubicBezTo>
                    <a:cubicBezTo>
                      <a:pt x="5229" y="6172"/>
                      <a:pt x="3196" y="3846"/>
                      <a:pt x="2546" y="2819"/>
                    </a:cubicBezTo>
                    <a:cubicBezTo>
                      <a:pt x="2274" y="2388"/>
                      <a:pt x="1986" y="1827"/>
                      <a:pt x="2066" y="1332"/>
                    </a:cubicBezTo>
                    <a:cubicBezTo>
                      <a:pt x="2189" y="621"/>
                      <a:pt x="2760" y="1"/>
                      <a:pt x="2656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9"/>
              <p:cNvSpPr/>
              <p:nvPr/>
            </p:nvSpPr>
            <p:spPr>
              <a:xfrm>
                <a:off x="5225102" y="1621757"/>
                <a:ext cx="67811" cy="89518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13922" extrusionOk="0">
                    <a:moveTo>
                      <a:pt x="2188" y="1"/>
                    </a:moveTo>
                    <a:cubicBezTo>
                      <a:pt x="2157" y="1"/>
                      <a:pt x="2142" y="7"/>
                      <a:pt x="2145" y="21"/>
                    </a:cubicBezTo>
                    <a:cubicBezTo>
                      <a:pt x="625" y="2357"/>
                      <a:pt x="1" y="4821"/>
                      <a:pt x="625" y="7525"/>
                    </a:cubicBezTo>
                    <a:cubicBezTo>
                      <a:pt x="657" y="7701"/>
                      <a:pt x="705" y="7877"/>
                      <a:pt x="769" y="8053"/>
                    </a:cubicBezTo>
                    <a:lnTo>
                      <a:pt x="769" y="8069"/>
                    </a:lnTo>
                    <a:cubicBezTo>
                      <a:pt x="993" y="8805"/>
                      <a:pt x="1297" y="9557"/>
                      <a:pt x="1697" y="10309"/>
                    </a:cubicBezTo>
                    <a:lnTo>
                      <a:pt x="1729" y="10357"/>
                    </a:lnTo>
                    <a:cubicBezTo>
                      <a:pt x="1985" y="10885"/>
                      <a:pt x="2321" y="11397"/>
                      <a:pt x="2689" y="11925"/>
                    </a:cubicBezTo>
                    <a:cubicBezTo>
                      <a:pt x="2977" y="12037"/>
                      <a:pt x="3889" y="12389"/>
                      <a:pt x="4929" y="12773"/>
                    </a:cubicBezTo>
                    <a:cubicBezTo>
                      <a:pt x="6385" y="13285"/>
                      <a:pt x="8065" y="13861"/>
                      <a:pt x="8658" y="13909"/>
                    </a:cubicBezTo>
                    <a:cubicBezTo>
                      <a:pt x="8690" y="13917"/>
                      <a:pt x="8717" y="13921"/>
                      <a:pt x="8741" y="13921"/>
                    </a:cubicBezTo>
                    <a:cubicBezTo>
                      <a:pt x="8765" y="13921"/>
                      <a:pt x="8785" y="13917"/>
                      <a:pt x="8801" y="13909"/>
                    </a:cubicBezTo>
                    <a:cubicBezTo>
                      <a:pt x="8833" y="13893"/>
                      <a:pt x="8850" y="13877"/>
                      <a:pt x="8882" y="13845"/>
                    </a:cubicBezTo>
                    <a:cubicBezTo>
                      <a:pt x="10546" y="12629"/>
                      <a:pt x="8513" y="11093"/>
                      <a:pt x="8754" y="9253"/>
                    </a:cubicBezTo>
                    <a:cubicBezTo>
                      <a:pt x="8786" y="8949"/>
                      <a:pt x="8882" y="8645"/>
                      <a:pt x="9074" y="8325"/>
                    </a:cubicBezTo>
                    <a:cubicBezTo>
                      <a:pt x="9682" y="7269"/>
                      <a:pt x="9729" y="6277"/>
                      <a:pt x="9426" y="5365"/>
                    </a:cubicBezTo>
                    <a:cubicBezTo>
                      <a:pt x="8319" y="2137"/>
                      <a:pt x="2736" y="1"/>
                      <a:pt x="218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9"/>
              <p:cNvSpPr/>
              <p:nvPr/>
            </p:nvSpPr>
            <p:spPr>
              <a:xfrm>
                <a:off x="5230863" y="1631248"/>
                <a:ext cx="33243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8332" extrusionOk="0">
                    <a:moveTo>
                      <a:pt x="1841" y="0"/>
                    </a:moveTo>
                    <a:cubicBezTo>
                      <a:pt x="129" y="1649"/>
                      <a:pt x="1" y="5265"/>
                      <a:pt x="641" y="6849"/>
                    </a:cubicBezTo>
                    <a:cubicBezTo>
                      <a:pt x="978" y="7704"/>
                      <a:pt x="1567" y="8331"/>
                      <a:pt x="2226" y="8331"/>
                    </a:cubicBezTo>
                    <a:cubicBezTo>
                      <a:pt x="2788" y="8331"/>
                      <a:pt x="3401" y="7876"/>
                      <a:pt x="3953" y="6721"/>
                    </a:cubicBezTo>
                    <a:cubicBezTo>
                      <a:pt x="5169" y="4193"/>
                      <a:pt x="1841" y="0"/>
                      <a:pt x="184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5246707" y="1628985"/>
                <a:ext cx="44000" cy="46135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7175" extrusionOk="0">
                    <a:moveTo>
                      <a:pt x="1" y="0"/>
                    </a:moveTo>
                    <a:cubicBezTo>
                      <a:pt x="1" y="1"/>
                      <a:pt x="2257" y="4977"/>
                      <a:pt x="3793" y="6465"/>
                    </a:cubicBezTo>
                    <a:cubicBezTo>
                      <a:pt x="4308" y="6974"/>
                      <a:pt x="4835" y="7175"/>
                      <a:pt x="5295" y="7175"/>
                    </a:cubicBezTo>
                    <a:cubicBezTo>
                      <a:pt x="6196" y="7175"/>
                      <a:pt x="6842" y="6406"/>
                      <a:pt x="6642" y="5665"/>
                    </a:cubicBezTo>
                    <a:cubicBezTo>
                      <a:pt x="6354" y="4529"/>
                      <a:pt x="3553" y="1248"/>
                      <a:pt x="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9"/>
              <p:cNvSpPr/>
              <p:nvPr/>
            </p:nvSpPr>
            <p:spPr>
              <a:xfrm>
                <a:off x="5215540" y="1679222"/>
                <a:ext cx="68004" cy="75334"/>
              </a:xfrm>
              <a:custGeom>
                <a:avLst/>
                <a:gdLst/>
                <a:ahLst/>
                <a:cxnLst/>
                <a:rect l="l" t="t" r="r" b="b"/>
                <a:pathLst>
                  <a:path w="10576" h="11716" extrusionOk="0">
                    <a:moveTo>
                      <a:pt x="7212" y="0"/>
                    </a:moveTo>
                    <a:cubicBezTo>
                      <a:pt x="6238" y="0"/>
                      <a:pt x="5067" y="237"/>
                      <a:pt x="3872" y="972"/>
                    </a:cubicBezTo>
                    <a:cubicBezTo>
                      <a:pt x="3648" y="1100"/>
                      <a:pt x="3424" y="1244"/>
                      <a:pt x="3216" y="1420"/>
                    </a:cubicBezTo>
                    <a:cubicBezTo>
                      <a:pt x="2912" y="1644"/>
                      <a:pt x="2624" y="1900"/>
                      <a:pt x="2336" y="2188"/>
                    </a:cubicBezTo>
                    <a:cubicBezTo>
                      <a:pt x="1840" y="2684"/>
                      <a:pt x="1472" y="3228"/>
                      <a:pt x="1184" y="3820"/>
                    </a:cubicBezTo>
                    <a:cubicBezTo>
                      <a:pt x="1072" y="4076"/>
                      <a:pt x="960" y="4348"/>
                      <a:pt x="864" y="4620"/>
                    </a:cubicBezTo>
                    <a:cubicBezTo>
                      <a:pt x="768" y="4924"/>
                      <a:pt x="687" y="5229"/>
                      <a:pt x="640" y="5532"/>
                    </a:cubicBezTo>
                    <a:cubicBezTo>
                      <a:pt x="0" y="8461"/>
                      <a:pt x="1024" y="11501"/>
                      <a:pt x="1024" y="11501"/>
                    </a:cubicBezTo>
                    <a:cubicBezTo>
                      <a:pt x="1024" y="11501"/>
                      <a:pt x="2239" y="11716"/>
                      <a:pt x="3660" y="11716"/>
                    </a:cubicBezTo>
                    <a:cubicBezTo>
                      <a:pt x="4690" y="11716"/>
                      <a:pt x="5828" y="11603"/>
                      <a:pt x="6688" y="11213"/>
                    </a:cubicBezTo>
                    <a:cubicBezTo>
                      <a:pt x="6944" y="11100"/>
                      <a:pt x="7168" y="10972"/>
                      <a:pt x="7360" y="10812"/>
                    </a:cubicBezTo>
                    <a:cubicBezTo>
                      <a:pt x="7408" y="10780"/>
                      <a:pt x="7456" y="10733"/>
                      <a:pt x="7488" y="10701"/>
                    </a:cubicBezTo>
                    <a:cubicBezTo>
                      <a:pt x="7632" y="10556"/>
                      <a:pt x="7776" y="10413"/>
                      <a:pt x="7904" y="10268"/>
                    </a:cubicBezTo>
                    <a:lnTo>
                      <a:pt x="8000" y="10172"/>
                    </a:lnTo>
                    <a:cubicBezTo>
                      <a:pt x="8224" y="9933"/>
                      <a:pt x="8432" y="9692"/>
                      <a:pt x="8656" y="9453"/>
                    </a:cubicBezTo>
                    <a:cubicBezTo>
                      <a:pt x="9296" y="8717"/>
                      <a:pt x="9825" y="7996"/>
                      <a:pt x="10160" y="7516"/>
                    </a:cubicBezTo>
                    <a:cubicBezTo>
                      <a:pt x="10177" y="7501"/>
                      <a:pt x="10192" y="7469"/>
                      <a:pt x="10209" y="7452"/>
                    </a:cubicBezTo>
                    <a:cubicBezTo>
                      <a:pt x="10273" y="7373"/>
                      <a:pt x="10320" y="7309"/>
                      <a:pt x="10352" y="7228"/>
                    </a:cubicBezTo>
                    <a:cubicBezTo>
                      <a:pt x="10497" y="7036"/>
                      <a:pt x="10576" y="6925"/>
                      <a:pt x="10576" y="6925"/>
                    </a:cubicBezTo>
                    <a:cubicBezTo>
                      <a:pt x="10576" y="6925"/>
                      <a:pt x="10480" y="6029"/>
                      <a:pt x="10369" y="4908"/>
                    </a:cubicBezTo>
                    <a:lnTo>
                      <a:pt x="10369" y="4844"/>
                    </a:lnTo>
                    <a:cubicBezTo>
                      <a:pt x="10177" y="3148"/>
                      <a:pt x="9904" y="972"/>
                      <a:pt x="9680" y="684"/>
                    </a:cubicBezTo>
                    <a:cubicBezTo>
                      <a:pt x="9600" y="572"/>
                      <a:pt x="9360" y="428"/>
                      <a:pt x="8992" y="284"/>
                    </a:cubicBezTo>
                    <a:lnTo>
                      <a:pt x="8976" y="284"/>
                    </a:lnTo>
                    <a:cubicBezTo>
                      <a:pt x="8912" y="268"/>
                      <a:pt x="8864" y="236"/>
                      <a:pt x="8784" y="220"/>
                    </a:cubicBezTo>
                    <a:cubicBezTo>
                      <a:pt x="8368" y="96"/>
                      <a:pt x="7830" y="0"/>
                      <a:pt x="721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9"/>
              <p:cNvSpPr/>
              <p:nvPr/>
            </p:nvSpPr>
            <p:spPr>
              <a:xfrm>
                <a:off x="5227982" y="1719879"/>
                <a:ext cx="46302" cy="29790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4633" extrusionOk="0">
                    <a:moveTo>
                      <a:pt x="4454" y="1"/>
                    </a:moveTo>
                    <a:cubicBezTo>
                      <a:pt x="1980" y="1"/>
                      <a:pt x="1" y="4250"/>
                      <a:pt x="1" y="4250"/>
                    </a:cubicBezTo>
                    <a:cubicBezTo>
                      <a:pt x="556" y="4519"/>
                      <a:pt x="1184" y="4633"/>
                      <a:pt x="1825" y="4633"/>
                    </a:cubicBezTo>
                    <a:cubicBezTo>
                      <a:pt x="3544" y="4633"/>
                      <a:pt x="5355" y="3813"/>
                      <a:pt x="6113" y="2985"/>
                    </a:cubicBezTo>
                    <a:cubicBezTo>
                      <a:pt x="7153" y="1865"/>
                      <a:pt x="7201" y="250"/>
                      <a:pt x="4641" y="9"/>
                    </a:cubicBezTo>
                    <a:cubicBezTo>
                      <a:pt x="4578" y="3"/>
                      <a:pt x="4516" y="1"/>
                      <a:pt x="445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9"/>
              <p:cNvSpPr/>
              <p:nvPr/>
            </p:nvSpPr>
            <p:spPr>
              <a:xfrm>
                <a:off x="5221810" y="1691028"/>
                <a:ext cx="30092" cy="52681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8193" extrusionOk="0">
                    <a:moveTo>
                      <a:pt x="2921" y="0"/>
                    </a:moveTo>
                    <a:cubicBezTo>
                      <a:pt x="2720" y="0"/>
                      <a:pt x="2528" y="62"/>
                      <a:pt x="2369" y="192"/>
                    </a:cubicBezTo>
                    <a:cubicBezTo>
                      <a:pt x="1553" y="848"/>
                      <a:pt x="1" y="4528"/>
                      <a:pt x="449" y="8193"/>
                    </a:cubicBezTo>
                    <a:cubicBezTo>
                      <a:pt x="449" y="8193"/>
                      <a:pt x="3601" y="4417"/>
                      <a:pt x="4193" y="2512"/>
                    </a:cubicBezTo>
                    <a:cubicBezTo>
                      <a:pt x="4680" y="999"/>
                      <a:pt x="3729" y="0"/>
                      <a:pt x="292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5250931" y="1681042"/>
                <a:ext cx="89821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13969" h="8519" extrusionOk="0">
                    <a:moveTo>
                      <a:pt x="3184" y="1"/>
                    </a:moveTo>
                    <a:cubicBezTo>
                      <a:pt x="1872" y="1"/>
                      <a:pt x="512" y="33"/>
                      <a:pt x="336" y="225"/>
                    </a:cubicBezTo>
                    <a:cubicBezTo>
                      <a:pt x="112" y="449"/>
                      <a:pt x="0" y="1857"/>
                      <a:pt x="912" y="3553"/>
                    </a:cubicBezTo>
                    <a:cubicBezTo>
                      <a:pt x="1504" y="4657"/>
                      <a:pt x="2544" y="5889"/>
                      <a:pt x="4272" y="7009"/>
                    </a:cubicBezTo>
                    <a:lnTo>
                      <a:pt x="4513" y="7154"/>
                    </a:lnTo>
                    <a:cubicBezTo>
                      <a:pt x="5057" y="7489"/>
                      <a:pt x="5633" y="7762"/>
                      <a:pt x="6209" y="7954"/>
                    </a:cubicBezTo>
                    <a:cubicBezTo>
                      <a:pt x="6256" y="7969"/>
                      <a:pt x="6320" y="7986"/>
                      <a:pt x="6384" y="8001"/>
                    </a:cubicBezTo>
                    <a:cubicBezTo>
                      <a:pt x="6945" y="8193"/>
                      <a:pt x="7521" y="8321"/>
                      <a:pt x="8080" y="8402"/>
                    </a:cubicBezTo>
                    <a:cubicBezTo>
                      <a:pt x="8631" y="8484"/>
                      <a:pt x="9170" y="8519"/>
                      <a:pt x="9685" y="8519"/>
                    </a:cubicBezTo>
                    <a:cubicBezTo>
                      <a:pt x="10068" y="8519"/>
                      <a:pt x="10436" y="8499"/>
                      <a:pt x="10785" y="8466"/>
                    </a:cubicBezTo>
                    <a:cubicBezTo>
                      <a:pt x="11280" y="8434"/>
                      <a:pt x="11745" y="8370"/>
                      <a:pt x="12161" y="8289"/>
                    </a:cubicBezTo>
                    <a:cubicBezTo>
                      <a:pt x="13264" y="8082"/>
                      <a:pt x="13968" y="7809"/>
                      <a:pt x="13968" y="7809"/>
                    </a:cubicBezTo>
                    <a:cubicBezTo>
                      <a:pt x="13968" y="7809"/>
                      <a:pt x="13136" y="2913"/>
                      <a:pt x="10945" y="1457"/>
                    </a:cubicBezTo>
                    <a:cubicBezTo>
                      <a:pt x="10608" y="1233"/>
                      <a:pt x="10224" y="1025"/>
                      <a:pt x="9840" y="865"/>
                    </a:cubicBezTo>
                    <a:cubicBezTo>
                      <a:pt x="9424" y="689"/>
                      <a:pt x="8993" y="545"/>
                      <a:pt x="8592" y="449"/>
                    </a:cubicBezTo>
                    <a:cubicBezTo>
                      <a:pt x="8513" y="417"/>
                      <a:pt x="8432" y="401"/>
                      <a:pt x="8353" y="385"/>
                    </a:cubicBezTo>
                    <a:cubicBezTo>
                      <a:pt x="7792" y="257"/>
                      <a:pt x="7280" y="177"/>
                      <a:pt x="6849" y="129"/>
                    </a:cubicBezTo>
                    <a:cubicBezTo>
                      <a:pt x="6352" y="71"/>
                      <a:pt x="5964" y="63"/>
                      <a:pt x="5786" y="63"/>
                    </a:cubicBezTo>
                    <a:cubicBezTo>
                      <a:pt x="5717" y="63"/>
                      <a:pt x="5680" y="65"/>
                      <a:pt x="5680" y="65"/>
                    </a:cubicBezTo>
                    <a:cubicBezTo>
                      <a:pt x="5680" y="65"/>
                      <a:pt x="5296" y="49"/>
                      <a:pt x="4737" y="33"/>
                    </a:cubicBezTo>
                    <a:cubicBezTo>
                      <a:pt x="4289" y="17"/>
                      <a:pt x="3744" y="1"/>
                      <a:pt x="318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5281024" y="1685151"/>
                <a:ext cx="53658" cy="41068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6387" extrusionOk="0">
                    <a:moveTo>
                      <a:pt x="2894" y="1"/>
                    </a:moveTo>
                    <a:cubicBezTo>
                      <a:pt x="1417" y="1"/>
                      <a:pt x="0" y="655"/>
                      <a:pt x="1209" y="1874"/>
                    </a:cubicBezTo>
                    <a:cubicBezTo>
                      <a:pt x="3161" y="3858"/>
                      <a:pt x="8057" y="6387"/>
                      <a:pt x="8057" y="6387"/>
                    </a:cubicBezTo>
                    <a:cubicBezTo>
                      <a:pt x="8345" y="4371"/>
                      <a:pt x="6169" y="1298"/>
                      <a:pt x="4712" y="418"/>
                    </a:cubicBezTo>
                    <a:cubicBezTo>
                      <a:pt x="4256" y="137"/>
                      <a:pt x="3569" y="1"/>
                      <a:pt x="289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5269983" y="1707392"/>
                <a:ext cx="60481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9406" h="3641" extrusionOk="0">
                    <a:moveTo>
                      <a:pt x="1892" y="0"/>
                    </a:moveTo>
                    <a:cubicBezTo>
                      <a:pt x="333" y="0"/>
                      <a:pt x="1" y="1355"/>
                      <a:pt x="829" y="1983"/>
                    </a:cubicBezTo>
                    <a:cubicBezTo>
                      <a:pt x="1573" y="2557"/>
                      <a:pt x="4496" y="3641"/>
                      <a:pt x="7431" y="3641"/>
                    </a:cubicBezTo>
                    <a:cubicBezTo>
                      <a:pt x="8097" y="3641"/>
                      <a:pt x="8763" y="3585"/>
                      <a:pt x="9405" y="3455"/>
                    </a:cubicBezTo>
                    <a:cubicBezTo>
                      <a:pt x="9405" y="3455"/>
                      <a:pt x="4590" y="479"/>
                      <a:pt x="2510" y="63"/>
                    </a:cubicBezTo>
                    <a:cubicBezTo>
                      <a:pt x="2286" y="20"/>
                      <a:pt x="2080" y="0"/>
                      <a:pt x="189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9"/>
              <p:cNvSpPr/>
              <p:nvPr/>
            </p:nvSpPr>
            <p:spPr>
              <a:xfrm>
                <a:off x="5219656" y="1656254"/>
                <a:ext cx="94553" cy="95068"/>
              </a:xfrm>
              <a:custGeom>
                <a:avLst/>
                <a:gdLst/>
                <a:ahLst/>
                <a:cxnLst/>
                <a:rect l="l" t="t" r="r" b="b"/>
                <a:pathLst>
                  <a:path w="14705" h="14785" extrusionOk="0">
                    <a:moveTo>
                      <a:pt x="10273" y="0"/>
                    </a:moveTo>
                    <a:lnTo>
                      <a:pt x="10273" y="0"/>
                    </a:lnTo>
                    <a:cubicBezTo>
                      <a:pt x="9360" y="464"/>
                      <a:pt x="8256" y="1072"/>
                      <a:pt x="7888" y="1488"/>
                    </a:cubicBezTo>
                    <a:cubicBezTo>
                      <a:pt x="7440" y="2023"/>
                      <a:pt x="7194" y="2044"/>
                      <a:pt x="6512" y="2044"/>
                    </a:cubicBezTo>
                    <a:cubicBezTo>
                      <a:pt x="6455" y="2044"/>
                      <a:pt x="6395" y="2044"/>
                      <a:pt x="6331" y="2044"/>
                    </a:cubicBezTo>
                    <a:cubicBezTo>
                      <a:pt x="6042" y="2044"/>
                      <a:pt x="5682" y="2047"/>
                      <a:pt x="5216" y="2080"/>
                    </a:cubicBezTo>
                    <a:cubicBezTo>
                      <a:pt x="4674" y="2117"/>
                      <a:pt x="4056" y="2130"/>
                      <a:pt x="3456" y="2130"/>
                    </a:cubicBezTo>
                    <a:cubicBezTo>
                      <a:pt x="2762" y="2130"/>
                      <a:pt x="2090" y="2113"/>
                      <a:pt x="1584" y="2096"/>
                    </a:cubicBezTo>
                    <a:lnTo>
                      <a:pt x="1520" y="2096"/>
                    </a:lnTo>
                    <a:lnTo>
                      <a:pt x="1712" y="2624"/>
                    </a:lnTo>
                    <a:cubicBezTo>
                      <a:pt x="1728" y="2640"/>
                      <a:pt x="1728" y="2640"/>
                      <a:pt x="1728" y="2656"/>
                    </a:cubicBezTo>
                    <a:cubicBezTo>
                      <a:pt x="1808" y="2832"/>
                      <a:pt x="1888" y="3008"/>
                      <a:pt x="1952" y="3184"/>
                    </a:cubicBezTo>
                    <a:cubicBezTo>
                      <a:pt x="2224" y="3792"/>
                      <a:pt x="2496" y="4336"/>
                      <a:pt x="2736" y="4832"/>
                    </a:cubicBezTo>
                    <a:cubicBezTo>
                      <a:pt x="2704" y="4848"/>
                      <a:pt x="2688" y="4864"/>
                      <a:pt x="2656" y="4880"/>
                    </a:cubicBezTo>
                    <a:cubicBezTo>
                      <a:pt x="2624" y="4912"/>
                      <a:pt x="2576" y="4928"/>
                      <a:pt x="2544" y="4960"/>
                    </a:cubicBezTo>
                    <a:lnTo>
                      <a:pt x="2576" y="4992"/>
                    </a:lnTo>
                    <a:cubicBezTo>
                      <a:pt x="2272" y="5216"/>
                      <a:pt x="1984" y="5472"/>
                      <a:pt x="1696" y="5760"/>
                    </a:cubicBezTo>
                    <a:cubicBezTo>
                      <a:pt x="1200" y="6256"/>
                      <a:pt x="832" y="6800"/>
                      <a:pt x="544" y="7392"/>
                    </a:cubicBezTo>
                    <a:cubicBezTo>
                      <a:pt x="432" y="7648"/>
                      <a:pt x="320" y="7920"/>
                      <a:pt x="224" y="8192"/>
                    </a:cubicBezTo>
                    <a:cubicBezTo>
                      <a:pt x="128" y="8496"/>
                      <a:pt x="47" y="8801"/>
                      <a:pt x="0" y="9104"/>
                    </a:cubicBezTo>
                    <a:cubicBezTo>
                      <a:pt x="207" y="9200"/>
                      <a:pt x="384" y="9313"/>
                      <a:pt x="528" y="9392"/>
                    </a:cubicBezTo>
                    <a:cubicBezTo>
                      <a:pt x="1936" y="10384"/>
                      <a:pt x="2688" y="10145"/>
                      <a:pt x="3248" y="11248"/>
                    </a:cubicBezTo>
                    <a:cubicBezTo>
                      <a:pt x="3728" y="12225"/>
                      <a:pt x="5264" y="12289"/>
                      <a:pt x="6032" y="14785"/>
                    </a:cubicBezTo>
                    <a:lnTo>
                      <a:pt x="6048" y="14785"/>
                    </a:lnTo>
                    <a:cubicBezTo>
                      <a:pt x="6304" y="14672"/>
                      <a:pt x="6528" y="14544"/>
                      <a:pt x="6720" y="14384"/>
                    </a:cubicBezTo>
                    <a:cubicBezTo>
                      <a:pt x="6768" y="14352"/>
                      <a:pt x="6816" y="14305"/>
                      <a:pt x="6848" y="14273"/>
                    </a:cubicBezTo>
                    <a:cubicBezTo>
                      <a:pt x="6992" y="14128"/>
                      <a:pt x="7136" y="13985"/>
                      <a:pt x="7264" y="13840"/>
                    </a:cubicBezTo>
                    <a:lnTo>
                      <a:pt x="7360" y="13744"/>
                    </a:lnTo>
                    <a:cubicBezTo>
                      <a:pt x="7408" y="13616"/>
                      <a:pt x="7456" y="13473"/>
                      <a:pt x="7488" y="13328"/>
                    </a:cubicBezTo>
                    <a:lnTo>
                      <a:pt x="7504" y="13328"/>
                    </a:lnTo>
                    <a:cubicBezTo>
                      <a:pt x="8352" y="12400"/>
                      <a:pt x="9040" y="11521"/>
                      <a:pt x="9392" y="11024"/>
                    </a:cubicBezTo>
                    <a:cubicBezTo>
                      <a:pt x="9424" y="11009"/>
                      <a:pt x="9424" y="10977"/>
                      <a:pt x="9456" y="10960"/>
                    </a:cubicBezTo>
                    <a:cubicBezTo>
                      <a:pt x="9488" y="10977"/>
                      <a:pt x="9537" y="11009"/>
                      <a:pt x="9569" y="11024"/>
                    </a:cubicBezTo>
                    <a:cubicBezTo>
                      <a:pt x="10081" y="11329"/>
                      <a:pt x="10608" y="11568"/>
                      <a:pt x="11137" y="11760"/>
                    </a:cubicBezTo>
                    <a:cubicBezTo>
                      <a:pt x="11144" y="11756"/>
                      <a:pt x="11153" y="11754"/>
                      <a:pt x="11164" y="11754"/>
                    </a:cubicBezTo>
                    <a:cubicBezTo>
                      <a:pt x="11199" y="11754"/>
                      <a:pt x="11251" y="11775"/>
                      <a:pt x="11312" y="11824"/>
                    </a:cubicBezTo>
                    <a:cubicBezTo>
                      <a:pt x="11873" y="12016"/>
                      <a:pt x="12449" y="12144"/>
                      <a:pt x="12993" y="12225"/>
                    </a:cubicBezTo>
                    <a:cubicBezTo>
                      <a:pt x="13249" y="10704"/>
                      <a:pt x="13264" y="10209"/>
                      <a:pt x="12976" y="9584"/>
                    </a:cubicBezTo>
                    <a:cubicBezTo>
                      <a:pt x="12176" y="7840"/>
                      <a:pt x="10736" y="7104"/>
                      <a:pt x="10832" y="7008"/>
                    </a:cubicBezTo>
                    <a:cubicBezTo>
                      <a:pt x="10896" y="6928"/>
                      <a:pt x="10977" y="6864"/>
                      <a:pt x="11073" y="6784"/>
                    </a:cubicBezTo>
                    <a:cubicBezTo>
                      <a:pt x="11841" y="6192"/>
                      <a:pt x="14160" y="5344"/>
                      <a:pt x="14576" y="4880"/>
                    </a:cubicBezTo>
                    <a:cubicBezTo>
                      <a:pt x="14625" y="4832"/>
                      <a:pt x="14672" y="4768"/>
                      <a:pt x="14704" y="4720"/>
                    </a:cubicBezTo>
                    <a:cubicBezTo>
                      <a:pt x="14497" y="4640"/>
                      <a:pt x="14288" y="4544"/>
                      <a:pt x="14081" y="4480"/>
                    </a:cubicBezTo>
                    <a:cubicBezTo>
                      <a:pt x="13968" y="4448"/>
                      <a:pt x="13872" y="4416"/>
                      <a:pt x="13761" y="4384"/>
                    </a:cubicBezTo>
                    <a:cubicBezTo>
                      <a:pt x="13665" y="4352"/>
                      <a:pt x="13552" y="4320"/>
                      <a:pt x="13456" y="4304"/>
                    </a:cubicBezTo>
                    <a:cubicBezTo>
                      <a:pt x="13446" y="4304"/>
                      <a:pt x="13442" y="4297"/>
                      <a:pt x="13436" y="4297"/>
                    </a:cubicBezTo>
                    <a:cubicBezTo>
                      <a:pt x="13433" y="4297"/>
                      <a:pt x="13430" y="4299"/>
                      <a:pt x="13424" y="4304"/>
                    </a:cubicBezTo>
                    <a:cubicBezTo>
                      <a:pt x="13345" y="4288"/>
                      <a:pt x="13264" y="4272"/>
                      <a:pt x="13249" y="4240"/>
                    </a:cubicBezTo>
                    <a:cubicBezTo>
                      <a:pt x="13232" y="4240"/>
                      <a:pt x="13232" y="4240"/>
                      <a:pt x="13232" y="4224"/>
                    </a:cubicBezTo>
                    <a:cubicBezTo>
                      <a:pt x="12673" y="4096"/>
                      <a:pt x="12161" y="4016"/>
                      <a:pt x="11728" y="3968"/>
                    </a:cubicBezTo>
                    <a:cubicBezTo>
                      <a:pt x="11056" y="3888"/>
                      <a:pt x="10576" y="3888"/>
                      <a:pt x="10576" y="3888"/>
                    </a:cubicBezTo>
                    <a:cubicBezTo>
                      <a:pt x="10576" y="3888"/>
                      <a:pt x="10192" y="3872"/>
                      <a:pt x="9648" y="3856"/>
                    </a:cubicBezTo>
                    <a:cubicBezTo>
                      <a:pt x="9680" y="3552"/>
                      <a:pt x="9761" y="3248"/>
                      <a:pt x="9953" y="2928"/>
                    </a:cubicBezTo>
                    <a:cubicBezTo>
                      <a:pt x="10561" y="1888"/>
                      <a:pt x="10593" y="896"/>
                      <a:pt x="10273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9"/>
              <p:cNvSpPr/>
              <p:nvPr/>
            </p:nvSpPr>
            <p:spPr>
              <a:xfrm>
                <a:off x="5206487" y="1672934"/>
                <a:ext cx="66261" cy="45357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7054" extrusionOk="0">
                    <a:moveTo>
                      <a:pt x="6096" y="1"/>
                    </a:moveTo>
                    <a:cubicBezTo>
                      <a:pt x="5680" y="1"/>
                      <a:pt x="5250" y="48"/>
                      <a:pt x="4816" y="158"/>
                    </a:cubicBezTo>
                    <a:cubicBezTo>
                      <a:pt x="1999" y="894"/>
                      <a:pt x="0" y="1582"/>
                      <a:pt x="0" y="1582"/>
                    </a:cubicBezTo>
                    <a:cubicBezTo>
                      <a:pt x="0" y="1582"/>
                      <a:pt x="527" y="2830"/>
                      <a:pt x="2736" y="4670"/>
                    </a:cubicBezTo>
                    <a:cubicBezTo>
                      <a:pt x="2736" y="4686"/>
                      <a:pt x="2752" y="4686"/>
                      <a:pt x="2752" y="4702"/>
                    </a:cubicBezTo>
                    <a:cubicBezTo>
                      <a:pt x="3792" y="5566"/>
                      <a:pt x="4736" y="6143"/>
                      <a:pt x="5424" y="6495"/>
                    </a:cubicBezTo>
                    <a:cubicBezTo>
                      <a:pt x="6208" y="6911"/>
                      <a:pt x="6672" y="7054"/>
                      <a:pt x="6672" y="7054"/>
                    </a:cubicBezTo>
                    <a:lnTo>
                      <a:pt x="7024" y="6495"/>
                    </a:lnTo>
                    <a:lnTo>
                      <a:pt x="9520" y="2654"/>
                    </a:lnTo>
                    <a:lnTo>
                      <a:pt x="10304" y="1438"/>
                    </a:lnTo>
                    <a:cubicBezTo>
                      <a:pt x="10304" y="1438"/>
                      <a:pt x="10096" y="1278"/>
                      <a:pt x="9712" y="1054"/>
                    </a:cubicBezTo>
                    <a:cubicBezTo>
                      <a:pt x="9264" y="814"/>
                      <a:pt x="8608" y="478"/>
                      <a:pt x="7808" y="254"/>
                    </a:cubicBezTo>
                    <a:cubicBezTo>
                      <a:pt x="7285" y="102"/>
                      <a:pt x="6705" y="1"/>
                      <a:pt x="6096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9"/>
              <p:cNvSpPr/>
              <p:nvPr/>
            </p:nvSpPr>
            <p:spPr>
              <a:xfrm>
                <a:off x="5255349" y="1689176"/>
                <a:ext cx="48984" cy="76858"/>
              </a:xfrm>
              <a:custGeom>
                <a:avLst/>
                <a:gdLst/>
                <a:ahLst/>
                <a:cxnLst/>
                <a:rect l="l" t="t" r="r" b="b"/>
                <a:pathLst>
                  <a:path w="7618" h="11953" extrusionOk="0">
                    <a:moveTo>
                      <a:pt x="2817" y="0"/>
                    </a:moveTo>
                    <a:lnTo>
                      <a:pt x="1857" y="1552"/>
                    </a:lnTo>
                    <a:lnTo>
                      <a:pt x="1" y="4577"/>
                    </a:lnTo>
                    <a:cubicBezTo>
                      <a:pt x="1" y="4577"/>
                      <a:pt x="33" y="4688"/>
                      <a:pt x="81" y="4880"/>
                    </a:cubicBezTo>
                    <a:cubicBezTo>
                      <a:pt x="257" y="5665"/>
                      <a:pt x="801" y="7664"/>
                      <a:pt x="1441" y="8673"/>
                    </a:cubicBezTo>
                    <a:cubicBezTo>
                      <a:pt x="2241" y="9921"/>
                      <a:pt x="4865" y="11952"/>
                      <a:pt x="4865" y="11952"/>
                    </a:cubicBezTo>
                    <a:cubicBezTo>
                      <a:pt x="4865" y="11952"/>
                      <a:pt x="7617" y="8225"/>
                      <a:pt x="7137" y="5729"/>
                    </a:cubicBezTo>
                    <a:cubicBezTo>
                      <a:pt x="6913" y="4609"/>
                      <a:pt x="6017" y="3168"/>
                      <a:pt x="5089" y="2112"/>
                    </a:cubicBezTo>
                    <a:cubicBezTo>
                      <a:pt x="4786" y="1760"/>
                      <a:pt x="4498" y="1616"/>
                      <a:pt x="4225" y="1344"/>
                    </a:cubicBezTo>
                    <a:cubicBezTo>
                      <a:pt x="3442" y="528"/>
                      <a:pt x="2817" y="0"/>
                      <a:pt x="2817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9"/>
              <p:cNvSpPr/>
              <p:nvPr/>
            </p:nvSpPr>
            <p:spPr>
              <a:xfrm>
                <a:off x="5272742" y="1701296"/>
                <a:ext cx="26408" cy="52437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8155" extrusionOk="0">
                    <a:moveTo>
                      <a:pt x="966" y="1"/>
                    </a:moveTo>
                    <a:cubicBezTo>
                      <a:pt x="881" y="1"/>
                      <a:pt x="804" y="32"/>
                      <a:pt x="737" y="99"/>
                    </a:cubicBezTo>
                    <a:cubicBezTo>
                      <a:pt x="0" y="835"/>
                      <a:pt x="929" y="3268"/>
                      <a:pt x="929" y="3268"/>
                    </a:cubicBezTo>
                    <a:cubicBezTo>
                      <a:pt x="929" y="3268"/>
                      <a:pt x="1840" y="7716"/>
                      <a:pt x="1904" y="8115"/>
                    </a:cubicBezTo>
                    <a:cubicBezTo>
                      <a:pt x="1909" y="8142"/>
                      <a:pt x="1923" y="8155"/>
                      <a:pt x="1944" y="8155"/>
                    </a:cubicBezTo>
                    <a:cubicBezTo>
                      <a:pt x="2252" y="8155"/>
                      <a:pt x="4107" y="5492"/>
                      <a:pt x="3792" y="4339"/>
                    </a:cubicBezTo>
                    <a:cubicBezTo>
                      <a:pt x="3487" y="3218"/>
                      <a:pt x="1828" y="1"/>
                      <a:pt x="96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9"/>
              <p:cNvSpPr/>
              <p:nvPr/>
            </p:nvSpPr>
            <p:spPr>
              <a:xfrm>
                <a:off x="5260904" y="1714787"/>
                <a:ext cx="19046" cy="37063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5764" extrusionOk="0">
                    <a:moveTo>
                      <a:pt x="1089" y="1"/>
                    </a:moveTo>
                    <a:cubicBezTo>
                      <a:pt x="1089" y="1"/>
                      <a:pt x="1" y="1810"/>
                      <a:pt x="529" y="3154"/>
                    </a:cubicBezTo>
                    <a:cubicBezTo>
                      <a:pt x="966" y="4267"/>
                      <a:pt x="2073" y="5764"/>
                      <a:pt x="2559" y="5764"/>
                    </a:cubicBezTo>
                    <a:cubicBezTo>
                      <a:pt x="2660" y="5764"/>
                      <a:pt x="2734" y="5699"/>
                      <a:pt x="2770" y="5554"/>
                    </a:cubicBezTo>
                    <a:cubicBezTo>
                      <a:pt x="2962" y="4705"/>
                      <a:pt x="1089" y="1"/>
                      <a:pt x="1089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9"/>
              <p:cNvSpPr/>
              <p:nvPr/>
            </p:nvSpPr>
            <p:spPr>
              <a:xfrm>
                <a:off x="5214139" y="1686784"/>
                <a:ext cx="47678" cy="20582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3201" extrusionOk="0">
                    <a:moveTo>
                      <a:pt x="279" y="1"/>
                    </a:moveTo>
                    <a:cubicBezTo>
                      <a:pt x="0" y="1"/>
                      <a:pt x="1792" y="2746"/>
                      <a:pt x="2938" y="3012"/>
                    </a:cubicBezTo>
                    <a:cubicBezTo>
                      <a:pt x="3403" y="3122"/>
                      <a:pt x="4234" y="3200"/>
                      <a:pt x="5047" y="3200"/>
                    </a:cubicBezTo>
                    <a:cubicBezTo>
                      <a:pt x="6251" y="3200"/>
                      <a:pt x="7414" y="3028"/>
                      <a:pt x="7290" y="2532"/>
                    </a:cubicBezTo>
                    <a:cubicBezTo>
                      <a:pt x="7098" y="1684"/>
                      <a:pt x="4682" y="1332"/>
                      <a:pt x="4682" y="1332"/>
                    </a:cubicBezTo>
                    <a:cubicBezTo>
                      <a:pt x="4682" y="1332"/>
                      <a:pt x="666" y="116"/>
                      <a:pt x="297" y="4"/>
                    </a:cubicBezTo>
                    <a:cubicBezTo>
                      <a:pt x="290" y="2"/>
                      <a:pt x="284" y="1"/>
                      <a:pt x="279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9"/>
              <p:cNvSpPr/>
              <p:nvPr/>
            </p:nvSpPr>
            <p:spPr>
              <a:xfrm>
                <a:off x="5217187" y="1679557"/>
                <a:ext cx="38689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6017" h="1753" extrusionOk="0">
                    <a:moveTo>
                      <a:pt x="3209" y="0"/>
                    </a:moveTo>
                    <a:cubicBezTo>
                      <a:pt x="2007" y="0"/>
                      <a:pt x="715" y="449"/>
                      <a:pt x="0" y="696"/>
                    </a:cubicBezTo>
                    <a:cubicBezTo>
                      <a:pt x="576" y="1192"/>
                      <a:pt x="6016" y="1752"/>
                      <a:pt x="6016" y="1752"/>
                    </a:cubicBezTo>
                    <a:cubicBezTo>
                      <a:pt x="6016" y="1752"/>
                      <a:pt x="5136" y="216"/>
                      <a:pt x="3792" y="40"/>
                    </a:cubicBezTo>
                    <a:cubicBezTo>
                      <a:pt x="3602" y="13"/>
                      <a:pt x="3407" y="0"/>
                      <a:pt x="320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>
                <a:off x="5252371" y="1689999"/>
                <a:ext cx="34671" cy="38381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5969" extrusionOk="0">
                    <a:moveTo>
                      <a:pt x="3568" y="0"/>
                    </a:moveTo>
                    <a:lnTo>
                      <a:pt x="0" y="5057"/>
                    </a:lnTo>
                    <a:cubicBezTo>
                      <a:pt x="0" y="5057"/>
                      <a:pt x="16" y="5185"/>
                      <a:pt x="64" y="5377"/>
                    </a:cubicBezTo>
                    <a:cubicBezTo>
                      <a:pt x="840" y="5718"/>
                      <a:pt x="1509" y="5969"/>
                      <a:pt x="1856" y="5969"/>
                    </a:cubicBezTo>
                    <a:cubicBezTo>
                      <a:pt x="1867" y="5969"/>
                      <a:pt x="1878" y="5968"/>
                      <a:pt x="1888" y="5968"/>
                    </a:cubicBezTo>
                    <a:cubicBezTo>
                      <a:pt x="2832" y="5921"/>
                      <a:pt x="2976" y="4737"/>
                      <a:pt x="4560" y="3296"/>
                    </a:cubicBezTo>
                    <a:cubicBezTo>
                      <a:pt x="4769" y="3104"/>
                      <a:pt x="5392" y="2256"/>
                      <a:pt x="4880" y="1440"/>
                    </a:cubicBezTo>
                    <a:cubicBezTo>
                      <a:pt x="3760" y="144"/>
                      <a:pt x="3568" y="0"/>
                      <a:pt x="3568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9"/>
              <p:cNvSpPr/>
              <p:nvPr/>
            </p:nvSpPr>
            <p:spPr>
              <a:xfrm>
                <a:off x="5223359" y="1675576"/>
                <a:ext cx="47743" cy="39120"/>
              </a:xfrm>
              <a:custGeom>
                <a:avLst/>
                <a:gdLst/>
                <a:ahLst/>
                <a:cxnLst/>
                <a:rect l="l" t="t" r="r" b="b"/>
                <a:pathLst>
                  <a:path w="7425" h="6084" extrusionOk="0">
                    <a:moveTo>
                      <a:pt x="3277" y="1"/>
                    </a:moveTo>
                    <a:cubicBezTo>
                      <a:pt x="3229" y="1"/>
                      <a:pt x="3196" y="6"/>
                      <a:pt x="3184" y="19"/>
                    </a:cubicBezTo>
                    <a:cubicBezTo>
                      <a:pt x="3008" y="179"/>
                      <a:pt x="2752" y="515"/>
                      <a:pt x="1344" y="867"/>
                    </a:cubicBezTo>
                    <a:cubicBezTo>
                      <a:pt x="1056" y="931"/>
                      <a:pt x="1280" y="1411"/>
                      <a:pt x="1088" y="1827"/>
                    </a:cubicBezTo>
                    <a:cubicBezTo>
                      <a:pt x="880" y="2339"/>
                      <a:pt x="192" y="2355"/>
                      <a:pt x="112" y="2659"/>
                    </a:cubicBezTo>
                    <a:cubicBezTo>
                      <a:pt x="0" y="3091"/>
                      <a:pt x="48" y="3699"/>
                      <a:pt x="128" y="4291"/>
                    </a:cubicBezTo>
                    <a:cubicBezTo>
                      <a:pt x="1168" y="5155"/>
                      <a:pt x="2112" y="5732"/>
                      <a:pt x="2800" y="6084"/>
                    </a:cubicBezTo>
                    <a:lnTo>
                      <a:pt x="7424" y="1027"/>
                    </a:lnTo>
                    <a:cubicBezTo>
                      <a:pt x="7424" y="1027"/>
                      <a:pt x="6144" y="563"/>
                      <a:pt x="4672" y="163"/>
                    </a:cubicBezTo>
                    <a:cubicBezTo>
                      <a:pt x="4654" y="172"/>
                      <a:pt x="4623" y="176"/>
                      <a:pt x="4581" y="176"/>
                    </a:cubicBezTo>
                    <a:cubicBezTo>
                      <a:pt x="4299" y="176"/>
                      <a:pt x="3547" y="1"/>
                      <a:pt x="3277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5248668" y="1680894"/>
                <a:ext cx="31488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5241" extrusionOk="0">
                    <a:moveTo>
                      <a:pt x="2945" y="1"/>
                    </a:moveTo>
                    <a:cubicBezTo>
                      <a:pt x="2856" y="1"/>
                      <a:pt x="2765" y="3"/>
                      <a:pt x="2672" y="8"/>
                    </a:cubicBezTo>
                    <a:cubicBezTo>
                      <a:pt x="1424" y="56"/>
                      <a:pt x="0" y="504"/>
                      <a:pt x="0" y="504"/>
                    </a:cubicBezTo>
                    <a:cubicBezTo>
                      <a:pt x="0" y="504"/>
                      <a:pt x="1143" y="5240"/>
                      <a:pt x="2493" y="5240"/>
                    </a:cubicBezTo>
                    <a:cubicBezTo>
                      <a:pt x="2709" y="5240"/>
                      <a:pt x="2930" y="5120"/>
                      <a:pt x="3152" y="4840"/>
                    </a:cubicBezTo>
                    <a:cubicBezTo>
                      <a:pt x="3696" y="4136"/>
                      <a:pt x="4112" y="3480"/>
                      <a:pt x="4368" y="2888"/>
                    </a:cubicBezTo>
                    <a:cubicBezTo>
                      <a:pt x="4897" y="1720"/>
                      <a:pt x="4833" y="776"/>
                      <a:pt x="4144" y="280"/>
                    </a:cubicBezTo>
                    <a:cubicBezTo>
                      <a:pt x="3847" y="78"/>
                      <a:pt x="3425" y="1"/>
                      <a:pt x="2945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5225102" y="1677666"/>
                <a:ext cx="47743" cy="55999"/>
              </a:xfrm>
              <a:custGeom>
                <a:avLst/>
                <a:gdLst/>
                <a:ahLst/>
                <a:cxnLst/>
                <a:rect l="l" t="t" r="r" b="b"/>
                <a:pathLst>
                  <a:path w="7425" h="8709" extrusionOk="0">
                    <a:moveTo>
                      <a:pt x="2897" y="0"/>
                    </a:moveTo>
                    <a:cubicBezTo>
                      <a:pt x="2853" y="0"/>
                      <a:pt x="2806" y="14"/>
                      <a:pt x="2753" y="46"/>
                    </a:cubicBezTo>
                    <a:cubicBezTo>
                      <a:pt x="2373" y="258"/>
                      <a:pt x="2527" y="948"/>
                      <a:pt x="1571" y="948"/>
                    </a:cubicBezTo>
                    <a:cubicBezTo>
                      <a:pt x="1520" y="948"/>
                      <a:pt x="1466" y="946"/>
                      <a:pt x="1409" y="942"/>
                    </a:cubicBezTo>
                    <a:cubicBezTo>
                      <a:pt x="1407" y="942"/>
                      <a:pt x="1405" y="941"/>
                      <a:pt x="1404" y="941"/>
                    </a:cubicBezTo>
                    <a:cubicBezTo>
                      <a:pt x="1237" y="941"/>
                      <a:pt x="1457" y="1726"/>
                      <a:pt x="1457" y="1726"/>
                    </a:cubicBezTo>
                    <a:cubicBezTo>
                      <a:pt x="1153" y="1886"/>
                      <a:pt x="945" y="1934"/>
                      <a:pt x="769" y="1982"/>
                    </a:cubicBezTo>
                    <a:cubicBezTo>
                      <a:pt x="417" y="2046"/>
                      <a:pt x="273" y="2046"/>
                      <a:pt x="209" y="2590"/>
                    </a:cubicBezTo>
                    <a:cubicBezTo>
                      <a:pt x="113" y="3390"/>
                      <a:pt x="753" y="3646"/>
                      <a:pt x="561" y="4334"/>
                    </a:cubicBezTo>
                    <a:cubicBezTo>
                      <a:pt x="385" y="5038"/>
                      <a:pt x="1" y="5471"/>
                      <a:pt x="721" y="6271"/>
                    </a:cubicBezTo>
                    <a:cubicBezTo>
                      <a:pt x="1457" y="7054"/>
                      <a:pt x="1921" y="7167"/>
                      <a:pt x="2241" y="7647"/>
                    </a:cubicBezTo>
                    <a:cubicBezTo>
                      <a:pt x="2385" y="7871"/>
                      <a:pt x="2561" y="8127"/>
                      <a:pt x="2769" y="8334"/>
                    </a:cubicBezTo>
                    <a:cubicBezTo>
                      <a:pt x="2972" y="8525"/>
                      <a:pt x="3506" y="8708"/>
                      <a:pt x="3936" y="8708"/>
                    </a:cubicBezTo>
                    <a:cubicBezTo>
                      <a:pt x="4082" y="8708"/>
                      <a:pt x="4216" y="8687"/>
                      <a:pt x="4321" y="8639"/>
                    </a:cubicBezTo>
                    <a:cubicBezTo>
                      <a:pt x="4913" y="8351"/>
                      <a:pt x="4833" y="8046"/>
                      <a:pt x="5361" y="7775"/>
                    </a:cubicBezTo>
                    <a:lnTo>
                      <a:pt x="5777" y="7839"/>
                    </a:lnTo>
                    <a:cubicBezTo>
                      <a:pt x="5903" y="7776"/>
                      <a:pt x="5889" y="7342"/>
                      <a:pt x="5996" y="7342"/>
                    </a:cubicBezTo>
                    <a:cubicBezTo>
                      <a:pt x="5998" y="7342"/>
                      <a:pt x="6000" y="7342"/>
                      <a:pt x="6001" y="7342"/>
                    </a:cubicBezTo>
                    <a:cubicBezTo>
                      <a:pt x="6193" y="7327"/>
                      <a:pt x="6337" y="7246"/>
                      <a:pt x="6465" y="7135"/>
                    </a:cubicBezTo>
                    <a:lnTo>
                      <a:pt x="6929" y="7103"/>
                    </a:lnTo>
                    <a:cubicBezTo>
                      <a:pt x="7089" y="6975"/>
                      <a:pt x="6833" y="6574"/>
                      <a:pt x="6833" y="6463"/>
                    </a:cubicBezTo>
                    <a:cubicBezTo>
                      <a:pt x="6849" y="6254"/>
                      <a:pt x="7025" y="6158"/>
                      <a:pt x="7057" y="5535"/>
                    </a:cubicBezTo>
                    <a:cubicBezTo>
                      <a:pt x="7105" y="4926"/>
                      <a:pt x="7425" y="5246"/>
                      <a:pt x="6929" y="4398"/>
                    </a:cubicBezTo>
                    <a:cubicBezTo>
                      <a:pt x="6433" y="3550"/>
                      <a:pt x="6529" y="2942"/>
                      <a:pt x="6001" y="2590"/>
                    </a:cubicBezTo>
                    <a:cubicBezTo>
                      <a:pt x="5489" y="2222"/>
                      <a:pt x="5089" y="1934"/>
                      <a:pt x="5041" y="1854"/>
                    </a:cubicBezTo>
                    <a:cubicBezTo>
                      <a:pt x="5009" y="1806"/>
                      <a:pt x="4977" y="1582"/>
                      <a:pt x="4897" y="1358"/>
                    </a:cubicBezTo>
                    <a:lnTo>
                      <a:pt x="4881" y="1342"/>
                    </a:lnTo>
                    <a:cubicBezTo>
                      <a:pt x="4785" y="1086"/>
                      <a:pt x="4609" y="814"/>
                      <a:pt x="4305" y="766"/>
                    </a:cubicBezTo>
                    <a:cubicBezTo>
                      <a:pt x="3729" y="686"/>
                      <a:pt x="3489" y="622"/>
                      <a:pt x="3489" y="622"/>
                    </a:cubicBezTo>
                    <a:cubicBezTo>
                      <a:pt x="3281" y="594"/>
                      <a:pt x="3181" y="0"/>
                      <a:pt x="289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5233030" y="1684077"/>
                <a:ext cx="34368" cy="39114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6083" extrusionOk="0">
                    <a:moveTo>
                      <a:pt x="2254" y="1"/>
                    </a:moveTo>
                    <a:cubicBezTo>
                      <a:pt x="1759" y="1"/>
                      <a:pt x="1312" y="537"/>
                      <a:pt x="1312" y="537"/>
                    </a:cubicBezTo>
                    <a:cubicBezTo>
                      <a:pt x="1312" y="537"/>
                      <a:pt x="1321" y="483"/>
                      <a:pt x="1136" y="483"/>
                    </a:cubicBezTo>
                    <a:cubicBezTo>
                      <a:pt x="1075" y="483"/>
                      <a:pt x="992" y="489"/>
                      <a:pt x="880" y="505"/>
                    </a:cubicBezTo>
                    <a:cubicBezTo>
                      <a:pt x="432" y="569"/>
                      <a:pt x="864" y="905"/>
                      <a:pt x="816" y="1065"/>
                    </a:cubicBezTo>
                    <a:cubicBezTo>
                      <a:pt x="800" y="1081"/>
                      <a:pt x="784" y="1097"/>
                      <a:pt x="768" y="1129"/>
                    </a:cubicBezTo>
                    <a:cubicBezTo>
                      <a:pt x="672" y="1225"/>
                      <a:pt x="464" y="1289"/>
                      <a:pt x="256" y="1641"/>
                    </a:cubicBezTo>
                    <a:cubicBezTo>
                      <a:pt x="0" y="2041"/>
                      <a:pt x="96" y="1913"/>
                      <a:pt x="256" y="2345"/>
                    </a:cubicBezTo>
                    <a:cubicBezTo>
                      <a:pt x="400" y="2761"/>
                      <a:pt x="192" y="2505"/>
                      <a:pt x="80" y="2841"/>
                    </a:cubicBezTo>
                    <a:cubicBezTo>
                      <a:pt x="32" y="2985"/>
                      <a:pt x="0" y="2985"/>
                      <a:pt x="160" y="3417"/>
                    </a:cubicBezTo>
                    <a:cubicBezTo>
                      <a:pt x="304" y="3849"/>
                      <a:pt x="320" y="3673"/>
                      <a:pt x="224" y="3849"/>
                    </a:cubicBezTo>
                    <a:cubicBezTo>
                      <a:pt x="144" y="4025"/>
                      <a:pt x="368" y="4410"/>
                      <a:pt x="528" y="4698"/>
                    </a:cubicBezTo>
                    <a:cubicBezTo>
                      <a:pt x="704" y="4986"/>
                      <a:pt x="928" y="5114"/>
                      <a:pt x="1056" y="5434"/>
                    </a:cubicBezTo>
                    <a:cubicBezTo>
                      <a:pt x="1184" y="5737"/>
                      <a:pt x="1504" y="5946"/>
                      <a:pt x="1760" y="6042"/>
                    </a:cubicBezTo>
                    <a:cubicBezTo>
                      <a:pt x="1830" y="6072"/>
                      <a:pt x="1952" y="6082"/>
                      <a:pt x="2098" y="6082"/>
                    </a:cubicBezTo>
                    <a:cubicBezTo>
                      <a:pt x="2392" y="6082"/>
                      <a:pt x="2786" y="6041"/>
                      <a:pt x="3066" y="6041"/>
                    </a:cubicBezTo>
                    <a:cubicBezTo>
                      <a:pt x="3157" y="6041"/>
                      <a:pt x="3236" y="6046"/>
                      <a:pt x="3296" y="6057"/>
                    </a:cubicBezTo>
                    <a:cubicBezTo>
                      <a:pt x="3315" y="6061"/>
                      <a:pt x="3334" y="6062"/>
                      <a:pt x="3353" y="6062"/>
                    </a:cubicBezTo>
                    <a:cubicBezTo>
                      <a:pt x="3656" y="6062"/>
                      <a:pt x="3972" y="5604"/>
                      <a:pt x="4304" y="5530"/>
                    </a:cubicBezTo>
                    <a:cubicBezTo>
                      <a:pt x="4352" y="5513"/>
                      <a:pt x="4384" y="5513"/>
                      <a:pt x="4416" y="5498"/>
                    </a:cubicBezTo>
                    <a:cubicBezTo>
                      <a:pt x="4592" y="5449"/>
                      <a:pt x="4688" y="5370"/>
                      <a:pt x="4896" y="5161"/>
                    </a:cubicBezTo>
                    <a:cubicBezTo>
                      <a:pt x="4976" y="5065"/>
                      <a:pt x="5216" y="4809"/>
                      <a:pt x="5152" y="4393"/>
                    </a:cubicBezTo>
                    <a:cubicBezTo>
                      <a:pt x="5104" y="3961"/>
                      <a:pt x="5136" y="4009"/>
                      <a:pt x="5248" y="3689"/>
                    </a:cubicBezTo>
                    <a:cubicBezTo>
                      <a:pt x="5344" y="3369"/>
                      <a:pt x="5248" y="3689"/>
                      <a:pt x="4960" y="3209"/>
                    </a:cubicBezTo>
                    <a:cubicBezTo>
                      <a:pt x="4688" y="2729"/>
                      <a:pt x="4608" y="2777"/>
                      <a:pt x="4592" y="2585"/>
                    </a:cubicBezTo>
                    <a:cubicBezTo>
                      <a:pt x="4592" y="2393"/>
                      <a:pt x="4496" y="1993"/>
                      <a:pt x="4224" y="1705"/>
                    </a:cubicBezTo>
                    <a:cubicBezTo>
                      <a:pt x="3952" y="1417"/>
                      <a:pt x="3808" y="1497"/>
                      <a:pt x="3632" y="1273"/>
                    </a:cubicBezTo>
                    <a:cubicBezTo>
                      <a:pt x="3584" y="1209"/>
                      <a:pt x="3552" y="1129"/>
                      <a:pt x="3536" y="1033"/>
                    </a:cubicBezTo>
                    <a:cubicBezTo>
                      <a:pt x="3488" y="841"/>
                      <a:pt x="3488" y="601"/>
                      <a:pt x="3360" y="393"/>
                    </a:cubicBezTo>
                    <a:cubicBezTo>
                      <a:pt x="3200" y="121"/>
                      <a:pt x="2992" y="169"/>
                      <a:pt x="2432" y="25"/>
                    </a:cubicBezTo>
                    <a:cubicBezTo>
                      <a:pt x="2373" y="8"/>
                      <a:pt x="2313" y="1"/>
                      <a:pt x="225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5242180" y="1686597"/>
                <a:ext cx="25218" cy="32832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5106" extrusionOk="0">
                    <a:moveTo>
                      <a:pt x="1937" y="1"/>
                    </a:moveTo>
                    <a:cubicBezTo>
                      <a:pt x="1937" y="1"/>
                      <a:pt x="337" y="721"/>
                      <a:pt x="177" y="1649"/>
                    </a:cubicBezTo>
                    <a:cubicBezTo>
                      <a:pt x="1" y="2593"/>
                      <a:pt x="289" y="3761"/>
                      <a:pt x="1297" y="3857"/>
                    </a:cubicBezTo>
                    <a:cubicBezTo>
                      <a:pt x="2305" y="3937"/>
                      <a:pt x="1025" y="4769"/>
                      <a:pt x="2049" y="4961"/>
                    </a:cubicBezTo>
                    <a:cubicBezTo>
                      <a:pt x="2321" y="5025"/>
                      <a:pt x="2673" y="5074"/>
                      <a:pt x="2993" y="5106"/>
                    </a:cubicBezTo>
                    <a:cubicBezTo>
                      <a:pt x="3169" y="5057"/>
                      <a:pt x="3265" y="4978"/>
                      <a:pt x="3473" y="4769"/>
                    </a:cubicBezTo>
                    <a:cubicBezTo>
                      <a:pt x="3553" y="4673"/>
                      <a:pt x="3793" y="4417"/>
                      <a:pt x="3729" y="4001"/>
                    </a:cubicBezTo>
                    <a:cubicBezTo>
                      <a:pt x="3681" y="3569"/>
                      <a:pt x="3713" y="3617"/>
                      <a:pt x="3825" y="3297"/>
                    </a:cubicBezTo>
                    <a:cubicBezTo>
                      <a:pt x="3921" y="2977"/>
                      <a:pt x="3825" y="3297"/>
                      <a:pt x="3537" y="2817"/>
                    </a:cubicBezTo>
                    <a:cubicBezTo>
                      <a:pt x="3265" y="2337"/>
                      <a:pt x="3185" y="2385"/>
                      <a:pt x="3169" y="2193"/>
                    </a:cubicBezTo>
                    <a:cubicBezTo>
                      <a:pt x="3169" y="2001"/>
                      <a:pt x="3073" y="1601"/>
                      <a:pt x="2801" y="1313"/>
                    </a:cubicBezTo>
                    <a:cubicBezTo>
                      <a:pt x="2529" y="1025"/>
                      <a:pt x="2385" y="1105"/>
                      <a:pt x="2209" y="881"/>
                    </a:cubicBezTo>
                    <a:cubicBezTo>
                      <a:pt x="2161" y="817"/>
                      <a:pt x="2129" y="737"/>
                      <a:pt x="2113" y="641"/>
                    </a:cubicBezTo>
                    <a:cubicBezTo>
                      <a:pt x="2065" y="449"/>
                      <a:pt x="2065" y="209"/>
                      <a:pt x="193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5254841" y="1696474"/>
                <a:ext cx="7208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633" extrusionOk="0">
                    <a:moveTo>
                      <a:pt x="1088" y="1"/>
                    </a:moveTo>
                    <a:cubicBezTo>
                      <a:pt x="1088" y="1"/>
                      <a:pt x="496" y="1057"/>
                      <a:pt x="256" y="1281"/>
                    </a:cubicBezTo>
                    <a:cubicBezTo>
                      <a:pt x="0" y="1505"/>
                      <a:pt x="16" y="1633"/>
                      <a:pt x="16" y="1633"/>
                    </a:cubicBezTo>
                    <a:cubicBezTo>
                      <a:pt x="48" y="1633"/>
                      <a:pt x="64" y="1617"/>
                      <a:pt x="96" y="1617"/>
                    </a:cubicBezTo>
                    <a:cubicBezTo>
                      <a:pt x="1120" y="1153"/>
                      <a:pt x="1088" y="1"/>
                      <a:pt x="1088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5248970" y="1695709"/>
                <a:ext cx="11966" cy="8494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321" extrusionOk="0">
                    <a:moveTo>
                      <a:pt x="1801" y="1"/>
                    </a:moveTo>
                    <a:cubicBezTo>
                      <a:pt x="1679" y="1"/>
                      <a:pt x="1372" y="115"/>
                      <a:pt x="1009" y="248"/>
                    </a:cubicBezTo>
                    <a:cubicBezTo>
                      <a:pt x="529" y="424"/>
                      <a:pt x="145" y="824"/>
                      <a:pt x="65" y="1016"/>
                    </a:cubicBezTo>
                    <a:cubicBezTo>
                      <a:pt x="1" y="1208"/>
                      <a:pt x="161" y="1320"/>
                      <a:pt x="161" y="1320"/>
                    </a:cubicBezTo>
                    <a:cubicBezTo>
                      <a:pt x="369" y="520"/>
                      <a:pt x="1857" y="40"/>
                      <a:pt x="1857" y="40"/>
                    </a:cubicBezTo>
                    <a:cubicBezTo>
                      <a:pt x="1861" y="13"/>
                      <a:pt x="1841" y="1"/>
                      <a:pt x="1801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5250745" y="1697908"/>
                <a:ext cx="10069" cy="969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08" extrusionOk="0">
                    <a:moveTo>
                      <a:pt x="1480" y="1"/>
                    </a:moveTo>
                    <a:cubicBezTo>
                      <a:pt x="1362" y="1"/>
                      <a:pt x="1" y="1459"/>
                      <a:pt x="205" y="1506"/>
                    </a:cubicBezTo>
                    <a:cubicBezTo>
                      <a:pt x="209" y="1507"/>
                      <a:pt x="214" y="1508"/>
                      <a:pt x="219" y="1508"/>
                    </a:cubicBezTo>
                    <a:cubicBezTo>
                      <a:pt x="461" y="1508"/>
                      <a:pt x="1533" y="98"/>
                      <a:pt x="1533" y="98"/>
                    </a:cubicBezTo>
                    <a:cubicBezTo>
                      <a:pt x="1533" y="98"/>
                      <a:pt x="1565" y="50"/>
                      <a:pt x="1485" y="2"/>
                    </a:cubicBezTo>
                    <a:cubicBezTo>
                      <a:pt x="1484" y="1"/>
                      <a:pt x="1482" y="1"/>
                      <a:pt x="1480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5249819" y="1697393"/>
                <a:ext cx="9600" cy="8488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320" extrusionOk="0">
                    <a:moveTo>
                      <a:pt x="1431" y="0"/>
                    </a:moveTo>
                    <a:cubicBezTo>
                      <a:pt x="1322" y="0"/>
                      <a:pt x="0" y="1205"/>
                      <a:pt x="141" y="1314"/>
                    </a:cubicBezTo>
                    <a:cubicBezTo>
                      <a:pt x="146" y="1318"/>
                      <a:pt x="153" y="1319"/>
                      <a:pt x="160" y="1319"/>
                    </a:cubicBezTo>
                    <a:cubicBezTo>
                      <a:pt x="366" y="1319"/>
                      <a:pt x="1453" y="98"/>
                      <a:pt x="1453" y="98"/>
                    </a:cubicBezTo>
                    <a:cubicBezTo>
                      <a:pt x="1463" y="112"/>
                      <a:pt x="1471" y="118"/>
                      <a:pt x="1475" y="118"/>
                    </a:cubicBezTo>
                    <a:cubicBezTo>
                      <a:pt x="1493" y="118"/>
                      <a:pt x="1475" y="40"/>
                      <a:pt x="1437" y="2"/>
                    </a:cubicBezTo>
                    <a:cubicBezTo>
                      <a:pt x="1436" y="1"/>
                      <a:pt x="1434" y="0"/>
                      <a:pt x="143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5250436" y="1699001"/>
                <a:ext cx="5536" cy="522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12" extrusionOk="0">
                    <a:moveTo>
                      <a:pt x="846" y="1"/>
                    </a:moveTo>
                    <a:cubicBezTo>
                      <a:pt x="727" y="1"/>
                      <a:pt x="0" y="748"/>
                      <a:pt x="61" y="808"/>
                    </a:cubicBezTo>
                    <a:cubicBezTo>
                      <a:pt x="64" y="811"/>
                      <a:pt x="67" y="812"/>
                      <a:pt x="72" y="812"/>
                    </a:cubicBezTo>
                    <a:cubicBezTo>
                      <a:pt x="192" y="812"/>
                      <a:pt x="861" y="8"/>
                      <a:pt x="861" y="8"/>
                    </a:cubicBezTo>
                    <a:cubicBezTo>
                      <a:pt x="858" y="3"/>
                      <a:pt x="853" y="1"/>
                      <a:pt x="846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5265746" y="1680894"/>
                <a:ext cx="14410" cy="18576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2889" extrusionOk="0">
                    <a:moveTo>
                      <a:pt x="289" y="1"/>
                    </a:moveTo>
                    <a:cubicBezTo>
                      <a:pt x="200" y="1"/>
                      <a:pt x="109" y="3"/>
                      <a:pt x="16" y="8"/>
                    </a:cubicBezTo>
                    <a:cubicBezTo>
                      <a:pt x="0" y="168"/>
                      <a:pt x="0" y="344"/>
                      <a:pt x="32" y="552"/>
                    </a:cubicBezTo>
                    <a:cubicBezTo>
                      <a:pt x="96" y="1096"/>
                      <a:pt x="1296" y="2440"/>
                      <a:pt x="1712" y="2888"/>
                    </a:cubicBezTo>
                    <a:cubicBezTo>
                      <a:pt x="2241" y="1720"/>
                      <a:pt x="2177" y="776"/>
                      <a:pt x="1488" y="280"/>
                    </a:cubicBezTo>
                    <a:cubicBezTo>
                      <a:pt x="1191" y="78"/>
                      <a:pt x="769" y="1"/>
                      <a:pt x="289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5269752" y="1658537"/>
                <a:ext cx="42502" cy="37847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5886" extrusionOk="0">
                    <a:moveTo>
                      <a:pt x="3505" y="0"/>
                    </a:moveTo>
                    <a:cubicBezTo>
                      <a:pt x="3277" y="0"/>
                      <a:pt x="3037" y="14"/>
                      <a:pt x="2785" y="45"/>
                    </a:cubicBezTo>
                    <a:cubicBezTo>
                      <a:pt x="1249" y="237"/>
                      <a:pt x="465" y="1565"/>
                      <a:pt x="241" y="2461"/>
                    </a:cubicBezTo>
                    <a:cubicBezTo>
                      <a:pt x="1" y="3357"/>
                      <a:pt x="241" y="3885"/>
                      <a:pt x="641" y="4749"/>
                    </a:cubicBezTo>
                    <a:cubicBezTo>
                      <a:pt x="641" y="4749"/>
                      <a:pt x="1217" y="5757"/>
                      <a:pt x="1842" y="5885"/>
                    </a:cubicBezTo>
                    <a:lnTo>
                      <a:pt x="1842" y="5869"/>
                    </a:lnTo>
                    <a:cubicBezTo>
                      <a:pt x="2209" y="5853"/>
                      <a:pt x="2642" y="5821"/>
                      <a:pt x="3073" y="5773"/>
                    </a:cubicBezTo>
                    <a:cubicBezTo>
                      <a:pt x="4225" y="5613"/>
                      <a:pt x="5441" y="5277"/>
                      <a:pt x="5682" y="4573"/>
                    </a:cubicBezTo>
                    <a:cubicBezTo>
                      <a:pt x="6209" y="3165"/>
                      <a:pt x="6610" y="1101"/>
                      <a:pt x="6610" y="1101"/>
                    </a:cubicBezTo>
                    <a:cubicBezTo>
                      <a:pt x="6610" y="1101"/>
                      <a:pt x="5548" y="0"/>
                      <a:pt x="3505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5275307" y="1666587"/>
                <a:ext cx="29199" cy="24363"/>
              </a:xfrm>
              <a:custGeom>
                <a:avLst/>
                <a:gdLst/>
                <a:ahLst/>
                <a:cxnLst/>
                <a:rect l="l" t="t" r="r" b="b"/>
                <a:pathLst>
                  <a:path w="4541" h="3789" extrusionOk="0">
                    <a:moveTo>
                      <a:pt x="4358" y="0"/>
                    </a:moveTo>
                    <a:cubicBezTo>
                      <a:pt x="4352" y="0"/>
                      <a:pt x="4345" y="3"/>
                      <a:pt x="4338" y="9"/>
                    </a:cubicBezTo>
                    <a:cubicBezTo>
                      <a:pt x="4114" y="169"/>
                      <a:pt x="1618" y="2009"/>
                      <a:pt x="1618" y="2009"/>
                    </a:cubicBezTo>
                    <a:cubicBezTo>
                      <a:pt x="1618" y="2009"/>
                      <a:pt x="1" y="2825"/>
                      <a:pt x="145" y="3513"/>
                    </a:cubicBezTo>
                    <a:cubicBezTo>
                      <a:pt x="190" y="3710"/>
                      <a:pt x="414" y="3788"/>
                      <a:pt x="729" y="3788"/>
                    </a:cubicBezTo>
                    <a:cubicBezTo>
                      <a:pt x="1542" y="3788"/>
                      <a:pt x="2963" y="3271"/>
                      <a:pt x="3506" y="2937"/>
                    </a:cubicBezTo>
                    <a:cubicBezTo>
                      <a:pt x="4218" y="2473"/>
                      <a:pt x="4541" y="0"/>
                      <a:pt x="435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5275622" y="1664465"/>
                <a:ext cx="25726" cy="14017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2180" extrusionOk="0">
                    <a:moveTo>
                      <a:pt x="3088" y="0"/>
                    </a:moveTo>
                    <a:cubicBezTo>
                      <a:pt x="2408" y="0"/>
                      <a:pt x="1611" y="70"/>
                      <a:pt x="1008" y="355"/>
                    </a:cubicBezTo>
                    <a:cubicBezTo>
                      <a:pt x="80" y="803"/>
                      <a:pt x="0" y="2179"/>
                      <a:pt x="0" y="2179"/>
                    </a:cubicBezTo>
                    <a:cubicBezTo>
                      <a:pt x="0" y="2179"/>
                      <a:pt x="3760" y="547"/>
                      <a:pt x="4001" y="35"/>
                    </a:cubicBezTo>
                    <a:cubicBezTo>
                      <a:pt x="3756" y="19"/>
                      <a:pt x="3437" y="0"/>
                      <a:pt x="308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5393008" y="1627602"/>
                <a:ext cx="55356" cy="253972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39498" extrusionOk="0">
                    <a:moveTo>
                      <a:pt x="8146" y="1"/>
                    </a:moveTo>
                    <a:cubicBezTo>
                      <a:pt x="7958" y="1"/>
                      <a:pt x="7712" y="264"/>
                      <a:pt x="7410" y="1111"/>
                    </a:cubicBezTo>
                    <a:cubicBezTo>
                      <a:pt x="6625" y="3336"/>
                      <a:pt x="385" y="24216"/>
                      <a:pt x="193" y="29400"/>
                    </a:cubicBezTo>
                    <a:cubicBezTo>
                      <a:pt x="1" y="34585"/>
                      <a:pt x="513" y="39433"/>
                      <a:pt x="513" y="39433"/>
                    </a:cubicBezTo>
                    <a:lnTo>
                      <a:pt x="1361" y="39497"/>
                    </a:lnTo>
                    <a:lnTo>
                      <a:pt x="1361" y="38393"/>
                    </a:lnTo>
                    <a:cubicBezTo>
                      <a:pt x="1505" y="37849"/>
                      <a:pt x="8161" y="9784"/>
                      <a:pt x="8609" y="712"/>
                    </a:cubicBezTo>
                    <a:cubicBezTo>
                      <a:pt x="8609" y="712"/>
                      <a:pt x="8455" y="1"/>
                      <a:pt x="8146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5507167" y="1643285"/>
                <a:ext cx="22055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4762" extrusionOk="0">
                    <a:moveTo>
                      <a:pt x="3055" y="1"/>
                    </a:moveTo>
                    <a:cubicBezTo>
                      <a:pt x="3052" y="1"/>
                      <a:pt x="3050" y="1"/>
                      <a:pt x="3047" y="1"/>
                    </a:cubicBezTo>
                    <a:cubicBezTo>
                      <a:pt x="2648" y="48"/>
                      <a:pt x="600" y="2001"/>
                      <a:pt x="248" y="2337"/>
                    </a:cubicBezTo>
                    <a:cubicBezTo>
                      <a:pt x="248" y="2337"/>
                      <a:pt x="39" y="3825"/>
                      <a:pt x="24" y="4017"/>
                    </a:cubicBezTo>
                    <a:cubicBezTo>
                      <a:pt x="0" y="4171"/>
                      <a:pt x="597" y="4762"/>
                      <a:pt x="1357" y="4762"/>
                    </a:cubicBezTo>
                    <a:cubicBezTo>
                      <a:pt x="1624" y="4762"/>
                      <a:pt x="1912" y="4688"/>
                      <a:pt x="2200" y="4497"/>
                    </a:cubicBezTo>
                    <a:cubicBezTo>
                      <a:pt x="3281" y="3765"/>
                      <a:pt x="3430" y="1"/>
                      <a:pt x="3055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5514934" y="1682482"/>
                <a:ext cx="25617" cy="23167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3603" extrusionOk="0">
                    <a:moveTo>
                      <a:pt x="0" y="1"/>
                    </a:moveTo>
                    <a:cubicBezTo>
                      <a:pt x="0" y="1"/>
                      <a:pt x="943" y="2641"/>
                      <a:pt x="1455" y="2977"/>
                    </a:cubicBezTo>
                    <a:cubicBezTo>
                      <a:pt x="1873" y="3255"/>
                      <a:pt x="2768" y="3603"/>
                      <a:pt x="3410" y="3603"/>
                    </a:cubicBezTo>
                    <a:cubicBezTo>
                      <a:pt x="3581" y="3603"/>
                      <a:pt x="3734" y="3578"/>
                      <a:pt x="3856" y="3521"/>
                    </a:cubicBezTo>
                    <a:cubicBezTo>
                      <a:pt x="3984" y="3473"/>
                      <a:pt x="3696" y="1649"/>
                      <a:pt x="3456" y="1249"/>
                    </a:cubicBezTo>
                    <a:cubicBezTo>
                      <a:pt x="3216" y="865"/>
                      <a:pt x="271" y="1"/>
                      <a:pt x="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5501245" y="1651522"/>
                <a:ext cx="47852" cy="42284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6576" extrusionOk="0">
                    <a:moveTo>
                      <a:pt x="4561" y="0"/>
                    </a:moveTo>
                    <a:cubicBezTo>
                      <a:pt x="4128" y="928"/>
                      <a:pt x="3345" y="1888"/>
                      <a:pt x="2432" y="2416"/>
                    </a:cubicBezTo>
                    <a:cubicBezTo>
                      <a:pt x="0" y="3840"/>
                      <a:pt x="992" y="5680"/>
                      <a:pt x="2016" y="5760"/>
                    </a:cubicBezTo>
                    <a:cubicBezTo>
                      <a:pt x="2400" y="5792"/>
                      <a:pt x="4672" y="5968"/>
                      <a:pt x="5249" y="5968"/>
                    </a:cubicBezTo>
                    <a:cubicBezTo>
                      <a:pt x="6497" y="6000"/>
                      <a:pt x="7441" y="6576"/>
                      <a:pt x="7441" y="6576"/>
                    </a:cubicBezTo>
                    <a:cubicBezTo>
                      <a:pt x="7441" y="6576"/>
                      <a:pt x="6193" y="48"/>
                      <a:pt x="456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5529749" y="1647381"/>
                <a:ext cx="26279" cy="46579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7244" extrusionOk="0">
                    <a:moveTo>
                      <a:pt x="1248" y="0"/>
                    </a:moveTo>
                    <a:cubicBezTo>
                      <a:pt x="1237" y="0"/>
                      <a:pt x="1226" y="2"/>
                      <a:pt x="1216" y="4"/>
                    </a:cubicBezTo>
                    <a:cubicBezTo>
                      <a:pt x="944" y="68"/>
                      <a:pt x="1008" y="324"/>
                      <a:pt x="784" y="388"/>
                    </a:cubicBezTo>
                    <a:lnTo>
                      <a:pt x="560" y="228"/>
                    </a:lnTo>
                    <a:cubicBezTo>
                      <a:pt x="498" y="259"/>
                      <a:pt x="554" y="582"/>
                      <a:pt x="518" y="582"/>
                    </a:cubicBezTo>
                    <a:cubicBezTo>
                      <a:pt x="516" y="582"/>
                      <a:pt x="514" y="582"/>
                      <a:pt x="512" y="580"/>
                    </a:cubicBezTo>
                    <a:cubicBezTo>
                      <a:pt x="473" y="563"/>
                      <a:pt x="441" y="556"/>
                      <a:pt x="414" y="556"/>
                    </a:cubicBezTo>
                    <a:cubicBezTo>
                      <a:pt x="364" y="556"/>
                      <a:pt x="330" y="581"/>
                      <a:pt x="288" y="612"/>
                    </a:cubicBezTo>
                    <a:lnTo>
                      <a:pt x="64" y="516"/>
                    </a:lnTo>
                    <a:lnTo>
                      <a:pt x="64" y="516"/>
                    </a:lnTo>
                    <a:cubicBezTo>
                      <a:pt x="0" y="580"/>
                      <a:pt x="175" y="948"/>
                      <a:pt x="175" y="1044"/>
                    </a:cubicBezTo>
                    <a:cubicBezTo>
                      <a:pt x="207" y="1204"/>
                      <a:pt x="128" y="1236"/>
                      <a:pt x="175" y="1716"/>
                    </a:cubicBezTo>
                    <a:cubicBezTo>
                      <a:pt x="224" y="2196"/>
                      <a:pt x="32" y="1860"/>
                      <a:pt x="384" y="2660"/>
                    </a:cubicBezTo>
                    <a:cubicBezTo>
                      <a:pt x="736" y="3460"/>
                      <a:pt x="768" y="3908"/>
                      <a:pt x="1072" y="4340"/>
                    </a:cubicBezTo>
                    <a:cubicBezTo>
                      <a:pt x="1392" y="4772"/>
                      <a:pt x="1616" y="5108"/>
                      <a:pt x="1664" y="5188"/>
                    </a:cubicBezTo>
                    <a:cubicBezTo>
                      <a:pt x="1680" y="5236"/>
                      <a:pt x="1728" y="5412"/>
                      <a:pt x="1792" y="5620"/>
                    </a:cubicBezTo>
                    <a:cubicBezTo>
                      <a:pt x="1808" y="5620"/>
                      <a:pt x="1808" y="5620"/>
                      <a:pt x="1808" y="5636"/>
                    </a:cubicBezTo>
                    <a:cubicBezTo>
                      <a:pt x="1888" y="5860"/>
                      <a:pt x="2000" y="6132"/>
                      <a:pt x="2176" y="6244"/>
                    </a:cubicBezTo>
                    <a:cubicBezTo>
                      <a:pt x="2480" y="6468"/>
                      <a:pt x="2608" y="6580"/>
                      <a:pt x="2608" y="6580"/>
                    </a:cubicBezTo>
                    <a:cubicBezTo>
                      <a:pt x="2728" y="6670"/>
                      <a:pt x="2863" y="7243"/>
                      <a:pt x="3025" y="7243"/>
                    </a:cubicBezTo>
                    <a:cubicBezTo>
                      <a:pt x="3035" y="7243"/>
                      <a:pt x="3045" y="7241"/>
                      <a:pt x="3056" y="7236"/>
                    </a:cubicBezTo>
                    <a:cubicBezTo>
                      <a:pt x="3193" y="7187"/>
                      <a:pt x="3108" y="6780"/>
                      <a:pt x="3347" y="6780"/>
                    </a:cubicBezTo>
                    <a:cubicBezTo>
                      <a:pt x="3416" y="6780"/>
                      <a:pt x="3512" y="6814"/>
                      <a:pt x="3648" y="6900"/>
                    </a:cubicBezTo>
                    <a:cubicBezTo>
                      <a:pt x="3651" y="6901"/>
                      <a:pt x="3653" y="6902"/>
                      <a:pt x="3655" y="6902"/>
                    </a:cubicBezTo>
                    <a:cubicBezTo>
                      <a:pt x="3714" y="6902"/>
                      <a:pt x="3520" y="6260"/>
                      <a:pt x="3520" y="6260"/>
                    </a:cubicBezTo>
                    <a:cubicBezTo>
                      <a:pt x="3584" y="6236"/>
                      <a:pt x="3644" y="6228"/>
                      <a:pt x="3698" y="6228"/>
                    </a:cubicBezTo>
                    <a:cubicBezTo>
                      <a:pt x="3752" y="6228"/>
                      <a:pt x="3800" y="6236"/>
                      <a:pt x="3840" y="6244"/>
                    </a:cubicBezTo>
                    <a:cubicBezTo>
                      <a:pt x="3892" y="6254"/>
                      <a:pt x="3935" y="6264"/>
                      <a:pt x="3969" y="6264"/>
                    </a:cubicBezTo>
                    <a:cubicBezTo>
                      <a:pt x="4053" y="6264"/>
                      <a:pt x="4087" y="6202"/>
                      <a:pt x="4064" y="5908"/>
                    </a:cubicBezTo>
                    <a:cubicBezTo>
                      <a:pt x="4016" y="5300"/>
                      <a:pt x="3648" y="4916"/>
                      <a:pt x="3664" y="4420"/>
                    </a:cubicBezTo>
                    <a:cubicBezTo>
                      <a:pt x="3680" y="3908"/>
                      <a:pt x="3824" y="3668"/>
                      <a:pt x="3344" y="2852"/>
                    </a:cubicBezTo>
                    <a:cubicBezTo>
                      <a:pt x="2880" y="2020"/>
                      <a:pt x="2624" y="1812"/>
                      <a:pt x="2400" y="1348"/>
                    </a:cubicBezTo>
                    <a:cubicBezTo>
                      <a:pt x="2304" y="1140"/>
                      <a:pt x="2176" y="884"/>
                      <a:pt x="2048" y="660"/>
                    </a:cubicBezTo>
                    <a:cubicBezTo>
                      <a:pt x="1881" y="402"/>
                      <a:pt x="1456" y="0"/>
                      <a:pt x="124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5535401" y="1654306"/>
                <a:ext cx="17522" cy="32684"/>
              </a:xfrm>
              <a:custGeom>
                <a:avLst/>
                <a:gdLst/>
                <a:ahLst/>
                <a:cxnLst/>
                <a:rect l="l" t="t" r="r" b="b"/>
                <a:pathLst>
                  <a:path w="2725" h="5083" extrusionOk="0">
                    <a:moveTo>
                      <a:pt x="511" y="0"/>
                    </a:moveTo>
                    <a:cubicBezTo>
                      <a:pt x="427" y="0"/>
                      <a:pt x="369" y="148"/>
                      <a:pt x="284" y="148"/>
                    </a:cubicBezTo>
                    <a:cubicBezTo>
                      <a:pt x="275" y="148"/>
                      <a:pt x="266" y="147"/>
                      <a:pt x="257" y="143"/>
                    </a:cubicBezTo>
                    <a:cubicBezTo>
                      <a:pt x="241" y="127"/>
                      <a:pt x="225" y="127"/>
                      <a:pt x="209" y="127"/>
                    </a:cubicBezTo>
                    <a:cubicBezTo>
                      <a:pt x="199" y="124"/>
                      <a:pt x="190" y="123"/>
                      <a:pt x="181" y="123"/>
                    </a:cubicBezTo>
                    <a:cubicBezTo>
                      <a:pt x="135" y="123"/>
                      <a:pt x="105" y="158"/>
                      <a:pt x="65" y="239"/>
                    </a:cubicBezTo>
                    <a:cubicBezTo>
                      <a:pt x="49" y="287"/>
                      <a:pt x="1" y="415"/>
                      <a:pt x="81" y="751"/>
                    </a:cubicBezTo>
                    <a:cubicBezTo>
                      <a:pt x="177" y="1103"/>
                      <a:pt x="161" y="1055"/>
                      <a:pt x="177" y="1263"/>
                    </a:cubicBezTo>
                    <a:cubicBezTo>
                      <a:pt x="177" y="1487"/>
                      <a:pt x="177" y="1263"/>
                      <a:pt x="369" y="1727"/>
                    </a:cubicBezTo>
                    <a:cubicBezTo>
                      <a:pt x="577" y="2175"/>
                      <a:pt x="593" y="2175"/>
                      <a:pt x="641" y="2319"/>
                    </a:cubicBezTo>
                    <a:cubicBezTo>
                      <a:pt x="673" y="2463"/>
                      <a:pt x="785" y="2799"/>
                      <a:pt x="945" y="3103"/>
                    </a:cubicBezTo>
                    <a:cubicBezTo>
                      <a:pt x="1121" y="3423"/>
                      <a:pt x="1153" y="3407"/>
                      <a:pt x="1281" y="3615"/>
                    </a:cubicBezTo>
                    <a:cubicBezTo>
                      <a:pt x="1313" y="3695"/>
                      <a:pt x="1329" y="3759"/>
                      <a:pt x="1361" y="3839"/>
                    </a:cubicBezTo>
                    <a:cubicBezTo>
                      <a:pt x="1409" y="3999"/>
                      <a:pt x="1457" y="4191"/>
                      <a:pt x="1537" y="4383"/>
                    </a:cubicBezTo>
                    <a:cubicBezTo>
                      <a:pt x="1665" y="4655"/>
                      <a:pt x="1745" y="4671"/>
                      <a:pt x="2001" y="4959"/>
                    </a:cubicBezTo>
                    <a:cubicBezTo>
                      <a:pt x="2083" y="5045"/>
                      <a:pt x="2150" y="5075"/>
                      <a:pt x="2204" y="5075"/>
                    </a:cubicBezTo>
                    <a:cubicBezTo>
                      <a:pt x="2330" y="5075"/>
                      <a:pt x="2385" y="4911"/>
                      <a:pt x="2385" y="4911"/>
                    </a:cubicBezTo>
                    <a:cubicBezTo>
                      <a:pt x="2385" y="4911"/>
                      <a:pt x="2401" y="4991"/>
                      <a:pt x="2577" y="5071"/>
                    </a:cubicBezTo>
                    <a:cubicBezTo>
                      <a:pt x="2595" y="5079"/>
                      <a:pt x="2609" y="5082"/>
                      <a:pt x="2620" y="5082"/>
                    </a:cubicBezTo>
                    <a:cubicBezTo>
                      <a:pt x="2724" y="5082"/>
                      <a:pt x="2513" y="4756"/>
                      <a:pt x="2513" y="4655"/>
                    </a:cubicBezTo>
                    <a:cubicBezTo>
                      <a:pt x="2513" y="4655"/>
                      <a:pt x="2513" y="4639"/>
                      <a:pt x="2529" y="4623"/>
                    </a:cubicBezTo>
                    <a:cubicBezTo>
                      <a:pt x="2545" y="4575"/>
                      <a:pt x="2625" y="4591"/>
                      <a:pt x="2641" y="4383"/>
                    </a:cubicBezTo>
                    <a:cubicBezTo>
                      <a:pt x="2689" y="4159"/>
                      <a:pt x="2673" y="4223"/>
                      <a:pt x="2529" y="3839"/>
                    </a:cubicBezTo>
                    <a:cubicBezTo>
                      <a:pt x="2401" y="3471"/>
                      <a:pt x="2529" y="3727"/>
                      <a:pt x="2513" y="3519"/>
                    </a:cubicBezTo>
                    <a:cubicBezTo>
                      <a:pt x="2513" y="3423"/>
                      <a:pt x="2529" y="3423"/>
                      <a:pt x="2385" y="3039"/>
                    </a:cubicBezTo>
                    <a:cubicBezTo>
                      <a:pt x="2241" y="2671"/>
                      <a:pt x="2273" y="2799"/>
                      <a:pt x="2273" y="2687"/>
                    </a:cubicBezTo>
                    <a:cubicBezTo>
                      <a:pt x="2289" y="2575"/>
                      <a:pt x="2129" y="2223"/>
                      <a:pt x="2001" y="1935"/>
                    </a:cubicBezTo>
                    <a:cubicBezTo>
                      <a:pt x="1873" y="1663"/>
                      <a:pt x="1761" y="1503"/>
                      <a:pt x="1649" y="1215"/>
                    </a:cubicBezTo>
                    <a:cubicBezTo>
                      <a:pt x="1537" y="943"/>
                      <a:pt x="1377" y="687"/>
                      <a:pt x="1249" y="527"/>
                    </a:cubicBezTo>
                    <a:cubicBezTo>
                      <a:pt x="1121" y="367"/>
                      <a:pt x="753" y="207"/>
                      <a:pt x="593" y="47"/>
                    </a:cubicBezTo>
                    <a:cubicBezTo>
                      <a:pt x="562" y="13"/>
                      <a:pt x="535" y="0"/>
                      <a:pt x="51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5535401" y="1655090"/>
                <a:ext cx="13490" cy="27398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4261" extrusionOk="0">
                    <a:moveTo>
                      <a:pt x="181" y="1"/>
                    </a:moveTo>
                    <a:cubicBezTo>
                      <a:pt x="135" y="1"/>
                      <a:pt x="105" y="36"/>
                      <a:pt x="65" y="117"/>
                    </a:cubicBezTo>
                    <a:cubicBezTo>
                      <a:pt x="49" y="165"/>
                      <a:pt x="1" y="293"/>
                      <a:pt x="81" y="629"/>
                    </a:cubicBezTo>
                    <a:cubicBezTo>
                      <a:pt x="177" y="981"/>
                      <a:pt x="161" y="933"/>
                      <a:pt x="177" y="1141"/>
                    </a:cubicBezTo>
                    <a:cubicBezTo>
                      <a:pt x="177" y="1365"/>
                      <a:pt x="177" y="1141"/>
                      <a:pt x="369" y="1605"/>
                    </a:cubicBezTo>
                    <a:cubicBezTo>
                      <a:pt x="577" y="2053"/>
                      <a:pt x="593" y="2053"/>
                      <a:pt x="641" y="2197"/>
                    </a:cubicBezTo>
                    <a:cubicBezTo>
                      <a:pt x="673" y="2341"/>
                      <a:pt x="785" y="2677"/>
                      <a:pt x="945" y="2981"/>
                    </a:cubicBezTo>
                    <a:cubicBezTo>
                      <a:pt x="1121" y="3301"/>
                      <a:pt x="1153" y="3285"/>
                      <a:pt x="1281" y="3493"/>
                    </a:cubicBezTo>
                    <a:cubicBezTo>
                      <a:pt x="1313" y="3573"/>
                      <a:pt x="1329" y="3637"/>
                      <a:pt x="1361" y="3717"/>
                    </a:cubicBezTo>
                    <a:cubicBezTo>
                      <a:pt x="1409" y="3877"/>
                      <a:pt x="1457" y="4069"/>
                      <a:pt x="1537" y="4261"/>
                    </a:cubicBezTo>
                    <a:cubicBezTo>
                      <a:pt x="1537" y="4261"/>
                      <a:pt x="2097" y="4197"/>
                      <a:pt x="2001" y="3541"/>
                    </a:cubicBezTo>
                    <a:cubicBezTo>
                      <a:pt x="1921" y="2869"/>
                      <a:pt x="1601" y="1877"/>
                      <a:pt x="1153" y="1493"/>
                    </a:cubicBezTo>
                    <a:cubicBezTo>
                      <a:pt x="705" y="1109"/>
                      <a:pt x="1105" y="869"/>
                      <a:pt x="641" y="405"/>
                    </a:cubicBezTo>
                    <a:cubicBezTo>
                      <a:pt x="513" y="277"/>
                      <a:pt x="353" y="133"/>
                      <a:pt x="209" y="5"/>
                    </a:cubicBezTo>
                    <a:cubicBezTo>
                      <a:pt x="199" y="2"/>
                      <a:pt x="190" y="1"/>
                      <a:pt x="181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5489741" y="1677544"/>
                <a:ext cx="15831" cy="12686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973" extrusionOk="0">
                    <a:moveTo>
                      <a:pt x="1518" y="1"/>
                    </a:moveTo>
                    <a:cubicBezTo>
                      <a:pt x="1518" y="1"/>
                      <a:pt x="878" y="497"/>
                      <a:pt x="366" y="1121"/>
                    </a:cubicBezTo>
                    <a:cubicBezTo>
                      <a:pt x="1" y="1547"/>
                      <a:pt x="402" y="1973"/>
                      <a:pt x="869" y="1973"/>
                    </a:cubicBezTo>
                    <a:cubicBezTo>
                      <a:pt x="893" y="1973"/>
                      <a:pt x="918" y="1972"/>
                      <a:pt x="942" y="1969"/>
                    </a:cubicBezTo>
                    <a:cubicBezTo>
                      <a:pt x="1195" y="1953"/>
                      <a:pt x="1585" y="1949"/>
                      <a:pt x="1907" y="1949"/>
                    </a:cubicBezTo>
                    <a:cubicBezTo>
                      <a:pt x="2216" y="1949"/>
                      <a:pt x="2461" y="1953"/>
                      <a:pt x="2461" y="1953"/>
                    </a:cubicBezTo>
                    <a:lnTo>
                      <a:pt x="1518" y="1"/>
                    </a:ln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5488179" y="1629055"/>
                <a:ext cx="34169" cy="54571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8487" extrusionOk="0">
                    <a:moveTo>
                      <a:pt x="4658" y="1"/>
                    </a:moveTo>
                    <a:cubicBezTo>
                      <a:pt x="3979" y="1"/>
                      <a:pt x="2738" y="1070"/>
                      <a:pt x="1473" y="3462"/>
                    </a:cubicBezTo>
                    <a:cubicBezTo>
                      <a:pt x="1" y="6246"/>
                      <a:pt x="2209" y="8486"/>
                      <a:pt x="2209" y="8486"/>
                    </a:cubicBezTo>
                    <a:cubicBezTo>
                      <a:pt x="2209" y="8486"/>
                      <a:pt x="3233" y="6726"/>
                      <a:pt x="3920" y="5382"/>
                    </a:cubicBezTo>
                    <a:cubicBezTo>
                      <a:pt x="4609" y="4054"/>
                      <a:pt x="5313" y="358"/>
                      <a:pt x="4944" y="85"/>
                    </a:cubicBezTo>
                    <a:cubicBezTo>
                      <a:pt x="4866" y="29"/>
                      <a:pt x="4770" y="1"/>
                      <a:pt x="465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5499496" y="1677544"/>
                <a:ext cx="39821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673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496" y="1537"/>
                      <a:pt x="929" y="2657"/>
                    </a:cubicBezTo>
                    <a:cubicBezTo>
                      <a:pt x="1761" y="4817"/>
                      <a:pt x="3920" y="6465"/>
                      <a:pt x="6113" y="6738"/>
                    </a:cubicBezTo>
                    <a:cubicBezTo>
                      <a:pt x="6113" y="6738"/>
                      <a:pt x="6193" y="5025"/>
                      <a:pt x="5008" y="3633"/>
                    </a:cubicBezTo>
                    <a:cubicBezTo>
                      <a:pt x="3809" y="225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5517815" y="1682321"/>
                <a:ext cx="19611" cy="408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35" extrusionOk="0">
                    <a:moveTo>
                      <a:pt x="2062" y="1"/>
                    </a:moveTo>
                    <a:cubicBezTo>
                      <a:pt x="1229" y="1"/>
                      <a:pt x="100" y="229"/>
                      <a:pt x="47" y="250"/>
                    </a:cubicBezTo>
                    <a:lnTo>
                      <a:pt x="0" y="602"/>
                    </a:lnTo>
                    <a:cubicBezTo>
                      <a:pt x="0" y="602"/>
                      <a:pt x="537" y="635"/>
                      <a:pt x="1152" y="635"/>
                    </a:cubicBezTo>
                    <a:cubicBezTo>
                      <a:pt x="2023" y="635"/>
                      <a:pt x="3050" y="569"/>
                      <a:pt x="2928" y="250"/>
                    </a:cubicBezTo>
                    <a:cubicBezTo>
                      <a:pt x="2851" y="63"/>
                      <a:pt x="2497" y="1"/>
                      <a:pt x="2062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5515140" y="1671802"/>
                <a:ext cx="17592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359" extrusionOk="0">
                    <a:moveTo>
                      <a:pt x="2362" y="0"/>
                    </a:moveTo>
                    <a:cubicBezTo>
                      <a:pt x="1735" y="0"/>
                      <a:pt x="0" y="862"/>
                      <a:pt x="0" y="862"/>
                    </a:cubicBezTo>
                    <a:lnTo>
                      <a:pt x="47" y="1358"/>
                    </a:lnTo>
                    <a:cubicBezTo>
                      <a:pt x="47" y="1358"/>
                      <a:pt x="2735" y="526"/>
                      <a:pt x="2575" y="94"/>
                    </a:cubicBezTo>
                    <a:cubicBezTo>
                      <a:pt x="2551" y="28"/>
                      <a:pt x="2474" y="0"/>
                      <a:pt x="2362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5513384" y="1661887"/>
                <a:ext cx="16056" cy="1237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924" extrusionOk="0">
                    <a:moveTo>
                      <a:pt x="2117" y="0"/>
                    </a:moveTo>
                    <a:cubicBezTo>
                      <a:pt x="1643" y="0"/>
                      <a:pt x="0" y="1684"/>
                      <a:pt x="0" y="1684"/>
                    </a:cubicBezTo>
                    <a:lnTo>
                      <a:pt x="401" y="1924"/>
                    </a:lnTo>
                    <a:cubicBezTo>
                      <a:pt x="401" y="1924"/>
                      <a:pt x="2496" y="372"/>
                      <a:pt x="2208" y="36"/>
                    </a:cubicBezTo>
                    <a:cubicBezTo>
                      <a:pt x="2187" y="12"/>
                      <a:pt x="2156" y="0"/>
                      <a:pt x="2117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5497335" y="1654943"/>
                <a:ext cx="28080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7666" extrusionOk="0">
                    <a:moveTo>
                      <a:pt x="1454" y="1"/>
                    </a:moveTo>
                    <a:cubicBezTo>
                      <a:pt x="1433" y="1"/>
                      <a:pt x="1413" y="4"/>
                      <a:pt x="1393" y="12"/>
                    </a:cubicBezTo>
                    <a:cubicBezTo>
                      <a:pt x="561" y="332"/>
                      <a:pt x="0" y="1660"/>
                      <a:pt x="0" y="1660"/>
                    </a:cubicBezTo>
                    <a:cubicBezTo>
                      <a:pt x="0" y="1660"/>
                      <a:pt x="177" y="3676"/>
                      <a:pt x="512" y="4556"/>
                    </a:cubicBezTo>
                    <a:cubicBezTo>
                      <a:pt x="810" y="5319"/>
                      <a:pt x="2366" y="7665"/>
                      <a:pt x="3277" y="7665"/>
                    </a:cubicBezTo>
                    <a:cubicBezTo>
                      <a:pt x="3398" y="7665"/>
                      <a:pt x="3507" y="7624"/>
                      <a:pt x="3601" y="7532"/>
                    </a:cubicBezTo>
                    <a:cubicBezTo>
                      <a:pt x="4366" y="6751"/>
                      <a:pt x="2339" y="1"/>
                      <a:pt x="145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5496821" y="1661733"/>
                <a:ext cx="19766" cy="2437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790" extrusionOk="0">
                    <a:moveTo>
                      <a:pt x="1387" y="0"/>
                    </a:moveTo>
                    <a:cubicBezTo>
                      <a:pt x="1162" y="0"/>
                      <a:pt x="880" y="78"/>
                      <a:pt x="609" y="364"/>
                    </a:cubicBezTo>
                    <a:cubicBezTo>
                      <a:pt x="1" y="988"/>
                      <a:pt x="577" y="3516"/>
                      <a:pt x="688" y="3708"/>
                    </a:cubicBezTo>
                    <a:cubicBezTo>
                      <a:pt x="716" y="3760"/>
                      <a:pt x="744" y="3789"/>
                      <a:pt x="786" y="3789"/>
                    </a:cubicBezTo>
                    <a:cubicBezTo>
                      <a:pt x="911" y="3789"/>
                      <a:pt x="1169" y="3528"/>
                      <a:pt x="1985" y="2844"/>
                    </a:cubicBezTo>
                    <a:cubicBezTo>
                      <a:pt x="3073" y="1916"/>
                      <a:pt x="1840" y="108"/>
                      <a:pt x="1840" y="108"/>
                    </a:cubicBezTo>
                    <a:cubicBezTo>
                      <a:pt x="1840" y="108"/>
                      <a:pt x="1653" y="0"/>
                      <a:pt x="138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5502068" y="1682386"/>
                <a:ext cx="17496" cy="18846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2931" extrusionOk="0">
                    <a:moveTo>
                      <a:pt x="1252" y="1"/>
                    </a:moveTo>
                    <a:cubicBezTo>
                      <a:pt x="1164" y="1"/>
                      <a:pt x="1077" y="14"/>
                      <a:pt x="992" y="48"/>
                    </a:cubicBezTo>
                    <a:cubicBezTo>
                      <a:pt x="480" y="240"/>
                      <a:pt x="0" y="560"/>
                      <a:pt x="81" y="752"/>
                    </a:cubicBezTo>
                    <a:cubicBezTo>
                      <a:pt x="159" y="940"/>
                      <a:pt x="1854" y="2930"/>
                      <a:pt x="2297" y="2930"/>
                    </a:cubicBezTo>
                    <a:cubicBezTo>
                      <a:pt x="2305" y="2930"/>
                      <a:pt x="2313" y="2929"/>
                      <a:pt x="2321" y="2928"/>
                    </a:cubicBezTo>
                    <a:cubicBezTo>
                      <a:pt x="2720" y="2848"/>
                      <a:pt x="2161" y="384"/>
                      <a:pt x="2161" y="384"/>
                    </a:cubicBezTo>
                    <a:cubicBezTo>
                      <a:pt x="2161" y="384"/>
                      <a:pt x="1710" y="1"/>
                      <a:pt x="125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5439510" y="1672786"/>
                <a:ext cx="62873" cy="45524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7080" extrusionOk="0">
                    <a:moveTo>
                      <a:pt x="7176" y="0"/>
                    </a:moveTo>
                    <a:cubicBezTo>
                      <a:pt x="6792" y="0"/>
                      <a:pt x="6460" y="1681"/>
                      <a:pt x="6113" y="2117"/>
                    </a:cubicBezTo>
                    <a:cubicBezTo>
                      <a:pt x="5234" y="3205"/>
                      <a:pt x="3122" y="3493"/>
                      <a:pt x="2017" y="5109"/>
                    </a:cubicBezTo>
                    <a:cubicBezTo>
                      <a:pt x="961" y="6646"/>
                      <a:pt x="1" y="6437"/>
                      <a:pt x="865" y="6966"/>
                    </a:cubicBezTo>
                    <a:cubicBezTo>
                      <a:pt x="1000" y="7045"/>
                      <a:pt x="1114" y="7080"/>
                      <a:pt x="1215" y="7080"/>
                    </a:cubicBezTo>
                    <a:cubicBezTo>
                      <a:pt x="1789" y="7080"/>
                      <a:pt x="1962" y="5954"/>
                      <a:pt x="3186" y="5301"/>
                    </a:cubicBezTo>
                    <a:cubicBezTo>
                      <a:pt x="4609" y="4533"/>
                      <a:pt x="8513" y="4805"/>
                      <a:pt x="9138" y="4053"/>
                    </a:cubicBezTo>
                    <a:cubicBezTo>
                      <a:pt x="9778" y="3301"/>
                      <a:pt x="8018" y="3301"/>
                      <a:pt x="8466" y="2677"/>
                    </a:cubicBezTo>
                    <a:cubicBezTo>
                      <a:pt x="8690" y="2357"/>
                      <a:pt x="8705" y="2133"/>
                      <a:pt x="8513" y="1813"/>
                    </a:cubicBezTo>
                    <a:cubicBezTo>
                      <a:pt x="8321" y="1477"/>
                      <a:pt x="7969" y="1765"/>
                      <a:pt x="7698" y="1477"/>
                    </a:cubicBezTo>
                    <a:cubicBezTo>
                      <a:pt x="7410" y="1173"/>
                      <a:pt x="7666" y="261"/>
                      <a:pt x="7250" y="21"/>
                    </a:cubicBezTo>
                    <a:cubicBezTo>
                      <a:pt x="7225" y="7"/>
                      <a:pt x="7200" y="0"/>
                      <a:pt x="7176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9"/>
              <p:cNvSpPr/>
              <p:nvPr/>
            </p:nvSpPr>
            <p:spPr>
              <a:xfrm>
                <a:off x="5459475" y="1689697"/>
                <a:ext cx="41673" cy="15631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2431" extrusionOk="0">
                    <a:moveTo>
                      <a:pt x="4906" y="0"/>
                    </a:moveTo>
                    <a:cubicBezTo>
                      <a:pt x="4733" y="0"/>
                      <a:pt x="4151" y="572"/>
                      <a:pt x="3249" y="1023"/>
                    </a:cubicBezTo>
                    <a:cubicBezTo>
                      <a:pt x="1920" y="1711"/>
                      <a:pt x="96" y="2303"/>
                      <a:pt x="0" y="2431"/>
                    </a:cubicBezTo>
                    <a:cubicBezTo>
                      <a:pt x="0" y="2431"/>
                      <a:pt x="4689" y="1503"/>
                      <a:pt x="5344" y="1407"/>
                    </a:cubicBezTo>
                    <a:cubicBezTo>
                      <a:pt x="5373" y="1403"/>
                      <a:pt x="5400" y="1401"/>
                      <a:pt x="5426" y="1401"/>
                    </a:cubicBezTo>
                    <a:cubicBezTo>
                      <a:pt x="5903" y="1401"/>
                      <a:pt x="6010" y="2021"/>
                      <a:pt x="6098" y="2021"/>
                    </a:cubicBezTo>
                    <a:cubicBezTo>
                      <a:pt x="6103" y="2021"/>
                      <a:pt x="6107" y="2019"/>
                      <a:pt x="6112" y="2015"/>
                    </a:cubicBezTo>
                    <a:cubicBezTo>
                      <a:pt x="6257" y="1903"/>
                      <a:pt x="6481" y="703"/>
                      <a:pt x="6080" y="623"/>
                    </a:cubicBezTo>
                    <a:cubicBezTo>
                      <a:pt x="5425" y="479"/>
                      <a:pt x="4960" y="383"/>
                      <a:pt x="4960" y="79"/>
                    </a:cubicBezTo>
                    <a:cubicBezTo>
                      <a:pt x="4960" y="25"/>
                      <a:pt x="4942" y="0"/>
                      <a:pt x="4906" y="0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9"/>
              <p:cNvSpPr/>
              <p:nvPr/>
            </p:nvSpPr>
            <p:spPr>
              <a:xfrm>
                <a:off x="5455855" y="1674728"/>
                <a:ext cx="37886" cy="30022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4669" extrusionOk="0">
                    <a:moveTo>
                      <a:pt x="3939" y="1"/>
                    </a:moveTo>
                    <a:cubicBezTo>
                      <a:pt x="3864" y="1"/>
                      <a:pt x="4174" y="652"/>
                      <a:pt x="4083" y="1287"/>
                    </a:cubicBezTo>
                    <a:cubicBezTo>
                      <a:pt x="4036" y="1735"/>
                      <a:pt x="3652" y="2135"/>
                      <a:pt x="3300" y="2439"/>
                    </a:cubicBezTo>
                    <a:cubicBezTo>
                      <a:pt x="2434" y="3165"/>
                      <a:pt x="1" y="4669"/>
                      <a:pt x="341" y="4669"/>
                    </a:cubicBezTo>
                    <a:cubicBezTo>
                      <a:pt x="353" y="4669"/>
                      <a:pt x="369" y="4667"/>
                      <a:pt x="388" y="4663"/>
                    </a:cubicBezTo>
                    <a:cubicBezTo>
                      <a:pt x="964" y="4551"/>
                      <a:pt x="5892" y="1815"/>
                      <a:pt x="5252" y="1623"/>
                    </a:cubicBezTo>
                    <a:cubicBezTo>
                      <a:pt x="4612" y="1447"/>
                      <a:pt x="4388" y="279"/>
                      <a:pt x="3955" y="7"/>
                    </a:cubicBezTo>
                    <a:cubicBezTo>
                      <a:pt x="3948" y="3"/>
                      <a:pt x="3943" y="1"/>
                      <a:pt x="3939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7301375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0"/>
          <p:cNvSpPr txBox="1">
            <a:spLocks noGrp="1"/>
          </p:cNvSpPr>
          <p:nvPr>
            <p:ph type="title"/>
          </p:nvPr>
        </p:nvSpPr>
        <p:spPr>
          <a:xfrm>
            <a:off x="5800125" y="1548900"/>
            <a:ext cx="2630400" cy="10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95" name="Google Shape;695;p20"/>
          <p:cNvSpPr txBox="1">
            <a:spLocks noGrp="1"/>
          </p:cNvSpPr>
          <p:nvPr>
            <p:ph type="subTitle" idx="1"/>
          </p:nvPr>
        </p:nvSpPr>
        <p:spPr>
          <a:xfrm>
            <a:off x="5800250" y="251430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96" name="Google Shape;696;p20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7" name="Google Shape;697;p20"/>
          <p:cNvSpPr/>
          <p:nvPr/>
        </p:nvSpPr>
        <p:spPr>
          <a:xfrm rot="10644096" flipH="1">
            <a:off x="1324068" y="4421949"/>
            <a:ext cx="562478" cy="562478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698" name="Google Shape;698;p20"/>
          <p:cNvGrpSpPr/>
          <p:nvPr/>
        </p:nvGrpSpPr>
        <p:grpSpPr>
          <a:xfrm>
            <a:off x="186300" y="0"/>
            <a:ext cx="8957700" cy="5143500"/>
            <a:chOff x="186300" y="0"/>
            <a:chExt cx="8957700" cy="5143500"/>
          </a:xfrm>
        </p:grpSpPr>
        <p:sp>
          <p:nvSpPr>
            <p:cNvPr id="699" name="Google Shape;699;p20"/>
            <p:cNvSpPr/>
            <p:nvPr/>
          </p:nvSpPr>
          <p:spPr>
            <a:xfrm rot="-5400000">
              <a:off x="-632550" y="3762375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8430650" y="0"/>
              <a:ext cx="713100" cy="98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6554750" y="191800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8430900" y="4604100"/>
              <a:ext cx="713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3" name="Google Shape;703;p20"/>
          <p:cNvGrpSpPr/>
          <p:nvPr/>
        </p:nvGrpSpPr>
        <p:grpSpPr>
          <a:xfrm>
            <a:off x="0" y="3996611"/>
            <a:ext cx="1146900" cy="1146900"/>
            <a:chOff x="0" y="3996611"/>
            <a:chExt cx="1146900" cy="1146900"/>
          </a:xfrm>
        </p:grpSpPr>
        <p:sp>
          <p:nvSpPr>
            <p:cNvPr id="704" name="Google Shape;704;p20"/>
            <p:cNvSpPr/>
            <p:nvPr/>
          </p:nvSpPr>
          <p:spPr>
            <a:xfrm flipH="1">
              <a:off x="0" y="399661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705" name="Google Shape;705;p20"/>
            <p:cNvGrpSpPr/>
            <p:nvPr/>
          </p:nvGrpSpPr>
          <p:grpSpPr>
            <a:xfrm>
              <a:off x="193732" y="4359726"/>
              <a:ext cx="759451" cy="420635"/>
              <a:chOff x="1438828" y="1013393"/>
              <a:chExt cx="597006" cy="330792"/>
            </a:xfrm>
          </p:grpSpPr>
          <p:sp>
            <p:nvSpPr>
              <p:cNvPr id="706" name="Google Shape;706;p20"/>
              <p:cNvSpPr/>
              <p:nvPr/>
            </p:nvSpPr>
            <p:spPr>
              <a:xfrm>
                <a:off x="1513518" y="1177719"/>
                <a:ext cx="64578" cy="133642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872" extrusionOk="0">
                    <a:moveTo>
                      <a:pt x="0" y="1"/>
                    </a:moveTo>
                    <a:lnTo>
                      <a:pt x="121" y="870"/>
                    </a:lnTo>
                    <a:lnTo>
                      <a:pt x="435" y="1457"/>
                    </a:lnTo>
                    <a:lnTo>
                      <a:pt x="768" y="2861"/>
                    </a:lnTo>
                    <a:lnTo>
                      <a:pt x="991" y="3256"/>
                    </a:lnTo>
                    <a:lnTo>
                      <a:pt x="1001" y="3670"/>
                    </a:lnTo>
                    <a:lnTo>
                      <a:pt x="1355" y="3872"/>
                    </a:lnTo>
                    <a:lnTo>
                      <a:pt x="1871" y="3842"/>
                    </a:lnTo>
                    <a:lnTo>
                      <a:pt x="1152" y="2184"/>
                    </a:lnTo>
                    <a:lnTo>
                      <a:pt x="667" y="3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1783218" y="1199015"/>
                <a:ext cx="57951" cy="121424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3518" extrusionOk="0">
                    <a:moveTo>
                      <a:pt x="798" y="0"/>
                    </a:moveTo>
                    <a:lnTo>
                      <a:pt x="0" y="708"/>
                    </a:lnTo>
                    <a:lnTo>
                      <a:pt x="293" y="1173"/>
                    </a:lnTo>
                    <a:lnTo>
                      <a:pt x="414" y="1314"/>
                    </a:lnTo>
                    <a:lnTo>
                      <a:pt x="616" y="3275"/>
                    </a:lnTo>
                    <a:lnTo>
                      <a:pt x="768" y="3468"/>
                    </a:lnTo>
                    <a:lnTo>
                      <a:pt x="1254" y="3518"/>
                    </a:lnTo>
                    <a:lnTo>
                      <a:pt x="1678" y="3518"/>
                    </a:lnTo>
                    <a:lnTo>
                      <a:pt x="1658" y="3356"/>
                    </a:lnTo>
                    <a:lnTo>
                      <a:pt x="1223" y="3023"/>
                    </a:lnTo>
                    <a:lnTo>
                      <a:pt x="1243" y="2649"/>
                    </a:lnTo>
                    <a:lnTo>
                      <a:pt x="1436" y="1244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1937742" y="1047252"/>
                <a:ext cx="69479" cy="64923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881" extrusionOk="0">
                    <a:moveTo>
                      <a:pt x="2013" y="0"/>
                    </a:moveTo>
                    <a:lnTo>
                      <a:pt x="860" y="243"/>
                    </a:lnTo>
                    <a:lnTo>
                      <a:pt x="506" y="637"/>
                    </a:lnTo>
                    <a:lnTo>
                      <a:pt x="1" y="920"/>
                    </a:lnTo>
                    <a:lnTo>
                      <a:pt x="820" y="1881"/>
                    </a:lnTo>
                    <a:lnTo>
                      <a:pt x="1548" y="587"/>
                    </a:lnTo>
                    <a:lnTo>
                      <a:pt x="1993" y="273"/>
                    </a:lnTo>
                    <a:lnTo>
                      <a:pt x="2013" y="0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1491532" y="1013393"/>
                <a:ext cx="544302" cy="330792"/>
              </a:xfrm>
              <a:custGeom>
                <a:avLst/>
                <a:gdLst/>
                <a:ahLst/>
                <a:cxnLst/>
                <a:rect l="l" t="t" r="r" b="b"/>
                <a:pathLst>
                  <a:path w="15770" h="9584" extrusionOk="0">
                    <a:moveTo>
                      <a:pt x="3892" y="1"/>
                    </a:moveTo>
                    <a:lnTo>
                      <a:pt x="1719" y="789"/>
                    </a:lnTo>
                    <a:lnTo>
                      <a:pt x="556" y="1557"/>
                    </a:lnTo>
                    <a:lnTo>
                      <a:pt x="1" y="2528"/>
                    </a:lnTo>
                    <a:lnTo>
                      <a:pt x="273" y="3589"/>
                    </a:lnTo>
                    <a:lnTo>
                      <a:pt x="435" y="4742"/>
                    </a:lnTo>
                    <a:lnTo>
                      <a:pt x="1072" y="5429"/>
                    </a:lnTo>
                    <a:lnTo>
                      <a:pt x="1436" y="6015"/>
                    </a:lnTo>
                    <a:lnTo>
                      <a:pt x="1648" y="6905"/>
                    </a:lnTo>
                    <a:lnTo>
                      <a:pt x="2234" y="8168"/>
                    </a:lnTo>
                    <a:lnTo>
                      <a:pt x="2386" y="8694"/>
                    </a:lnTo>
                    <a:lnTo>
                      <a:pt x="2356" y="9118"/>
                    </a:lnTo>
                    <a:lnTo>
                      <a:pt x="2508" y="9320"/>
                    </a:lnTo>
                    <a:lnTo>
                      <a:pt x="2477" y="9513"/>
                    </a:lnTo>
                    <a:lnTo>
                      <a:pt x="3478" y="9462"/>
                    </a:lnTo>
                    <a:lnTo>
                      <a:pt x="3478" y="9371"/>
                    </a:lnTo>
                    <a:lnTo>
                      <a:pt x="3083" y="8906"/>
                    </a:lnTo>
                    <a:lnTo>
                      <a:pt x="3043" y="8340"/>
                    </a:lnTo>
                    <a:lnTo>
                      <a:pt x="3002" y="7976"/>
                    </a:lnTo>
                    <a:lnTo>
                      <a:pt x="3377" y="7481"/>
                    </a:lnTo>
                    <a:lnTo>
                      <a:pt x="3528" y="7299"/>
                    </a:lnTo>
                    <a:lnTo>
                      <a:pt x="3467" y="6662"/>
                    </a:lnTo>
                    <a:lnTo>
                      <a:pt x="3568" y="6409"/>
                    </a:lnTo>
                    <a:lnTo>
                      <a:pt x="3882" y="5955"/>
                    </a:lnTo>
                    <a:lnTo>
                      <a:pt x="4549" y="6258"/>
                    </a:lnTo>
                    <a:lnTo>
                      <a:pt x="5661" y="6602"/>
                    </a:lnTo>
                    <a:lnTo>
                      <a:pt x="6156" y="6793"/>
                    </a:lnTo>
                    <a:lnTo>
                      <a:pt x="7187" y="6804"/>
                    </a:lnTo>
                    <a:lnTo>
                      <a:pt x="8108" y="6409"/>
                    </a:lnTo>
                    <a:lnTo>
                      <a:pt x="9139" y="5914"/>
                    </a:lnTo>
                    <a:lnTo>
                      <a:pt x="9371" y="6420"/>
                    </a:lnTo>
                    <a:lnTo>
                      <a:pt x="9745" y="7036"/>
                    </a:lnTo>
                    <a:lnTo>
                      <a:pt x="9997" y="7299"/>
                    </a:lnTo>
                    <a:lnTo>
                      <a:pt x="10372" y="8310"/>
                    </a:lnTo>
                    <a:lnTo>
                      <a:pt x="10473" y="8684"/>
                    </a:lnTo>
                    <a:lnTo>
                      <a:pt x="10685" y="9098"/>
                    </a:lnTo>
                    <a:lnTo>
                      <a:pt x="10624" y="9331"/>
                    </a:lnTo>
                    <a:lnTo>
                      <a:pt x="11019" y="9472"/>
                    </a:lnTo>
                    <a:lnTo>
                      <a:pt x="11756" y="9583"/>
                    </a:lnTo>
                    <a:lnTo>
                      <a:pt x="11848" y="9452"/>
                    </a:lnTo>
                    <a:lnTo>
                      <a:pt x="11413" y="8967"/>
                    </a:lnTo>
                    <a:cubicBezTo>
                      <a:pt x="11413" y="8967"/>
                      <a:pt x="11291" y="8552"/>
                      <a:pt x="11291" y="8512"/>
                    </a:cubicBezTo>
                    <a:cubicBezTo>
                      <a:pt x="11291" y="8482"/>
                      <a:pt x="11170" y="8310"/>
                      <a:pt x="11170" y="8310"/>
                    </a:cubicBezTo>
                    <a:lnTo>
                      <a:pt x="11049" y="7420"/>
                    </a:lnTo>
                    <a:lnTo>
                      <a:pt x="11180" y="6541"/>
                    </a:lnTo>
                    <a:lnTo>
                      <a:pt x="11129" y="6258"/>
                    </a:lnTo>
                    <a:lnTo>
                      <a:pt x="11271" y="5914"/>
                    </a:lnTo>
                    <a:lnTo>
                      <a:pt x="11493" y="5742"/>
                    </a:lnTo>
                    <a:lnTo>
                      <a:pt x="12322" y="6056"/>
                    </a:lnTo>
                    <a:lnTo>
                      <a:pt x="13243" y="6349"/>
                    </a:lnTo>
                    <a:lnTo>
                      <a:pt x="13899" y="6218"/>
                    </a:lnTo>
                    <a:lnTo>
                      <a:pt x="14314" y="6065"/>
                    </a:lnTo>
                    <a:lnTo>
                      <a:pt x="14961" y="6005"/>
                    </a:lnTo>
                    <a:lnTo>
                      <a:pt x="15001" y="6086"/>
                    </a:lnTo>
                    <a:lnTo>
                      <a:pt x="15102" y="6177"/>
                    </a:lnTo>
                    <a:lnTo>
                      <a:pt x="15729" y="5176"/>
                    </a:lnTo>
                    <a:lnTo>
                      <a:pt x="15770" y="5014"/>
                    </a:lnTo>
                    <a:lnTo>
                      <a:pt x="15628" y="4964"/>
                    </a:lnTo>
                    <a:lnTo>
                      <a:pt x="15385" y="4650"/>
                    </a:lnTo>
                    <a:lnTo>
                      <a:pt x="14950" y="4266"/>
                    </a:lnTo>
                    <a:lnTo>
                      <a:pt x="14415" y="3700"/>
                    </a:lnTo>
                    <a:lnTo>
                      <a:pt x="14324" y="3185"/>
                    </a:lnTo>
                    <a:lnTo>
                      <a:pt x="14162" y="2700"/>
                    </a:lnTo>
                    <a:lnTo>
                      <a:pt x="13333" y="2042"/>
                    </a:lnTo>
                    <a:lnTo>
                      <a:pt x="12757" y="1547"/>
                    </a:lnTo>
                    <a:lnTo>
                      <a:pt x="12140" y="921"/>
                    </a:lnTo>
                    <a:lnTo>
                      <a:pt x="10695" y="344"/>
                    </a:lnTo>
                    <a:lnTo>
                      <a:pt x="8047" y="344"/>
                    </a:lnTo>
                    <a:lnTo>
                      <a:pt x="6823" y="31"/>
                    </a:lnTo>
                    <a:lnTo>
                      <a:pt x="5924" y="51"/>
                    </a:lnTo>
                    <a:lnTo>
                      <a:pt x="3892" y="1"/>
                    </a:lnTo>
                    <a:close/>
                  </a:path>
                </a:pathLst>
              </a:custGeom>
              <a:solidFill>
                <a:srgbClr val="EF6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1920657" y="1072379"/>
                <a:ext cx="65268" cy="63162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30" extrusionOk="0">
                    <a:moveTo>
                      <a:pt x="1729" y="0"/>
                    </a:moveTo>
                    <a:lnTo>
                      <a:pt x="718" y="465"/>
                    </a:lnTo>
                    <a:lnTo>
                      <a:pt x="41" y="1203"/>
                    </a:lnTo>
                    <a:lnTo>
                      <a:pt x="1" y="1456"/>
                    </a:lnTo>
                    <a:lnTo>
                      <a:pt x="324" y="1829"/>
                    </a:lnTo>
                    <a:lnTo>
                      <a:pt x="516" y="1678"/>
                    </a:lnTo>
                    <a:lnTo>
                      <a:pt x="1021" y="1506"/>
                    </a:lnTo>
                    <a:lnTo>
                      <a:pt x="1396" y="1496"/>
                    </a:lnTo>
                    <a:lnTo>
                      <a:pt x="1679" y="849"/>
                    </a:lnTo>
                    <a:lnTo>
                      <a:pt x="1820" y="364"/>
                    </a:lnTo>
                    <a:lnTo>
                      <a:pt x="1891" y="30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1438828" y="1098197"/>
                <a:ext cx="62162" cy="6733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951" extrusionOk="0">
                    <a:moveTo>
                      <a:pt x="789" y="303"/>
                    </a:moveTo>
                    <a:lnTo>
                      <a:pt x="1042" y="536"/>
                    </a:lnTo>
                    <a:lnTo>
                      <a:pt x="1184" y="798"/>
                    </a:lnTo>
                    <a:lnTo>
                      <a:pt x="1093" y="1041"/>
                    </a:lnTo>
                    <a:lnTo>
                      <a:pt x="789" y="1132"/>
                    </a:lnTo>
                    <a:lnTo>
                      <a:pt x="476" y="616"/>
                    </a:lnTo>
                    <a:lnTo>
                      <a:pt x="506" y="445"/>
                    </a:lnTo>
                    <a:lnTo>
                      <a:pt x="789" y="303"/>
                    </a:lnTo>
                    <a:close/>
                    <a:moveTo>
                      <a:pt x="870" y="0"/>
                    </a:moveTo>
                    <a:lnTo>
                      <a:pt x="72" y="374"/>
                    </a:lnTo>
                    <a:lnTo>
                      <a:pt x="436" y="1243"/>
                    </a:lnTo>
                    <a:lnTo>
                      <a:pt x="739" y="1395"/>
                    </a:lnTo>
                    <a:lnTo>
                      <a:pt x="901" y="1425"/>
                    </a:lnTo>
                    <a:lnTo>
                      <a:pt x="648" y="1638"/>
                    </a:lnTo>
                    <a:lnTo>
                      <a:pt x="294" y="1719"/>
                    </a:lnTo>
                    <a:lnTo>
                      <a:pt x="1" y="1678"/>
                    </a:lnTo>
                    <a:lnTo>
                      <a:pt x="203" y="1951"/>
                    </a:lnTo>
                    <a:lnTo>
                      <a:pt x="769" y="1800"/>
                    </a:lnTo>
                    <a:lnTo>
                      <a:pt x="1204" y="1375"/>
                    </a:lnTo>
                    <a:lnTo>
                      <a:pt x="1386" y="1324"/>
                    </a:lnTo>
                    <a:lnTo>
                      <a:pt x="1800" y="566"/>
                    </a:lnTo>
                    <a:lnTo>
                      <a:pt x="1659" y="243"/>
                    </a:lnTo>
                    <a:lnTo>
                      <a:pt x="1366" y="697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1876340" y="1144585"/>
                <a:ext cx="139958" cy="87944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2548" extrusionOk="0">
                    <a:moveTo>
                      <a:pt x="254" y="0"/>
                    </a:moveTo>
                    <a:lnTo>
                      <a:pt x="234" y="779"/>
                    </a:lnTo>
                    <a:lnTo>
                      <a:pt x="102" y="1244"/>
                    </a:lnTo>
                    <a:lnTo>
                      <a:pt x="122" y="1648"/>
                    </a:lnTo>
                    <a:lnTo>
                      <a:pt x="1" y="2062"/>
                    </a:lnTo>
                    <a:lnTo>
                      <a:pt x="21" y="2366"/>
                    </a:lnTo>
                    <a:lnTo>
                      <a:pt x="122" y="2113"/>
                    </a:lnTo>
                    <a:lnTo>
                      <a:pt x="344" y="1941"/>
                    </a:lnTo>
                    <a:lnTo>
                      <a:pt x="1173" y="2255"/>
                    </a:lnTo>
                    <a:lnTo>
                      <a:pt x="2094" y="2548"/>
                    </a:lnTo>
                    <a:lnTo>
                      <a:pt x="2750" y="2417"/>
                    </a:lnTo>
                    <a:lnTo>
                      <a:pt x="3165" y="2264"/>
                    </a:lnTo>
                    <a:lnTo>
                      <a:pt x="3812" y="2204"/>
                    </a:lnTo>
                    <a:lnTo>
                      <a:pt x="3852" y="2285"/>
                    </a:lnTo>
                    <a:lnTo>
                      <a:pt x="3953" y="2376"/>
                    </a:lnTo>
                    <a:lnTo>
                      <a:pt x="4055" y="2214"/>
                    </a:lnTo>
                    <a:lnTo>
                      <a:pt x="3822" y="1941"/>
                    </a:lnTo>
                    <a:lnTo>
                      <a:pt x="3579" y="1840"/>
                    </a:lnTo>
                    <a:lnTo>
                      <a:pt x="3205" y="1820"/>
                    </a:lnTo>
                    <a:lnTo>
                      <a:pt x="2963" y="1770"/>
                    </a:lnTo>
                    <a:lnTo>
                      <a:pt x="2862" y="1648"/>
                    </a:lnTo>
                    <a:lnTo>
                      <a:pt x="2750" y="1557"/>
                    </a:lnTo>
                    <a:lnTo>
                      <a:pt x="2700" y="1669"/>
                    </a:lnTo>
                    <a:lnTo>
                      <a:pt x="2781" y="1790"/>
                    </a:lnTo>
                    <a:lnTo>
                      <a:pt x="2993" y="1911"/>
                    </a:lnTo>
                    <a:lnTo>
                      <a:pt x="3175" y="1911"/>
                    </a:lnTo>
                    <a:lnTo>
                      <a:pt x="3468" y="1931"/>
                    </a:lnTo>
                    <a:lnTo>
                      <a:pt x="3579" y="2062"/>
                    </a:lnTo>
                    <a:lnTo>
                      <a:pt x="3397" y="2062"/>
                    </a:lnTo>
                    <a:lnTo>
                      <a:pt x="2973" y="2103"/>
                    </a:lnTo>
                    <a:lnTo>
                      <a:pt x="2114" y="1972"/>
                    </a:lnTo>
                    <a:lnTo>
                      <a:pt x="1072" y="1719"/>
                    </a:lnTo>
                    <a:lnTo>
                      <a:pt x="537" y="103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1627935" y="1107585"/>
                <a:ext cx="36310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2063" extrusionOk="0">
                    <a:moveTo>
                      <a:pt x="789" y="1"/>
                    </a:moveTo>
                    <a:lnTo>
                      <a:pt x="789" y="537"/>
                    </a:lnTo>
                    <a:lnTo>
                      <a:pt x="658" y="1143"/>
                    </a:lnTo>
                    <a:lnTo>
                      <a:pt x="153" y="1760"/>
                    </a:lnTo>
                    <a:lnTo>
                      <a:pt x="1" y="1992"/>
                    </a:lnTo>
                    <a:lnTo>
                      <a:pt x="213" y="2063"/>
                    </a:lnTo>
                    <a:lnTo>
                      <a:pt x="688" y="1800"/>
                    </a:lnTo>
                    <a:lnTo>
                      <a:pt x="1052" y="1244"/>
                    </a:lnTo>
                    <a:lnTo>
                      <a:pt x="860" y="416"/>
                    </a:lnTo>
                    <a:lnTo>
                      <a:pt x="860" y="31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0"/>
              <p:cNvSpPr/>
              <p:nvPr/>
            </p:nvSpPr>
            <p:spPr>
              <a:xfrm>
                <a:off x="2012398" y="1185036"/>
                <a:ext cx="23436" cy="338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982" extrusionOk="0">
                    <a:moveTo>
                      <a:pt x="557" y="1"/>
                    </a:moveTo>
                    <a:lnTo>
                      <a:pt x="355" y="355"/>
                    </a:lnTo>
                    <a:lnTo>
                      <a:pt x="183" y="547"/>
                    </a:lnTo>
                    <a:lnTo>
                      <a:pt x="1" y="678"/>
                    </a:lnTo>
                    <a:lnTo>
                      <a:pt x="41" y="820"/>
                    </a:lnTo>
                    <a:lnTo>
                      <a:pt x="153" y="982"/>
                    </a:lnTo>
                    <a:lnTo>
                      <a:pt x="638" y="203"/>
                    </a:lnTo>
                    <a:lnTo>
                      <a:pt x="679" y="41"/>
                    </a:lnTo>
                    <a:lnTo>
                      <a:pt x="557" y="1"/>
                    </a:ln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>
                <a:off x="1958347" y="1133402"/>
                <a:ext cx="25161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68" extrusionOk="0">
                    <a:moveTo>
                      <a:pt x="41" y="1"/>
                    </a:moveTo>
                    <a:lnTo>
                      <a:pt x="1" y="223"/>
                    </a:lnTo>
                    <a:lnTo>
                      <a:pt x="152" y="567"/>
                    </a:lnTo>
                    <a:lnTo>
                      <a:pt x="425" y="668"/>
                    </a:lnTo>
                    <a:lnTo>
                      <a:pt x="617" y="557"/>
                    </a:lnTo>
                    <a:lnTo>
                      <a:pt x="728" y="456"/>
                    </a:lnTo>
                    <a:lnTo>
                      <a:pt x="728" y="173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0"/>
              <p:cNvSpPr/>
              <p:nvPr/>
            </p:nvSpPr>
            <p:spPr>
              <a:xfrm>
                <a:off x="1931460" y="1078281"/>
                <a:ext cx="49598" cy="5726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659" extrusionOk="0">
                    <a:moveTo>
                      <a:pt x="1436" y="1"/>
                    </a:moveTo>
                    <a:lnTo>
                      <a:pt x="1245" y="162"/>
                    </a:lnTo>
                    <a:lnTo>
                      <a:pt x="719" y="405"/>
                    </a:lnTo>
                    <a:lnTo>
                      <a:pt x="365" y="699"/>
                    </a:lnTo>
                    <a:lnTo>
                      <a:pt x="112" y="1234"/>
                    </a:lnTo>
                    <a:lnTo>
                      <a:pt x="1" y="1649"/>
                    </a:lnTo>
                    <a:lnTo>
                      <a:pt x="11" y="1658"/>
                    </a:lnTo>
                    <a:lnTo>
                      <a:pt x="203" y="1507"/>
                    </a:lnTo>
                    <a:lnTo>
                      <a:pt x="708" y="1335"/>
                    </a:lnTo>
                    <a:lnTo>
                      <a:pt x="962" y="1325"/>
                    </a:lnTo>
                    <a:lnTo>
                      <a:pt x="1204" y="901"/>
                    </a:lnTo>
                    <a:lnTo>
                      <a:pt x="1335" y="405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1627935" y="1176338"/>
                <a:ext cx="165396" cy="5028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1457" extrusionOk="0">
                    <a:moveTo>
                      <a:pt x="1" y="0"/>
                    </a:moveTo>
                    <a:lnTo>
                      <a:pt x="21" y="263"/>
                    </a:lnTo>
                    <a:lnTo>
                      <a:pt x="173" y="647"/>
                    </a:lnTo>
                    <a:cubicBezTo>
                      <a:pt x="173" y="647"/>
                      <a:pt x="1153" y="1294"/>
                      <a:pt x="1204" y="1335"/>
                    </a:cubicBezTo>
                    <a:cubicBezTo>
                      <a:pt x="1265" y="1375"/>
                      <a:pt x="2740" y="1456"/>
                      <a:pt x="2801" y="1456"/>
                    </a:cubicBezTo>
                    <a:cubicBezTo>
                      <a:pt x="2851" y="1456"/>
                      <a:pt x="4691" y="859"/>
                      <a:pt x="4691" y="859"/>
                    </a:cubicBezTo>
                    <a:lnTo>
                      <a:pt x="4792" y="111"/>
                    </a:lnTo>
                    <a:lnTo>
                      <a:pt x="3680" y="394"/>
                    </a:lnTo>
                    <a:lnTo>
                      <a:pt x="2265" y="435"/>
                    </a:lnTo>
                    <a:lnTo>
                      <a:pt x="1133" y="26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1784599" y="1160979"/>
                <a:ext cx="89359" cy="16853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4883" extrusionOk="0">
                    <a:moveTo>
                      <a:pt x="576" y="1"/>
                    </a:moveTo>
                    <a:lnTo>
                      <a:pt x="111" y="385"/>
                    </a:lnTo>
                    <a:lnTo>
                      <a:pt x="1" y="1072"/>
                    </a:lnTo>
                    <a:lnTo>
                      <a:pt x="466" y="1284"/>
                    </a:lnTo>
                    <a:lnTo>
                      <a:pt x="769" y="1628"/>
                    </a:lnTo>
                    <a:lnTo>
                      <a:pt x="981" y="2093"/>
                    </a:lnTo>
                    <a:lnTo>
                      <a:pt x="1365" y="2649"/>
                    </a:lnTo>
                    <a:lnTo>
                      <a:pt x="1709" y="3043"/>
                    </a:lnTo>
                    <a:lnTo>
                      <a:pt x="1840" y="3579"/>
                    </a:lnTo>
                    <a:lnTo>
                      <a:pt x="2224" y="4478"/>
                    </a:lnTo>
                    <a:lnTo>
                      <a:pt x="2376" y="4883"/>
                    </a:lnTo>
                    <a:lnTo>
                      <a:pt x="2588" y="4752"/>
                    </a:lnTo>
                    <a:lnTo>
                      <a:pt x="2355" y="3771"/>
                    </a:lnTo>
                    <a:lnTo>
                      <a:pt x="2103" y="3083"/>
                    </a:lnTo>
                    <a:lnTo>
                      <a:pt x="1688" y="2144"/>
                    </a:lnTo>
                    <a:lnTo>
                      <a:pt x="1092" y="1375"/>
                    </a:lnTo>
                    <a:lnTo>
                      <a:pt x="556" y="576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0"/>
              <p:cNvSpPr/>
              <p:nvPr/>
            </p:nvSpPr>
            <p:spPr>
              <a:xfrm>
                <a:off x="1501990" y="1029097"/>
                <a:ext cx="89704" cy="299038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8664" extrusionOk="0">
                    <a:moveTo>
                      <a:pt x="2336" y="1"/>
                    </a:moveTo>
                    <a:lnTo>
                      <a:pt x="1416" y="334"/>
                    </a:lnTo>
                    <a:lnTo>
                      <a:pt x="253" y="1102"/>
                    </a:lnTo>
                    <a:lnTo>
                      <a:pt x="1" y="1537"/>
                    </a:lnTo>
                    <a:lnTo>
                      <a:pt x="31" y="2366"/>
                    </a:lnTo>
                    <a:lnTo>
                      <a:pt x="244" y="3539"/>
                    </a:lnTo>
                    <a:lnTo>
                      <a:pt x="759" y="4590"/>
                    </a:lnTo>
                    <a:lnTo>
                      <a:pt x="1032" y="5186"/>
                    </a:lnTo>
                    <a:lnTo>
                      <a:pt x="1335" y="5833"/>
                    </a:lnTo>
                    <a:lnTo>
                      <a:pt x="1790" y="6642"/>
                    </a:lnTo>
                    <a:lnTo>
                      <a:pt x="2023" y="7551"/>
                    </a:lnTo>
                    <a:lnTo>
                      <a:pt x="2154" y="8269"/>
                    </a:lnTo>
                    <a:lnTo>
                      <a:pt x="2174" y="8663"/>
                    </a:lnTo>
                    <a:lnTo>
                      <a:pt x="2598" y="8512"/>
                    </a:lnTo>
                    <a:lnTo>
                      <a:pt x="2467" y="8087"/>
                    </a:lnTo>
                    <a:lnTo>
                      <a:pt x="2488" y="7016"/>
                    </a:lnTo>
                    <a:lnTo>
                      <a:pt x="2447" y="6086"/>
                    </a:lnTo>
                    <a:lnTo>
                      <a:pt x="1740" y="5298"/>
                    </a:lnTo>
                    <a:lnTo>
                      <a:pt x="911" y="3649"/>
                    </a:lnTo>
                    <a:lnTo>
                      <a:pt x="688" y="2133"/>
                    </a:lnTo>
                    <a:lnTo>
                      <a:pt x="1123" y="779"/>
                    </a:lnTo>
                    <a:lnTo>
                      <a:pt x="2336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0"/>
              <p:cNvSpPr/>
              <p:nvPr/>
            </p:nvSpPr>
            <p:spPr>
              <a:xfrm>
                <a:off x="1491532" y="1067133"/>
                <a:ext cx="102958" cy="274601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7956" extrusionOk="0">
                    <a:moveTo>
                      <a:pt x="556" y="0"/>
                    </a:moveTo>
                    <a:lnTo>
                      <a:pt x="1" y="971"/>
                    </a:lnTo>
                    <a:lnTo>
                      <a:pt x="273" y="2032"/>
                    </a:lnTo>
                    <a:lnTo>
                      <a:pt x="435" y="3185"/>
                    </a:lnTo>
                    <a:lnTo>
                      <a:pt x="1072" y="3872"/>
                    </a:lnTo>
                    <a:lnTo>
                      <a:pt x="1436" y="4458"/>
                    </a:lnTo>
                    <a:lnTo>
                      <a:pt x="1648" y="5348"/>
                    </a:lnTo>
                    <a:lnTo>
                      <a:pt x="2234" y="6611"/>
                    </a:lnTo>
                    <a:lnTo>
                      <a:pt x="2386" y="7137"/>
                    </a:lnTo>
                    <a:lnTo>
                      <a:pt x="2356" y="7561"/>
                    </a:lnTo>
                    <a:lnTo>
                      <a:pt x="2508" y="7763"/>
                    </a:lnTo>
                    <a:lnTo>
                      <a:pt x="2477" y="7956"/>
                    </a:lnTo>
                    <a:lnTo>
                      <a:pt x="2508" y="7956"/>
                    </a:lnTo>
                    <a:lnTo>
                      <a:pt x="2710" y="7622"/>
                    </a:lnTo>
                    <a:lnTo>
                      <a:pt x="2982" y="7430"/>
                    </a:lnTo>
                    <a:lnTo>
                      <a:pt x="2901" y="7349"/>
                    </a:lnTo>
                    <a:lnTo>
                      <a:pt x="2598" y="7491"/>
                    </a:lnTo>
                    <a:lnTo>
                      <a:pt x="2558" y="7258"/>
                    </a:lnTo>
                    <a:lnTo>
                      <a:pt x="2497" y="6743"/>
                    </a:lnTo>
                    <a:lnTo>
                      <a:pt x="2366" y="6076"/>
                    </a:lnTo>
                    <a:lnTo>
                      <a:pt x="2447" y="5712"/>
                    </a:lnTo>
                    <a:lnTo>
                      <a:pt x="2346" y="5418"/>
                    </a:lnTo>
                    <a:lnTo>
                      <a:pt x="2022" y="5014"/>
                    </a:lnTo>
                    <a:lnTo>
                      <a:pt x="1870" y="4731"/>
                    </a:lnTo>
                    <a:lnTo>
                      <a:pt x="1891" y="4519"/>
                    </a:lnTo>
                    <a:lnTo>
                      <a:pt x="1618" y="4196"/>
                    </a:lnTo>
                    <a:lnTo>
                      <a:pt x="1426" y="4003"/>
                    </a:lnTo>
                    <a:lnTo>
                      <a:pt x="1001" y="3084"/>
                    </a:lnTo>
                    <a:lnTo>
                      <a:pt x="758" y="2396"/>
                    </a:lnTo>
                    <a:lnTo>
                      <a:pt x="435" y="1284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0"/>
              <p:cNvSpPr/>
              <p:nvPr/>
            </p:nvSpPr>
            <p:spPr>
              <a:xfrm>
                <a:off x="1626555" y="1140374"/>
                <a:ext cx="185311" cy="107859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3125" extrusionOk="0">
                    <a:moveTo>
                      <a:pt x="5368" y="1"/>
                    </a:moveTo>
                    <a:lnTo>
                      <a:pt x="5054" y="527"/>
                    </a:lnTo>
                    <a:lnTo>
                      <a:pt x="4661" y="850"/>
                    </a:lnTo>
                    <a:lnTo>
                      <a:pt x="4499" y="1326"/>
                    </a:lnTo>
                    <a:lnTo>
                      <a:pt x="4236" y="1629"/>
                    </a:lnTo>
                    <a:lnTo>
                      <a:pt x="3599" y="1922"/>
                    </a:lnTo>
                    <a:lnTo>
                      <a:pt x="2669" y="2033"/>
                    </a:lnTo>
                    <a:lnTo>
                      <a:pt x="1557" y="1901"/>
                    </a:lnTo>
                    <a:lnTo>
                      <a:pt x="789" y="1558"/>
                    </a:lnTo>
                    <a:lnTo>
                      <a:pt x="314" y="1346"/>
                    </a:lnTo>
                    <a:lnTo>
                      <a:pt x="41" y="1254"/>
                    </a:lnTo>
                    <a:lnTo>
                      <a:pt x="101" y="1578"/>
                    </a:lnTo>
                    <a:lnTo>
                      <a:pt x="101" y="1800"/>
                    </a:lnTo>
                    <a:lnTo>
                      <a:pt x="0" y="2285"/>
                    </a:lnTo>
                    <a:lnTo>
                      <a:pt x="637" y="2579"/>
                    </a:lnTo>
                    <a:lnTo>
                      <a:pt x="1749" y="2923"/>
                    </a:lnTo>
                    <a:lnTo>
                      <a:pt x="2244" y="3114"/>
                    </a:lnTo>
                    <a:lnTo>
                      <a:pt x="3275" y="3125"/>
                    </a:lnTo>
                    <a:lnTo>
                      <a:pt x="4196" y="2730"/>
                    </a:lnTo>
                    <a:lnTo>
                      <a:pt x="5206" y="2245"/>
                    </a:lnTo>
                    <a:lnTo>
                      <a:pt x="5155" y="2114"/>
                    </a:lnTo>
                    <a:lnTo>
                      <a:pt x="4903" y="1750"/>
                    </a:lnTo>
                    <a:lnTo>
                      <a:pt x="4883" y="1072"/>
                    </a:lnTo>
                    <a:lnTo>
                      <a:pt x="5155" y="598"/>
                    </a:lnTo>
                    <a:lnTo>
                      <a:pt x="5368" y="1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0"/>
              <p:cNvSpPr/>
              <p:nvPr/>
            </p:nvSpPr>
            <p:spPr>
              <a:xfrm>
                <a:off x="1794022" y="1192733"/>
                <a:ext cx="88289" cy="14900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4317" extrusionOk="0">
                    <a:moveTo>
                      <a:pt x="0" y="0"/>
                    </a:moveTo>
                    <a:lnTo>
                      <a:pt x="121" y="840"/>
                    </a:lnTo>
                    <a:lnTo>
                      <a:pt x="375" y="718"/>
                    </a:lnTo>
                    <a:lnTo>
                      <a:pt x="607" y="1224"/>
                    </a:lnTo>
                    <a:lnTo>
                      <a:pt x="981" y="1840"/>
                    </a:lnTo>
                    <a:lnTo>
                      <a:pt x="1233" y="2103"/>
                    </a:lnTo>
                    <a:lnTo>
                      <a:pt x="1608" y="3114"/>
                    </a:lnTo>
                    <a:lnTo>
                      <a:pt x="1709" y="3488"/>
                    </a:lnTo>
                    <a:lnTo>
                      <a:pt x="1921" y="3902"/>
                    </a:lnTo>
                    <a:lnTo>
                      <a:pt x="1860" y="4135"/>
                    </a:lnTo>
                    <a:lnTo>
                      <a:pt x="2255" y="4276"/>
                    </a:lnTo>
                    <a:lnTo>
                      <a:pt x="2487" y="4317"/>
                    </a:lnTo>
                    <a:lnTo>
                      <a:pt x="2194" y="4023"/>
                    </a:lnTo>
                    <a:lnTo>
                      <a:pt x="2558" y="3852"/>
                    </a:lnTo>
                    <a:lnTo>
                      <a:pt x="2527" y="3751"/>
                    </a:lnTo>
                    <a:lnTo>
                      <a:pt x="2103" y="3832"/>
                    </a:lnTo>
                    <a:lnTo>
                      <a:pt x="2022" y="3448"/>
                    </a:lnTo>
                    <a:lnTo>
                      <a:pt x="1799" y="2810"/>
                    </a:lnTo>
                    <a:lnTo>
                      <a:pt x="1658" y="2264"/>
                    </a:lnTo>
                    <a:lnTo>
                      <a:pt x="1294" y="1880"/>
                    </a:lnTo>
                    <a:lnTo>
                      <a:pt x="759" y="1112"/>
                    </a:lnTo>
                    <a:lnTo>
                      <a:pt x="395" y="3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0"/>
              <p:cNvSpPr/>
              <p:nvPr/>
            </p:nvSpPr>
            <p:spPr>
              <a:xfrm>
                <a:off x="1961143" y="1140063"/>
                <a:ext cx="20260" cy="593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72" extrusionOk="0">
                    <a:moveTo>
                      <a:pt x="0" y="0"/>
                    </a:moveTo>
                    <a:lnTo>
                      <a:pt x="91" y="172"/>
                    </a:lnTo>
                    <a:lnTo>
                      <a:pt x="516" y="172"/>
                    </a:lnTo>
                    <a:lnTo>
                      <a:pt x="587" y="131"/>
                    </a:lnTo>
                    <a:lnTo>
                      <a:pt x="455" y="30"/>
                    </a:lnTo>
                    <a:lnTo>
                      <a:pt x="131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0"/>
              <p:cNvSpPr/>
              <p:nvPr/>
            </p:nvSpPr>
            <p:spPr>
              <a:xfrm>
                <a:off x="1587484" y="1013393"/>
                <a:ext cx="337729" cy="46802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1356" extrusionOk="0">
                    <a:moveTo>
                      <a:pt x="1112" y="1"/>
                    </a:moveTo>
                    <a:lnTo>
                      <a:pt x="0" y="405"/>
                    </a:lnTo>
                    <a:lnTo>
                      <a:pt x="981" y="294"/>
                    </a:lnTo>
                    <a:lnTo>
                      <a:pt x="2032" y="223"/>
                    </a:lnTo>
                    <a:lnTo>
                      <a:pt x="3457" y="203"/>
                    </a:lnTo>
                    <a:lnTo>
                      <a:pt x="4236" y="274"/>
                    </a:lnTo>
                    <a:lnTo>
                      <a:pt x="5287" y="597"/>
                    </a:lnTo>
                    <a:lnTo>
                      <a:pt x="6328" y="597"/>
                    </a:lnTo>
                    <a:lnTo>
                      <a:pt x="7531" y="425"/>
                    </a:lnTo>
                    <a:cubicBezTo>
                      <a:pt x="7531" y="425"/>
                      <a:pt x="8147" y="546"/>
                      <a:pt x="8198" y="567"/>
                    </a:cubicBezTo>
                    <a:cubicBezTo>
                      <a:pt x="8259" y="587"/>
                      <a:pt x="9158" y="961"/>
                      <a:pt x="9158" y="961"/>
                    </a:cubicBezTo>
                    <a:lnTo>
                      <a:pt x="9715" y="1315"/>
                    </a:lnTo>
                    <a:lnTo>
                      <a:pt x="9785" y="1355"/>
                    </a:lnTo>
                    <a:lnTo>
                      <a:pt x="9360" y="921"/>
                    </a:lnTo>
                    <a:lnTo>
                      <a:pt x="7915" y="344"/>
                    </a:lnTo>
                    <a:lnTo>
                      <a:pt x="5267" y="344"/>
                    </a:lnTo>
                    <a:lnTo>
                      <a:pt x="4043" y="31"/>
                    </a:lnTo>
                    <a:lnTo>
                      <a:pt x="3144" y="51"/>
                    </a:lnTo>
                    <a:lnTo>
                      <a:pt x="1112" y="1"/>
                    </a:ln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670052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3038475"/>
            <a:ext cx="42426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150850"/>
            <a:ext cx="1162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0000" y="3951675"/>
            <a:ext cx="42426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" name="Google Shape;21;p3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22" name="Google Shape;22;p3"/>
            <p:cNvSpPr/>
            <p:nvPr/>
          </p:nvSpPr>
          <p:spPr>
            <a:xfrm>
              <a:off x="0" y="543000"/>
              <a:ext cx="400200" cy="925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0"/>
              <a:ext cx="713100" cy="543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430900" y="3143250"/>
              <a:ext cx="713100" cy="2000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829875" y="4905375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643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27" name="Google Shape;727;p21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8" name="Google Shape;728;p21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29" name="Google Shape;729;p21"/>
          <p:cNvGrpSpPr/>
          <p:nvPr/>
        </p:nvGrpSpPr>
        <p:grpSpPr>
          <a:xfrm>
            <a:off x="0" y="-150"/>
            <a:ext cx="9144000" cy="5143725"/>
            <a:chOff x="0" y="-150"/>
            <a:chExt cx="9144000" cy="5143725"/>
          </a:xfrm>
        </p:grpSpPr>
        <p:sp>
          <p:nvSpPr>
            <p:cNvPr id="730" name="Google Shape;730;p21"/>
            <p:cNvSpPr/>
            <p:nvPr/>
          </p:nvSpPr>
          <p:spPr>
            <a:xfrm>
              <a:off x="8839200" y="-150"/>
              <a:ext cx="3048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7981800" y="4905300"/>
              <a:ext cx="11622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0" y="4010025"/>
              <a:ext cx="713100" cy="1133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713225" y="4604175"/>
              <a:ext cx="713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34" name="Google Shape;734;p21"/>
          <p:cNvGrpSpPr/>
          <p:nvPr/>
        </p:nvGrpSpPr>
        <p:grpSpPr>
          <a:xfrm>
            <a:off x="8430775" y="539511"/>
            <a:ext cx="1146900" cy="1146900"/>
            <a:chOff x="-428850" y="4206261"/>
            <a:chExt cx="1146900" cy="1146900"/>
          </a:xfrm>
        </p:grpSpPr>
        <p:sp>
          <p:nvSpPr>
            <p:cNvPr id="735" name="Google Shape;735;p21"/>
            <p:cNvSpPr/>
            <p:nvPr/>
          </p:nvSpPr>
          <p:spPr>
            <a:xfrm flipH="1">
              <a:off x="-428850" y="42062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736" name="Google Shape;736;p21"/>
            <p:cNvGrpSpPr/>
            <p:nvPr/>
          </p:nvGrpSpPr>
          <p:grpSpPr>
            <a:xfrm>
              <a:off x="-23745" y="4532818"/>
              <a:ext cx="336674" cy="493781"/>
              <a:chOff x="3263636" y="4354342"/>
              <a:chExt cx="274187" cy="400926"/>
            </a:xfrm>
          </p:grpSpPr>
          <p:sp>
            <p:nvSpPr>
              <p:cNvPr id="737" name="Google Shape;737;p21"/>
              <p:cNvSpPr/>
              <p:nvPr/>
            </p:nvSpPr>
            <p:spPr>
              <a:xfrm>
                <a:off x="3354583" y="4621350"/>
                <a:ext cx="100818" cy="112174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3250" extrusionOk="0">
                    <a:moveTo>
                      <a:pt x="1462" y="0"/>
                    </a:moveTo>
                    <a:cubicBezTo>
                      <a:pt x="1435" y="0"/>
                      <a:pt x="1409" y="3"/>
                      <a:pt x="1385" y="8"/>
                    </a:cubicBezTo>
                    <a:cubicBezTo>
                      <a:pt x="1385" y="8"/>
                      <a:pt x="1" y="160"/>
                      <a:pt x="21" y="1039"/>
                    </a:cubicBezTo>
                    <a:cubicBezTo>
                      <a:pt x="41" y="1883"/>
                      <a:pt x="628" y="3249"/>
                      <a:pt x="1391" y="3249"/>
                    </a:cubicBezTo>
                    <a:cubicBezTo>
                      <a:pt x="1422" y="3249"/>
                      <a:pt x="1454" y="3247"/>
                      <a:pt x="1486" y="3242"/>
                    </a:cubicBezTo>
                    <a:cubicBezTo>
                      <a:pt x="2285" y="3131"/>
                      <a:pt x="2881" y="2070"/>
                      <a:pt x="2902" y="1373"/>
                    </a:cubicBezTo>
                    <a:cubicBezTo>
                      <a:pt x="2921" y="723"/>
                      <a:pt x="1937" y="0"/>
                      <a:pt x="1462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>
                <a:off x="3363936" y="4635087"/>
                <a:ext cx="73724" cy="80316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327" extrusionOk="0">
                    <a:moveTo>
                      <a:pt x="1028" y="0"/>
                    </a:moveTo>
                    <a:cubicBezTo>
                      <a:pt x="610" y="0"/>
                      <a:pt x="1" y="172"/>
                      <a:pt x="23" y="1065"/>
                    </a:cubicBezTo>
                    <a:cubicBezTo>
                      <a:pt x="33" y="1409"/>
                      <a:pt x="285" y="1905"/>
                      <a:pt x="548" y="2116"/>
                    </a:cubicBezTo>
                    <a:cubicBezTo>
                      <a:pt x="725" y="2258"/>
                      <a:pt x="905" y="2326"/>
                      <a:pt x="1087" y="2326"/>
                    </a:cubicBezTo>
                    <a:cubicBezTo>
                      <a:pt x="1269" y="2326"/>
                      <a:pt x="1453" y="2258"/>
                      <a:pt x="1640" y="2127"/>
                    </a:cubicBezTo>
                    <a:cubicBezTo>
                      <a:pt x="1954" y="1905"/>
                      <a:pt x="2136" y="1500"/>
                      <a:pt x="2136" y="1126"/>
                    </a:cubicBezTo>
                    <a:cubicBezTo>
                      <a:pt x="2136" y="631"/>
                      <a:pt x="1842" y="206"/>
                      <a:pt x="1377" y="45"/>
                    </a:cubicBezTo>
                    <a:cubicBezTo>
                      <a:pt x="1319" y="25"/>
                      <a:pt x="1187" y="0"/>
                      <a:pt x="1028" y="0"/>
                    </a:cubicBezTo>
                    <a:close/>
                  </a:path>
                </a:pathLst>
              </a:custGeom>
              <a:solidFill>
                <a:srgbClr val="4F2E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3263636" y="4560879"/>
                <a:ext cx="132158" cy="84044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2435" extrusionOk="0">
                    <a:moveTo>
                      <a:pt x="2616" y="1"/>
                    </a:moveTo>
                    <a:cubicBezTo>
                      <a:pt x="2312" y="1"/>
                      <a:pt x="2070" y="243"/>
                      <a:pt x="2070" y="243"/>
                    </a:cubicBezTo>
                    <a:lnTo>
                      <a:pt x="1675" y="708"/>
                    </a:lnTo>
                    <a:cubicBezTo>
                      <a:pt x="1675" y="708"/>
                      <a:pt x="311" y="2195"/>
                      <a:pt x="139" y="2296"/>
                    </a:cubicBezTo>
                    <a:cubicBezTo>
                      <a:pt x="1" y="2380"/>
                      <a:pt x="118" y="2435"/>
                      <a:pt x="236" y="2435"/>
                    </a:cubicBezTo>
                    <a:cubicBezTo>
                      <a:pt x="274" y="2435"/>
                      <a:pt x="312" y="2429"/>
                      <a:pt x="341" y="2417"/>
                    </a:cubicBezTo>
                    <a:cubicBezTo>
                      <a:pt x="462" y="2377"/>
                      <a:pt x="1918" y="931"/>
                      <a:pt x="2211" y="436"/>
                    </a:cubicBezTo>
                    <a:cubicBezTo>
                      <a:pt x="2211" y="436"/>
                      <a:pt x="2605" y="315"/>
                      <a:pt x="2636" y="243"/>
                    </a:cubicBezTo>
                    <a:cubicBezTo>
                      <a:pt x="2636" y="243"/>
                      <a:pt x="3287" y="868"/>
                      <a:pt x="3550" y="868"/>
                    </a:cubicBezTo>
                    <a:cubicBezTo>
                      <a:pt x="3567" y="868"/>
                      <a:pt x="3582" y="866"/>
                      <a:pt x="3596" y="860"/>
                    </a:cubicBezTo>
                    <a:cubicBezTo>
                      <a:pt x="3829" y="769"/>
                      <a:pt x="3535" y="668"/>
                      <a:pt x="3535" y="668"/>
                    </a:cubicBezTo>
                    <a:cubicBezTo>
                      <a:pt x="3535" y="668"/>
                      <a:pt x="2919" y="1"/>
                      <a:pt x="2616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3405527" y="4554977"/>
                <a:ext cx="132296" cy="84182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2439" extrusionOk="0">
                    <a:moveTo>
                      <a:pt x="1203" y="0"/>
                    </a:moveTo>
                    <a:cubicBezTo>
                      <a:pt x="900" y="0"/>
                      <a:pt x="284" y="667"/>
                      <a:pt x="284" y="667"/>
                    </a:cubicBezTo>
                    <a:cubicBezTo>
                      <a:pt x="284" y="667"/>
                      <a:pt x="1" y="769"/>
                      <a:pt x="223" y="859"/>
                    </a:cubicBezTo>
                    <a:cubicBezTo>
                      <a:pt x="237" y="865"/>
                      <a:pt x="253" y="867"/>
                      <a:pt x="271" y="867"/>
                    </a:cubicBezTo>
                    <a:cubicBezTo>
                      <a:pt x="542" y="867"/>
                      <a:pt x="1193" y="243"/>
                      <a:pt x="1193" y="243"/>
                    </a:cubicBezTo>
                    <a:cubicBezTo>
                      <a:pt x="1223" y="313"/>
                      <a:pt x="1618" y="435"/>
                      <a:pt x="1618" y="435"/>
                    </a:cubicBezTo>
                    <a:cubicBezTo>
                      <a:pt x="1901" y="940"/>
                      <a:pt x="3357" y="2375"/>
                      <a:pt x="3478" y="2426"/>
                    </a:cubicBezTo>
                    <a:cubicBezTo>
                      <a:pt x="3504" y="2435"/>
                      <a:pt x="3537" y="2439"/>
                      <a:pt x="3571" y="2439"/>
                    </a:cubicBezTo>
                    <a:cubicBezTo>
                      <a:pt x="3695" y="2439"/>
                      <a:pt x="3833" y="2384"/>
                      <a:pt x="3690" y="2305"/>
                    </a:cubicBezTo>
                    <a:cubicBezTo>
                      <a:pt x="3508" y="2193"/>
                      <a:pt x="2144" y="708"/>
                      <a:pt x="2144" y="708"/>
                    </a:cubicBezTo>
                    <a:lnTo>
                      <a:pt x="1749" y="243"/>
                    </a:lnTo>
                    <a:cubicBezTo>
                      <a:pt x="1749" y="243"/>
                      <a:pt x="1506" y="0"/>
                      <a:pt x="1203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3383921" y="4601780"/>
                <a:ext cx="46768" cy="37967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100" extrusionOk="0">
                    <a:moveTo>
                      <a:pt x="646" y="1"/>
                    </a:moveTo>
                    <a:cubicBezTo>
                      <a:pt x="620" y="1"/>
                      <a:pt x="594" y="3"/>
                      <a:pt x="566" y="9"/>
                    </a:cubicBezTo>
                    <a:cubicBezTo>
                      <a:pt x="566" y="9"/>
                      <a:pt x="527" y="3"/>
                      <a:pt x="469" y="3"/>
                    </a:cubicBezTo>
                    <a:cubicBezTo>
                      <a:pt x="313" y="3"/>
                      <a:pt x="24" y="46"/>
                      <a:pt x="10" y="363"/>
                    </a:cubicBezTo>
                    <a:cubicBezTo>
                      <a:pt x="1" y="769"/>
                      <a:pt x="270" y="1099"/>
                      <a:pt x="710" y="1099"/>
                    </a:cubicBezTo>
                    <a:cubicBezTo>
                      <a:pt x="751" y="1099"/>
                      <a:pt x="794" y="1097"/>
                      <a:pt x="839" y="1091"/>
                    </a:cubicBezTo>
                    <a:cubicBezTo>
                      <a:pt x="1354" y="1010"/>
                      <a:pt x="1092" y="262"/>
                      <a:pt x="1092" y="262"/>
                    </a:cubicBezTo>
                    <a:cubicBezTo>
                      <a:pt x="1092" y="262"/>
                      <a:pt x="915" y="1"/>
                      <a:pt x="646" y="1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1"/>
              <p:cNvSpPr/>
              <p:nvPr/>
            </p:nvSpPr>
            <p:spPr>
              <a:xfrm>
                <a:off x="3296494" y="4608338"/>
                <a:ext cx="96159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4257" extrusionOk="0">
                    <a:moveTo>
                      <a:pt x="2654" y="0"/>
                    </a:moveTo>
                    <a:cubicBezTo>
                      <a:pt x="2654" y="0"/>
                      <a:pt x="1846" y="415"/>
                      <a:pt x="1714" y="658"/>
                    </a:cubicBezTo>
                    <a:cubicBezTo>
                      <a:pt x="1572" y="901"/>
                      <a:pt x="1118" y="1790"/>
                      <a:pt x="1118" y="1790"/>
                    </a:cubicBezTo>
                    <a:cubicBezTo>
                      <a:pt x="1118" y="1790"/>
                      <a:pt x="673" y="2790"/>
                      <a:pt x="653" y="2831"/>
                    </a:cubicBezTo>
                    <a:cubicBezTo>
                      <a:pt x="642" y="2882"/>
                      <a:pt x="96" y="4216"/>
                      <a:pt x="16" y="4246"/>
                    </a:cubicBezTo>
                    <a:cubicBezTo>
                      <a:pt x="0" y="4253"/>
                      <a:pt x="6" y="4256"/>
                      <a:pt x="24" y="4256"/>
                    </a:cubicBezTo>
                    <a:cubicBezTo>
                      <a:pt x="90" y="4256"/>
                      <a:pt x="322" y="4208"/>
                      <a:pt x="370" y="4075"/>
                    </a:cubicBezTo>
                    <a:cubicBezTo>
                      <a:pt x="430" y="3913"/>
                      <a:pt x="1118" y="2245"/>
                      <a:pt x="1118" y="2245"/>
                    </a:cubicBezTo>
                    <a:lnTo>
                      <a:pt x="1593" y="1264"/>
                    </a:lnTo>
                    <a:cubicBezTo>
                      <a:pt x="1593" y="1264"/>
                      <a:pt x="1876" y="698"/>
                      <a:pt x="1926" y="688"/>
                    </a:cubicBezTo>
                    <a:cubicBezTo>
                      <a:pt x="1967" y="668"/>
                      <a:pt x="2725" y="274"/>
                      <a:pt x="2755" y="203"/>
                    </a:cubicBezTo>
                    <a:cubicBezTo>
                      <a:pt x="2785" y="122"/>
                      <a:pt x="2654" y="0"/>
                      <a:pt x="2654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1"/>
              <p:cNvSpPr/>
              <p:nvPr/>
            </p:nvSpPr>
            <p:spPr>
              <a:xfrm>
                <a:off x="3412499" y="4608683"/>
                <a:ext cx="96193" cy="14658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247" extrusionOk="0">
                    <a:moveTo>
                      <a:pt x="132" y="1"/>
                    </a:moveTo>
                    <a:cubicBezTo>
                      <a:pt x="132" y="1"/>
                      <a:pt x="1" y="122"/>
                      <a:pt x="31" y="193"/>
                    </a:cubicBezTo>
                    <a:cubicBezTo>
                      <a:pt x="62" y="274"/>
                      <a:pt x="810" y="668"/>
                      <a:pt x="860" y="678"/>
                    </a:cubicBezTo>
                    <a:cubicBezTo>
                      <a:pt x="900" y="698"/>
                      <a:pt x="1194" y="1254"/>
                      <a:pt x="1194" y="1254"/>
                    </a:cubicBezTo>
                    <a:lnTo>
                      <a:pt x="1659" y="2245"/>
                    </a:lnTo>
                    <a:cubicBezTo>
                      <a:pt x="1659" y="2245"/>
                      <a:pt x="2356" y="3903"/>
                      <a:pt x="2416" y="4074"/>
                    </a:cubicBezTo>
                    <a:cubicBezTo>
                      <a:pt x="2464" y="4200"/>
                      <a:pt x="2694" y="4247"/>
                      <a:pt x="2761" y="4247"/>
                    </a:cubicBezTo>
                    <a:cubicBezTo>
                      <a:pt x="2780" y="4247"/>
                      <a:pt x="2786" y="4243"/>
                      <a:pt x="2771" y="4236"/>
                    </a:cubicBezTo>
                    <a:cubicBezTo>
                      <a:pt x="2690" y="4206"/>
                      <a:pt x="2144" y="2881"/>
                      <a:pt x="2133" y="2831"/>
                    </a:cubicBezTo>
                    <a:cubicBezTo>
                      <a:pt x="2113" y="2791"/>
                      <a:pt x="1659" y="1790"/>
                      <a:pt x="1659" y="1790"/>
                    </a:cubicBezTo>
                    <a:cubicBezTo>
                      <a:pt x="1659" y="1790"/>
                      <a:pt x="1203" y="891"/>
                      <a:pt x="1072" y="648"/>
                    </a:cubicBezTo>
                    <a:cubicBezTo>
                      <a:pt x="931" y="40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3387407" y="4531576"/>
                <a:ext cx="28268" cy="25161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29" extrusionOk="0">
                    <a:moveTo>
                      <a:pt x="818" y="1"/>
                    </a:moveTo>
                    <a:lnTo>
                      <a:pt x="0" y="41"/>
                    </a:lnTo>
                    <a:lnTo>
                      <a:pt x="162" y="607"/>
                    </a:lnTo>
                    <a:lnTo>
                      <a:pt x="728" y="728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3366111" y="4547971"/>
                <a:ext cx="67442" cy="5953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1725" extrusionOk="0">
                    <a:moveTo>
                      <a:pt x="1084" y="0"/>
                    </a:moveTo>
                    <a:cubicBezTo>
                      <a:pt x="1052" y="0"/>
                      <a:pt x="1021" y="4"/>
                      <a:pt x="991" y="11"/>
                    </a:cubicBezTo>
                    <a:cubicBezTo>
                      <a:pt x="647" y="82"/>
                      <a:pt x="243" y="183"/>
                      <a:pt x="213" y="446"/>
                    </a:cubicBezTo>
                    <a:cubicBezTo>
                      <a:pt x="213" y="446"/>
                      <a:pt x="0" y="1648"/>
                      <a:pt x="981" y="1720"/>
                    </a:cubicBezTo>
                    <a:cubicBezTo>
                      <a:pt x="1022" y="1723"/>
                      <a:pt x="1061" y="1725"/>
                      <a:pt x="1098" y="1725"/>
                    </a:cubicBezTo>
                    <a:cubicBezTo>
                      <a:pt x="1954" y="1725"/>
                      <a:pt x="1868" y="869"/>
                      <a:pt x="1820" y="608"/>
                    </a:cubicBezTo>
                    <a:cubicBezTo>
                      <a:pt x="1783" y="358"/>
                      <a:pt x="1410" y="0"/>
                      <a:pt x="1084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3392273" y="4466688"/>
                <a:ext cx="23056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49" extrusionOk="0">
                    <a:moveTo>
                      <a:pt x="637" y="1"/>
                    </a:moveTo>
                    <a:lnTo>
                      <a:pt x="21" y="21"/>
                    </a:lnTo>
                    <a:lnTo>
                      <a:pt x="1" y="749"/>
                    </a:lnTo>
                    <a:lnTo>
                      <a:pt x="668" y="728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3397485" y="4421197"/>
                <a:ext cx="112657" cy="10713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104" extrusionOk="0">
                    <a:moveTo>
                      <a:pt x="3236" y="1"/>
                    </a:moveTo>
                    <a:cubicBezTo>
                      <a:pt x="3234" y="1"/>
                      <a:pt x="3230" y="2"/>
                      <a:pt x="3226" y="4"/>
                    </a:cubicBezTo>
                    <a:cubicBezTo>
                      <a:pt x="2983" y="156"/>
                      <a:pt x="2770" y="510"/>
                      <a:pt x="2700" y="591"/>
                    </a:cubicBezTo>
                    <a:cubicBezTo>
                      <a:pt x="2639" y="672"/>
                      <a:pt x="1346" y="2390"/>
                      <a:pt x="1346" y="2390"/>
                    </a:cubicBezTo>
                    <a:cubicBezTo>
                      <a:pt x="1346" y="2390"/>
                      <a:pt x="1220" y="2599"/>
                      <a:pt x="1121" y="2599"/>
                    </a:cubicBezTo>
                    <a:cubicBezTo>
                      <a:pt x="1111" y="2599"/>
                      <a:pt x="1102" y="2597"/>
                      <a:pt x="1092" y="2592"/>
                    </a:cubicBezTo>
                    <a:cubicBezTo>
                      <a:pt x="1080" y="2586"/>
                      <a:pt x="1067" y="2583"/>
                      <a:pt x="1053" y="2583"/>
                    </a:cubicBezTo>
                    <a:cubicBezTo>
                      <a:pt x="950" y="2583"/>
                      <a:pt x="809" y="2724"/>
                      <a:pt x="809" y="2724"/>
                    </a:cubicBezTo>
                    <a:cubicBezTo>
                      <a:pt x="809" y="2724"/>
                      <a:pt x="1" y="2744"/>
                      <a:pt x="567" y="3047"/>
                    </a:cubicBezTo>
                    <a:cubicBezTo>
                      <a:pt x="644" y="3087"/>
                      <a:pt x="718" y="3104"/>
                      <a:pt x="789" y="3104"/>
                    </a:cubicBezTo>
                    <a:cubicBezTo>
                      <a:pt x="1246" y="3104"/>
                      <a:pt x="1559" y="2390"/>
                      <a:pt x="1629" y="2320"/>
                    </a:cubicBezTo>
                    <a:cubicBezTo>
                      <a:pt x="1710" y="2239"/>
                      <a:pt x="2417" y="1298"/>
                      <a:pt x="2417" y="1298"/>
                    </a:cubicBezTo>
                    <a:cubicBezTo>
                      <a:pt x="2417" y="1298"/>
                      <a:pt x="3033" y="480"/>
                      <a:pt x="3175" y="177"/>
                    </a:cubicBezTo>
                    <a:cubicBezTo>
                      <a:pt x="3203" y="130"/>
                      <a:pt x="3264" y="1"/>
                      <a:pt x="3236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3292214" y="4421197"/>
                <a:ext cx="112657" cy="10713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104" extrusionOk="0">
                    <a:moveTo>
                      <a:pt x="28" y="1"/>
                    </a:moveTo>
                    <a:cubicBezTo>
                      <a:pt x="1" y="1"/>
                      <a:pt x="61" y="130"/>
                      <a:pt x="89" y="177"/>
                    </a:cubicBezTo>
                    <a:cubicBezTo>
                      <a:pt x="231" y="480"/>
                      <a:pt x="847" y="1298"/>
                      <a:pt x="847" y="1298"/>
                    </a:cubicBezTo>
                    <a:cubicBezTo>
                      <a:pt x="847" y="1298"/>
                      <a:pt x="1545" y="2239"/>
                      <a:pt x="1636" y="2320"/>
                    </a:cubicBezTo>
                    <a:cubicBezTo>
                      <a:pt x="1706" y="2390"/>
                      <a:pt x="2018" y="3104"/>
                      <a:pt x="2468" y="3104"/>
                    </a:cubicBezTo>
                    <a:cubicBezTo>
                      <a:pt x="2538" y="3104"/>
                      <a:pt x="2611" y="3087"/>
                      <a:pt x="2687" y="3047"/>
                    </a:cubicBezTo>
                    <a:cubicBezTo>
                      <a:pt x="3263" y="2744"/>
                      <a:pt x="2455" y="2724"/>
                      <a:pt x="2455" y="2724"/>
                    </a:cubicBezTo>
                    <a:cubicBezTo>
                      <a:pt x="2455" y="2724"/>
                      <a:pt x="2314" y="2583"/>
                      <a:pt x="2212" y="2583"/>
                    </a:cubicBezTo>
                    <a:cubicBezTo>
                      <a:pt x="2197" y="2583"/>
                      <a:pt x="2184" y="2586"/>
                      <a:pt x="2172" y="2592"/>
                    </a:cubicBezTo>
                    <a:cubicBezTo>
                      <a:pt x="2163" y="2597"/>
                      <a:pt x="2153" y="2599"/>
                      <a:pt x="2143" y="2599"/>
                    </a:cubicBezTo>
                    <a:cubicBezTo>
                      <a:pt x="2044" y="2599"/>
                      <a:pt x="1919" y="2390"/>
                      <a:pt x="1919" y="2390"/>
                    </a:cubicBezTo>
                    <a:cubicBezTo>
                      <a:pt x="1919" y="2390"/>
                      <a:pt x="625" y="672"/>
                      <a:pt x="554" y="591"/>
                    </a:cubicBezTo>
                    <a:cubicBezTo>
                      <a:pt x="494" y="510"/>
                      <a:pt x="271" y="156"/>
                      <a:pt x="39" y="4"/>
                    </a:cubicBezTo>
                    <a:cubicBezTo>
                      <a:pt x="34" y="2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3354928" y="4383334"/>
                <a:ext cx="87944" cy="93501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2709" extrusionOk="0">
                    <a:moveTo>
                      <a:pt x="1153" y="0"/>
                    </a:moveTo>
                    <a:cubicBezTo>
                      <a:pt x="1153" y="0"/>
                      <a:pt x="294" y="263"/>
                      <a:pt x="72" y="1051"/>
                    </a:cubicBezTo>
                    <a:cubicBezTo>
                      <a:pt x="11" y="1283"/>
                      <a:pt x="1" y="1557"/>
                      <a:pt x="81" y="1890"/>
                    </a:cubicBezTo>
                    <a:cubicBezTo>
                      <a:pt x="247" y="2530"/>
                      <a:pt x="532" y="2708"/>
                      <a:pt x="797" y="2708"/>
                    </a:cubicBezTo>
                    <a:cubicBezTo>
                      <a:pt x="1132" y="2708"/>
                      <a:pt x="1436" y="2426"/>
                      <a:pt x="1436" y="2426"/>
                    </a:cubicBezTo>
                    <a:cubicBezTo>
                      <a:pt x="1436" y="2426"/>
                      <a:pt x="1664" y="2696"/>
                      <a:pt x="1917" y="2696"/>
                    </a:cubicBezTo>
                    <a:cubicBezTo>
                      <a:pt x="2131" y="2696"/>
                      <a:pt x="2362" y="2502"/>
                      <a:pt x="2487" y="1789"/>
                    </a:cubicBezTo>
                    <a:cubicBezTo>
                      <a:pt x="2548" y="1486"/>
                      <a:pt x="2528" y="1233"/>
                      <a:pt x="2467" y="1021"/>
                    </a:cubicBezTo>
                    <a:cubicBezTo>
                      <a:pt x="2194" y="151"/>
                      <a:pt x="1153" y="0"/>
                      <a:pt x="1153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3376914" y="4365524"/>
                <a:ext cx="18051" cy="2074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01" extrusionOk="0">
                    <a:moveTo>
                      <a:pt x="253" y="0"/>
                    </a:moveTo>
                    <a:cubicBezTo>
                      <a:pt x="1" y="193"/>
                      <a:pt x="243" y="597"/>
                      <a:pt x="243" y="597"/>
                    </a:cubicBezTo>
                    <a:cubicBezTo>
                      <a:pt x="243" y="597"/>
                      <a:pt x="292" y="600"/>
                      <a:pt x="346" y="600"/>
                    </a:cubicBezTo>
                    <a:cubicBezTo>
                      <a:pt x="428" y="600"/>
                      <a:pt x="522" y="593"/>
                      <a:pt x="486" y="556"/>
                    </a:cubicBezTo>
                    <a:cubicBezTo>
                      <a:pt x="425" y="496"/>
                      <a:pt x="496" y="324"/>
                      <a:pt x="496" y="324"/>
                    </a:cubicBezTo>
                    <a:lnTo>
                      <a:pt x="496" y="324"/>
                    </a:lnTo>
                    <a:cubicBezTo>
                      <a:pt x="496" y="324"/>
                      <a:pt x="476" y="337"/>
                      <a:pt x="450" y="337"/>
                    </a:cubicBezTo>
                    <a:cubicBezTo>
                      <a:pt x="430" y="337"/>
                      <a:pt x="406" y="329"/>
                      <a:pt x="385" y="303"/>
                    </a:cubicBezTo>
                    <a:cubicBezTo>
                      <a:pt x="324" y="243"/>
                      <a:pt x="405" y="162"/>
                      <a:pt x="405" y="162"/>
                    </a:cubicBezTo>
                    <a:lnTo>
                      <a:pt x="405" y="162"/>
                    </a:lnTo>
                    <a:cubicBezTo>
                      <a:pt x="405" y="162"/>
                      <a:pt x="393" y="171"/>
                      <a:pt x="369" y="171"/>
                    </a:cubicBezTo>
                    <a:cubicBezTo>
                      <a:pt x="349" y="171"/>
                      <a:pt x="321" y="165"/>
                      <a:pt x="284" y="142"/>
                    </a:cubicBezTo>
                    <a:cubicBezTo>
                      <a:pt x="203" y="91"/>
                      <a:pt x="253" y="0"/>
                      <a:pt x="253" y="0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3402524" y="4365524"/>
                <a:ext cx="18017" cy="2074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601" extrusionOk="0">
                    <a:moveTo>
                      <a:pt x="270" y="0"/>
                    </a:moveTo>
                    <a:cubicBezTo>
                      <a:pt x="270" y="0"/>
                      <a:pt x="320" y="91"/>
                      <a:pt x="239" y="142"/>
                    </a:cubicBezTo>
                    <a:cubicBezTo>
                      <a:pt x="202" y="165"/>
                      <a:pt x="174" y="171"/>
                      <a:pt x="154" y="171"/>
                    </a:cubicBezTo>
                    <a:cubicBezTo>
                      <a:pt x="130" y="171"/>
                      <a:pt x="118" y="162"/>
                      <a:pt x="118" y="162"/>
                    </a:cubicBezTo>
                    <a:lnTo>
                      <a:pt x="118" y="162"/>
                    </a:lnTo>
                    <a:cubicBezTo>
                      <a:pt x="118" y="162"/>
                      <a:pt x="189" y="243"/>
                      <a:pt x="138" y="303"/>
                    </a:cubicBezTo>
                    <a:cubicBezTo>
                      <a:pt x="116" y="329"/>
                      <a:pt x="93" y="337"/>
                      <a:pt x="73" y="337"/>
                    </a:cubicBezTo>
                    <a:cubicBezTo>
                      <a:pt x="47" y="337"/>
                      <a:pt x="27" y="324"/>
                      <a:pt x="27" y="324"/>
                    </a:cubicBezTo>
                    <a:lnTo>
                      <a:pt x="27" y="324"/>
                    </a:lnTo>
                    <a:cubicBezTo>
                      <a:pt x="27" y="324"/>
                      <a:pt x="97" y="496"/>
                      <a:pt x="37" y="556"/>
                    </a:cubicBezTo>
                    <a:cubicBezTo>
                      <a:pt x="0" y="593"/>
                      <a:pt x="95" y="600"/>
                      <a:pt x="176" y="600"/>
                    </a:cubicBezTo>
                    <a:cubicBezTo>
                      <a:pt x="231" y="600"/>
                      <a:pt x="279" y="597"/>
                      <a:pt x="279" y="597"/>
                    </a:cubicBezTo>
                    <a:cubicBezTo>
                      <a:pt x="279" y="597"/>
                      <a:pt x="522" y="193"/>
                      <a:pt x="270" y="0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3365386" y="4400039"/>
                <a:ext cx="17499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507" h="653" extrusionOk="0">
                    <a:moveTo>
                      <a:pt x="323" y="1"/>
                    </a:moveTo>
                    <a:cubicBezTo>
                      <a:pt x="320" y="1"/>
                      <a:pt x="317" y="1"/>
                      <a:pt x="315" y="1"/>
                    </a:cubicBezTo>
                    <a:cubicBezTo>
                      <a:pt x="315" y="1"/>
                      <a:pt x="32" y="132"/>
                      <a:pt x="21" y="355"/>
                    </a:cubicBezTo>
                    <a:cubicBezTo>
                      <a:pt x="1" y="577"/>
                      <a:pt x="82" y="617"/>
                      <a:pt x="173" y="648"/>
                    </a:cubicBezTo>
                    <a:cubicBezTo>
                      <a:pt x="182" y="651"/>
                      <a:pt x="192" y="652"/>
                      <a:pt x="203" y="652"/>
                    </a:cubicBezTo>
                    <a:cubicBezTo>
                      <a:pt x="305" y="652"/>
                      <a:pt x="487" y="534"/>
                      <a:pt x="497" y="415"/>
                    </a:cubicBezTo>
                    <a:cubicBezTo>
                      <a:pt x="506" y="287"/>
                      <a:pt x="477" y="1"/>
                      <a:pt x="323" y="1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3412844" y="4400039"/>
                <a:ext cx="17154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53" extrusionOk="0">
                    <a:moveTo>
                      <a:pt x="175" y="1"/>
                    </a:moveTo>
                    <a:cubicBezTo>
                      <a:pt x="30" y="1"/>
                      <a:pt x="1" y="287"/>
                      <a:pt x="11" y="415"/>
                    </a:cubicBezTo>
                    <a:cubicBezTo>
                      <a:pt x="20" y="534"/>
                      <a:pt x="202" y="652"/>
                      <a:pt x="304" y="652"/>
                    </a:cubicBezTo>
                    <a:cubicBezTo>
                      <a:pt x="315" y="652"/>
                      <a:pt x="326" y="651"/>
                      <a:pt x="335" y="648"/>
                    </a:cubicBezTo>
                    <a:cubicBezTo>
                      <a:pt x="415" y="617"/>
                      <a:pt x="496" y="577"/>
                      <a:pt x="486" y="355"/>
                    </a:cubicBezTo>
                    <a:cubicBezTo>
                      <a:pt x="476" y="132"/>
                      <a:pt x="183" y="1"/>
                      <a:pt x="183" y="1"/>
                    </a:cubicBezTo>
                    <a:cubicBezTo>
                      <a:pt x="180" y="1"/>
                      <a:pt x="177" y="1"/>
                      <a:pt x="175" y="1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3435175" y="4354342"/>
                <a:ext cx="42971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2015" extrusionOk="0">
                    <a:moveTo>
                      <a:pt x="459" y="0"/>
                    </a:moveTo>
                    <a:cubicBezTo>
                      <a:pt x="454" y="0"/>
                      <a:pt x="450" y="1"/>
                      <a:pt x="445" y="1"/>
                    </a:cubicBezTo>
                    <a:cubicBezTo>
                      <a:pt x="102" y="21"/>
                      <a:pt x="486" y="739"/>
                      <a:pt x="486" y="739"/>
                    </a:cubicBezTo>
                    <a:lnTo>
                      <a:pt x="991" y="1467"/>
                    </a:lnTo>
                    <a:cubicBezTo>
                      <a:pt x="991" y="1467"/>
                      <a:pt x="1032" y="1658"/>
                      <a:pt x="890" y="1840"/>
                    </a:cubicBezTo>
                    <a:cubicBezTo>
                      <a:pt x="830" y="1908"/>
                      <a:pt x="679" y="1929"/>
                      <a:pt x="517" y="1929"/>
                    </a:cubicBezTo>
                    <a:cubicBezTo>
                      <a:pt x="271" y="1929"/>
                      <a:pt x="0" y="1881"/>
                      <a:pt x="0" y="1881"/>
                    </a:cubicBezTo>
                    <a:lnTo>
                      <a:pt x="0" y="1972"/>
                    </a:lnTo>
                    <a:cubicBezTo>
                      <a:pt x="229" y="2002"/>
                      <a:pt x="405" y="2015"/>
                      <a:pt x="541" y="2015"/>
                    </a:cubicBezTo>
                    <a:cubicBezTo>
                      <a:pt x="1133" y="2015"/>
                      <a:pt x="969" y="1777"/>
                      <a:pt x="1092" y="1719"/>
                    </a:cubicBezTo>
                    <a:cubicBezTo>
                      <a:pt x="1244" y="1649"/>
                      <a:pt x="1062" y="1285"/>
                      <a:pt x="910" y="1113"/>
                    </a:cubicBezTo>
                    <a:cubicBezTo>
                      <a:pt x="769" y="931"/>
                      <a:pt x="698" y="627"/>
                      <a:pt x="698" y="627"/>
                    </a:cubicBezTo>
                    <a:cubicBezTo>
                      <a:pt x="748" y="348"/>
                      <a:pt x="778" y="0"/>
                      <a:pt x="459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3326004" y="4354342"/>
                <a:ext cx="42592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2015" extrusionOk="0">
                    <a:moveTo>
                      <a:pt x="784" y="0"/>
                    </a:moveTo>
                    <a:cubicBezTo>
                      <a:pt x="455" y="0"/>
                      <a:pt x="486" y="348"/>
                      <a:pt x="546" y="627"/>
                    </a:cubicBezTo>
                    <a:cubicBezTo>
                      <a:pt x="546" y="627"/>
                      <a:pt x="465" y="931"/>
                      <a:pt x="323" y="1113"/>
                    </a:cubicBezTo>
                    <a:cubicBezTo>
                      <a:pt x="171" y="1285"/>
                      <a:pt x="0" y="1649"/>
                      <a:pt x="142" y="1719"/>
                    </a:cubicBezTo>
                    <a:cubicBezTo>
                      <a:pt x="264" y="1777"/>
                      <a:pt x="100" y="2015"/>
                      <a:pt x="692" y="2015"/>
                    </a:cubicBezTo>
                    <a:cubicBezTo>
                      <a:pt x="829" y="2015"/>
                      <a:pt x="1005" y="2002"/>
                      <a:pt x="1233" y="1972"/>
                    </a:cubicBezTo>
                    <a:lnTo>
                      <a:pt x="1233" y="1881"/>
                    </a:lnTo>
                    <a:cubicBezTo>
                      <a:pt x="1233" y="1881"/>
                      <a:pt x="963" y="1929"/>
                      <a:pt x="718" y="1929"/>
                    </a:cubicBezTo>
                    <a:cubicBezTo>
                      <a:pt x="558" y="1929"/>
                      <a:pt x="409" y="1908"/>
                      <a:pt x="353" y="1840"/>
                    </a:cubicBezTo>
                    <a:cubicBezTo>
                      <a:pt x="202" y="1658"/>
                      <a:pt x="252" y="1467"/>
                      <a:pt x="252" y="1467"/>
                    </a:cubicBezTo>
                    <a:lnTo>
                      <a:pt x="748" y="739"/>
                    </a:lnTo>
                    <a:cubicBezTo>
                      <a:pt x="748" y="739"/>
                      <a:pt x="1132" y="21"/>
                      <a:pt x="798" y="1"/>
                    </a:cubicBezTo>
                    <a:cubicBezTo>
                      <a:pt x="794" y="1"/>
                      <a:pt x="789" y="0"/>
                      <a:pt x="784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3366111" y="4485947"/>
                <a:ext cx="67477" cy="5974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1731" extrusionOk="0">
                    <a:moveTo>
                      <a:pt x="1073" y="0"/>
                    </a:moveTo>
                    <a:cubicBezTo>
                      <a:pt x="1045" y="0"/>
                      <a:pt x="1017" y="3"/>
                      <a:pt x="991" y="9"/>
                    </a:cubicBezTo>
                    <a:cubicBezTo>
                      <a:pt x="647" y="80"/>
                      <a:pt x="243" y="191"/>
                      <a:pt x="213" y="444"/>
                    </a:cubicBezTo>
                    <a:cubicBezTo>
                      <a:pt x="213" y="444"/>
                      <a:pt x="0" y="1646"/>
                      <a:pt x="981" y="1727"/>
                    </a:cubicBezTo>
                    <a:cubicBezTo>
                      <a:pt x="1017" y="1730"/>
                      <a:pt x="1052" y="1731"/>
                      <a:pt x="1085" y="1731"/>
                    </a:cubicBezTo>
                    <a:cubicBezTo>
                      <a:pt x="1954" y="1731"/>
                      <a:pt x="1869" y="868"/>
                      <a:pt x="1820" y="615"/>
                    </a:cubicBezTo>
                    <a:cubicBezTo>
                      <a:pt x="1782" y="364"/>
                      <a:pt x="1401" y="0"/>
                      <a:pt x="1073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7" name="Google Shape;757;p21"/>
          <p:cNvSpPr/>
          <p:nvPr/>
        </p:nvSpPr>
        <p:spPr>
          <a:xfrm rot="3788880" flipH="1">
            <a:off x="8237246" y="-56008"/>
            <a:ext cx="562557" cy="562557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32218106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60" name="Google Shape;760;p22"/>
          <p:cNvSpPr txBox="1">
            <a:spLocks noGrp="1"/>
          </p:cNvSpPr>
          <p:nvPr>
            <p:ph type="subTitle" idx="1"/>
          </p:nvPr>
        </p:nvSpPr>
        <p:spPr>
          <a:xfrm>
            <a:off x="4961832" y="2983699"/>
            <a:ext cx="2781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61" name="Google Shape;761;p22"/>
          <p:cNvSpPr txBox="1">
            <a:spLocks noGrp="1"/>
          </p:cNvSpPr>
          <p:nvPr>
            <p:ph type="subTitle" idx="2"/>
          </p:nvPr>
        </p:nvSpPr>
        <p:spPr>
          <a:xfrm>
            <a:off x="1400268" y="2983699"/>
            <a:ext cx="2781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62" name="Google Shape;762;p22"/>
          <p:cNvSpPr txBox="1">
            <a:spLocks noGrp="1"/>
          </p:cNvSpPr>
          <p:nvPr>
            <p:ph type="subTitle" idx="3"/>
          </p:nvPr>
        </p:nvSpPr>
        <p:spPr>
          <a:xfrm>
            <a:off x="1400268" y="2496075"/>
            <a:ext cx="2781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63" name="Google Shape;763;p22"/>
          <p:cNvSpPr txBox="1">
            <a:spLocks noGrp="1"/>
          </p:cNvSpPr>
          <p:nvPr>
            <p:ph type="subTitle" idx="4"/>
          </p:nvPr>
        </p:nvSpPr>
        <p:spPr>
          <a:xfrm>
            <a:off x="4961832" y="2496075"/>
            <a:ext cx="2781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64" name="Google Shape;764;p22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65" name="Google Shape;765;p22"/>
          <p:cNvGrpSpPr/>
          <p:nvPr/>
        </p:nvGrpSpPr>
        <p:grpSpPr>
          <a:xfrm>
            <a:off x="125" y="0"/>
            <a:ext cx="9149400" cy="5143500"/>
            <a:chOff x="125" y="0"/>
            <a:chExt cx="9149400" cy="5143500"/>
          </a:xfrm>
        </p:grpSpPr>
        <p:sp>
          <p:nvSpPr>
            <p:cNvPr id="766" name="Google Shape;766;p22"/>
            <p:cNvSpPr/>
            <p:nvPr/>
          </p:nvSpPr>
          <p:spPr>
            <a:xfrm>
              <a:off x="8430775" y="0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125" y="4604100"/>
              <a:ext cx="9144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8558825" y="3286200"/>
              <a:ext cx="590700" cy="185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69" name="Google Shape;769;p22"/>
          <p:cNvGrpSpPr/>
          <p:nvPr/>
        </p:nvGrpSpPr>
        <p:grpSpPr>
          <a:xfrm>
            <a:off x="-166074" y="1542157"/>
            <a:ext cx="9315589" cy="2473249"/>
            <a:chOff x="-166074" y="1542157"/>
            <a:chExt cx="9315589" cy="2473249"/>
          </a:xfrm>
        </p:grpSpPr>
        <p:sp>
          <p:nvSpPr>
            <p:cNvPr id="770" name="Google Shape;770;p22"/>
            <p:cNvSpPr/>
            <p:nvPr/>
          </p:nvSpPr>
          <p:spPr>
            <a:xfrm rot="8100000">
              <a:off x="8470428" y="1658670"/>
              <a:ext cx="562574" cy="562574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771" name="Google Shape;771;p22"/>
            <p:cNvSpPr/>
            <p:nvPr/>
          </p:nvSpPr>
          <p:spPr>
            <a:xfrm rot="-3423332">
              <a:off x="-58314" y="3344967"/>
              <a:ext cx="562680" cy="562680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772" name="Google Shape;772;p22"/>
          <p:cNvGrpSpPr/>
          <p:nvPr/>
        </p:nvGrpSpPr>
        <p:grpSpPr>
          <a:xfrm>
            <a:off x="-426900" y="3996611"/>
            <a:ext cx="1146900" cy="1146900"/>
            <a:chOff x="-426900" y="3996611"/>
            <a:chExt cx="1146900" cy="1146900"/>
          </a:xfrm>
        </p:grpSpPr>
        <p:sp>
          <p:nvSpPr>
            <p:cNvPr id="773" name="Google Shape;773;p22"/>
            <p:cNvSpPr/>
            <p:nvPr/>
          </p:nvSpPr>
          <p:spPr>
            <a:xfrm flipH="1">
              <a:off x="-426900" y="399661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774" name="Google Shape;774;p22"/>
            <p:cNvGrpSpPr/>
            <p:nvPr/>
          </p:nvGrpSpPr>
          <p:grpSpPr>
            <a:xfrm>
              <a:off x="-102911" y="4090868"/>
              <a:ext cx="499411" cy="958419"/>
              <a:chOff x="4800036" y="502606"/>
              <a:chExt cx="222277" cy="426571"/>
            </a:xfrm>
          </p:grpSpPr>
          <p:sp>
            <p:nvSpPr>
              <p:cNvPr id="775" name="Google Shape;775;p22"/>
              <p:cNvSpPr/>
              <p:nvPr/>
            </p:nvSpPr>
            <p:spPr>
              <a:xfrm>
                <a:off x="4825509" y="601388"/>
                <a:ext cx="77831" cy="320989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9300" extrusionOk="0">
                    <a:moveTo>
                      <a:pt x="0" y="0"/>
                    </a:moveTo>
                    <a:cubicBezTo>
                      <a:pt x="0" y="0"/>
                      <a:pt x="475" y="1465"/>
                      <a:pt x="617" y="2860"/>
                    </a:cubicBezTo>
                    <a:cubicBezTo>
                      <a:pt x="728" y="4003"/>
                      <a:pt x="627" y="4134"/>
                      <a:pt x="859" y="5115"/>
                    </a:cubicBezTo>
                    <a:cubicBezTo>
                      <a:pt x="1102" y="6095"/>
                      <a:pt x="1729" y="7440"/>
                      <a:pt x="1769" y="7732"/>
                    </a:cubicBezTo>
                    <a:cubicBezTo>
                      <a:pt x="1850" y="8319"/>
                      <a:pt x="1850" y="9300"/>
                      <a:pt x="1850" y="9300"/>
                    </a:cubicBezTo>
                    <a:lnTo>
                      <a:pt x="2072" y="9300"/>
                    </a:lnTo>
                    <a:cubicBezTo>
                      <a:pt x="2072" y="9300"/>
                      <a:pt x="1840" y="6378"/>
                      <a:pt x="2052" y="5104"/>
                    </a:cubicBezTo>
                    <a:cubicBezTo>
                      <a:pt x="2254" y="3841"/>
                      <a:pt x="1991" y="2729"/>
                      <a:pt x="1537" y="1829"/>
                    </a:cubicBezTo>
                    <a:cubicBezTo>
                      <a:pt x="1052" y="86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>
                <a:off x="4800036" y="608670"/>
                <a:ext cx="122494" cy="300453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870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1" y="2336"/>
                      <a:pt x="556" y="3417"/>
                    </a:cubicBezTo>
                    <a:cubicBezTo>
                      <a:pt x="1062" y="4499"/>
                      <a:pt x="1911" y="5167"/>
                      <a:pt x="2446" y="5843"/>
                    </a:cubicBezTo>
                    <a:cubicBezTo>
                      <a:pt x="2972" y="6521"/>
                      <a:pt x="3417" y="8705"/>
                      <a:pt x="3417" y="8705"/>
                    </a:cubicBezTo>
                    <a:lnTo>
                      <a:pt x="3538" y="8451"/>
                    </a:lnTo>
                    <a:cubicBezTo>
                      <a:pt x="3538" y="8451"/>
                      <a:pt x="3549" y="7764"/>
                      <a:pt x="3356" y="6925"/>
                    </a:cubicBezTo>
                    <a:cubicBezTo>
                      <a:pt x="3356" y="6925"/>
                      <a:pt x="2962" y="4944"/>
                      <a:pt x="2406" y="3761"/>
                    </a:cubicBezTo>
                    <a:cubicBezTo>
                      <a:pt x="1850" y="2579"/>
                      <a:pt x="667" y="1447"/>
                      <a:pt x="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4800036" y="608670"/>
                <a:ext cx="117593" cy="291721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845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1" y="375"/>
                      <a:pt x="202" y="739"/>
                      <a:pt x="314" y="1103"/>
                    </a:cubicBezTo>
                    <a:cubicBezTo>
                      <a:pt x="435" y="1477"/>
                      <a:pt x="566" y="1831"/>
                      <a:pt x="698" y="2195"/>
                    </a:cubicBezTo>
                    <a:cubicBezTo>
                      <a:pt x="839" y="2548"/>
                      <a:pt x="1001" y="2902"/>
                      <a:pt x="1183" y="3246"/>
                    </a:cubicBezTo>
                    <a:cubicBezTo>
                      <a:pt x="1233" y="3327"/>
                      <a:pt x="1274" y="3417"/>
                      <a:pt x="1334" y="3498"/>
                    </a:cubicBezTo>
                    <a:cubicBezTo>
                      <a:pt x="1385" y="3579"/>
                      <a:pt x="1435" y="3660"/>
                      <a:pt x="1496" y="3741"/>
                    </a:cubicBezTo>
                    <a:lnTo>
                      <a:pt x="1830" y="4206"/>
                    </a:lnTo>
                    <a:cubicBezTo>
                      <a:pt x="2062" y="4509"/>
                      <a:pt x="2275" y="4823"/>
                      <a:pt x="2457" y="5156"/>
                    </a:cubicBezTo>
                    <a:cubicBezTo>
                      <a:pt x="2639" y="5490"/>
                      <a:pt x="2780" y="5843"/>
                      <a:pt x="2902" y="6207"/>
                    </a:cubicBezTo>
                    <a:cubicBezTo>
                      <a:pt x="2931" y="6299"/>
                      <a:pt x="2962" y="6389"/>
                      <a:pt x="2982" y="6481"/>
                    </a:cubicBezTo>
                    <a:cubicBezTo>
                      <a:pt x="3003" y="6531"/>
                      <a:pt x="3012" y="6571"/>
                      <a:pt x="3023" y="6622"/>
                    </a:cubicBezTo>
                    <a:lnTo>
                      <a:pt x="3063" y="6764"/>
                    </a:lnTo>
                    <a:cubicBezTo>
                      <a:pt x="3084" y="6854"/>
                      <a:pt x="3113" y="6946"/>
                      <a:pt x="3134" y="7036"/>
                    </a:cubicBezTo>
                    <a:lnTo>
                      <a:pt x="3194" y="7319"/>
                    </a:lnTo>
                    <a:cubicBezTo>
                      <a:pt x="3225" y="7411"/>
                      <a:pt x="3235" y="7501"/>
                      <a:pt x="3255" y="7602"/>
                    </a:cubicBezTo>
                    <a:lnTo>
                      <a:pt x="3316" y="7885"/>
                    </a:lnTo>
                    <a:lnTo>
                      <a:pt x="3407" y="8451"/>
                    </a:lnTo>
                    <a:cubicBezTo>
                      <a:pt x="3387" y="8260"/>
                      <a:pt x="3367" y="8067"/>
                      <a:pt x="3336" y="7876"/>
                    </a:cubicBezTo>
                    <a:lnTo>
                      <a:pt x="3295" y="7593"/>
                    </a:lnTo>
                    <a:cubicBezTo>
                      <a:pt x="3275" y="7501"/>
                      <a:pt x="3265" y="7400"/>
                      <a:pt x="3245" y="7310"/>
                    </a:cubicBezTo>
                    <a:lnTo>
                      <a:pt x="3185" y="7027"/>
                    </a:lnTo>
                    <a:cubicBezTo>
                      <a:pt x="3174" y="6935"/>
                      <a:pt x="3144" y="6834"/>
                      <a:pt x="3124" y="6744"/>
                    </a:cubicBezTo>
                    <a:lnTo>
                      <a:pt x="3093" y="6602"/>
                    </a:lnTo>
                    <a:cubicBezTo>
                      <a:pt x="3084" y="6562"/>
                      <a:pt x="3063" y="6511"/>
                      <a:pt x="3053" y="6470"/>
                    </a:cubicBezTo>
                    <a:cubicBezTo>
                      <a:pt x="3023" y="6369"/>
                      <a:pt x="3003" y="6279"/>
                      <a:pt x="2972" y="6187"/>
                    </a:cubicBezTo>
                    <a:cubicBezTo>
                      <a:pt x="2861" y="5814"/>
                      <a:pt x="2720" y="5459"/>
                      <a:pt x="2538" y="5116"/>
                    </a:cubicBezTo>
                    <a:cubicBezTo>
                      <a:pt x="2356" y="4772"/>
                      <a:pt x="2143" y="4449"/>
                      <a:pt x="1911" y="4145"/>
                    </a:cubicBezTo>
                    <a:lnTo>
                      <a:pt x="1567" y="3680"/>
                    </a:lnTo>
                    <a:cubicBezTo>
                      <a:pt x="1516" y="3599"/>
                      <a:pt x="1466" y="3519"/>
                      <a:pt x="1406" y="3448"/>
                    </a:cubicBezTo>
                    <a:cubicBezTo>
                      <a:pt x="1355" y="3367"/>
                      <a:pt x="1314" y="3286"/>
                      <a:pt x="1264" y="3195"/>
                    </a:cubicBezTo>
                    <a:cubicBezTo>
                      <a:pt x="1082" y="2872"/>
                      <a:pt x="920" y="2518"/>
                      <a:pt x="768" y="2164"/>
                    </a:cubicBezTo>
                    <a:cubicBezTo>
                      <a:pt x="627" y="1811"/>
                      <a:pt x="485" y="1456"/>
                      <a:pt x="364" y="1093"/>
                    </a:cubicBezTo>
                    <a:cubicBezTo>
                      <a:pt x="233" y="729"/>
                      <a:pt x="121" y="365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4801417" y="612156"/>
                <a:ext cx="118663" cy="286509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830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719"/>
                      <a:pt x="516" y="1427"/>
                      <a:pt x="809" y="2114"/>
                    </a:cubicBezTo>
                    <a:cubicBezTo>
                      <a:pt x="890" y="2296"/>
                      <a:pt x="961" y="2467"/>
                      <a:pt x="1042" y="2629"/>
                    </a:cubicBezTo>
                    <a:cubicBezTo>
                      <a:pt x="1133" y="2801"/>
                      <a:pt x="1214" y="2973"/>
                      <a:pt x="1315" y="3135"/>
                    </a:cubicBezTo>
                    <a:lnTo>
                      <a:pt x="1952" y="4075"/>
                    </a:lnTo>
                    <a:cubicBezTo>
                      <a:pt x="2164" y="4378"/>
                      <a:pt x="2386" y="4691"/>
                      <a:pt x="2548" y="5035"/>
                    </a:cubicBezTo>
                    <a:cubicBezTo>
                      <a:pt x="2629" y="5197"/>
                      <a:pt x="2689" y="5379"/>
                      <a:pt x="2750" y="5561"/>
                    </a:cubicBezTo>
                    <a:cubicBezTo>
                      <a:pt x="2811" y="5733"/>
                      <a:pt x="2871" y="5915"/>
                      <a:pt x="2932" y="6097"/>
                    </a:cubicBezTo>
                    <a:cubicBezTo>
                      <a:pt x="3053" y="6450"/>
                      <a:pt x="3154" y="6814"/>
                      <a:pt x="3246" y="7178"/>
                    </a:cubicBezTo>
                    <a:cubicBezTo>
                      <a:pt x="3296" y="7360"/>
                      <a:pt x="3327" y="7552"/>
                      <a:pt x="3356" y="7734"/>
                    </a:cubicBezTo>
                    <a:cubicBezTo>
                      <a:pt x="3387" y="7926"/>
                      <a:pt x="3417" y="8108"/>
                      <a:pt x="3437" y="8300"/>
                    </a:cubicBezTo>
                    <a:cubicBezTo>
                      <a:pt x="3417" y="8108"/>
                      <a:pt x="3397" y="7926"/>
                      <a:pt x="3367" y="7734"/>
                    </a:cubicBezTo>
                    <a:cubicBezTo>
                      <a:pt x="3347" y="7552"/>
                      <a:pt x="3316" y="7360"/>
                      <a:pt x="3276" y="7178"/>
                    </a:cubicBezTo>
                    <a:cubicBezTo>
                      <a:pt x="3185" y="6804"/>
                      <a:pt x="3084" y="6440"/>
                      <a:pt x="2972" y="6086"/>
                    </a:cubicBezTo>
                    <a:lnTo>
                      <a:pt x="2790" y="5540"/>
                    </a:lnTo>
                    <a:cubicBezTo>
                      <a:pt x="2730" y="5369"/>
                      <a:pt x="2669" y="5187"/>
                      <a:pt x="2588" y="5015"/>
                    </a:cubicBezTo>
                    <a:cubicBezTo>
                      <a:pt x="2427" y="4671"/>
                      <a:pt x="2204" y="4358"/>
                      <a:pt x="1992" y="4044"/>
                    </a:cubicBezTo>
                    <a:cubicBezTo>
                      <a:pt x="1780" y="3731"/>
                      <a:pt x="1557" y="3428"/>
                      <a:pt x="1355" y="3114"/>
                    </a:cubicBezTo>
                    <a:cubicBezTo>
                      <a:pt x="1254" y="2953"/>
                      <a:pt x="1173" y="2781"/>
                      <a:pt x="1083" y="2619"/>
                    </a:cubicBezTo>
                    <a:cubicBezTo>
                      <a:pt x="1002" y="2447"/>
                      <a:pt x="921" y="2276"/>
                      <a:pt x="850" y="2103"/>
                    </a:cubicBezTo>
                    <a:cubicBezTo>
                      <a:pt x="688" y="1760"/>
                      <a:pt x="546" y="1406"/>
                      <a:pt x="405" y="1052"/>
                    </a:cubicBezTo>
                    <a:cubicBezTo>
                      <a:pt x="263" y="709"/>
                      <a:pt x="132" y="355"/>
                      <a:pt x="1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4801797" y="612536"/>
                <a:ext cx="118973" cy="28226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1" y="344"/>
                      <a:pt x="293" y="688"/>
                      <a:pt x="445" y="1032"/>
                    </a:cubicBezTo>
                    <a:cubicBezTo>
                      <a:pt x="596" y="1375"/>
                      <a:pt x="748" y="1708"/>
                      <a:pt x="910" y="2052"/>
                    </a:cubicBezTo>
                    <a:cubicBezTo>
                      <a:pt x="1072" y="2386"/>
                      <a:pt x="1233" y="2719"/>
                      <a:pt x="1415" y="3053"/>
                    </a:cubicBezTo>
                    <a:cubicBezTo>
                      <a:pt x="1456" y="3134"/>
                      <a:pt x="1506" y="3215"/>
                      <a:pt x="1557" y="3296"/>
                    </a:cubicBezTo>
                    <a:cubicBezTo>
                      <a:pt x="1607" y="3366"/>
                      <a:pt x="1667" y="3447"/>
                      <a:pt x="1718" y="3518"/>
                    </a:cubicBezTo>
                    <a:cubicBezTo>
                      <a:pt x="1829" y="3669"/>
                      <a:pt x="1930" y="3831"/>
                      <a:pt x="2031" y="3983"/>
                    </a:cubicBezTo>
                    <a:cubicBezTo>
                      <a:pt x="2234" y="4296"/>
                      <a:pt x="2436" y="4610"/>
                      <a:pt x="2597" y="4943"/>
                    </a:cubicBezTo>
                    <a:cubicBezTo>
                      <a:pt x="2678" y="5115"/>
                      <a:pt x="2729" y="5287"/>
                      <a:pt x="2800" y="5469"/>
                    </a:cubicBezTo>
                    <a:cubicBezTo>
                      <a:pt x="2860" y="5641"/>
                      <a:pt x="2921" y="5823"/>
                      <a:pt x="2972" y="5994"/>
                    </a:cubicBezTo>
                    <a:cubicBezTo>
                      <a:pt x="3083" y="6348"/>
                      <a:pt x="3194" y="6712"/>
                      <a:pt x="3275" y="7076"/>
                    </a:cubicBezTo>
                    <a:cubicBezTo>
                      <a:pt x="3316" y="7258"/>
                      <a:pt x="3345" y="7440"/>
                      <a:pt x="3376" y="7622"/>
                    </a:cubicBezTo>
                    <a:cubicBezTo>
                      <a:pt x="3406" y="7804"/>
                      <a:pt x="3426" y="7996"/>
                      <a:pt x="3447" y="8178"/>
                    </a:cubicBezTo>
                    <a:cubicBezTo>
                      <a:pt x="3437" y="7996"/>
                      <a:pt x="3417" y="7804"/>
                      <a:pt x="3386" y="7622"/>
                    </a:cubicBezTo>
                    <a:cubicBezTo>
                      <a:pt x="3366" y="7440"/>
                      <a:pt x="3336" y="7248"/>
                      <a:pt x="3295" y="7066"/>
                    </a:cubicBezTo>
                    <a:cubicBezTo>
                      <a:pt x="3224" y="6702"/>
                      <a:pt x="3123" y="6338"/>
                      <a:pt x="3012" y="5985"/>
                    </a:cubicBezTo>
                    <a:cubicBezTo>
                      <a:pt x="2952" y="5803"/>
                      <a:pt x="2901" y="5630"/>
                      <a:pt x="2840" y="5448"/>
                    </a:cubicBezTo>
                    <a:cubicBezTo>
                      <a:pt x="2779" y="5277"/>
                      <a:pt x="2719" y="5095"/>
                      <a:pt x="2638" y="4923"/>
                    </a:cubicBezTo>
                    <a:cubicBezTo>
                      <a:pt x="2476" y="4590"/>
                      <a:pt x="2274" y="4266"/>
                      <a:pt x="2072" y="3952"/>
                    </a:cubicBezTo>
                    <a:cubicBezTo>
                      <a:pt x="1971" y="3801"/>
                      <a:pt x="1870" y="3649"/>
                      <a:pt x="1759" y="3498"/>
                    </a:cubicBezTo>
                    <a:cubicBezTo>
                      <a:pt x="1708" y="3417"/>
                      <a:pt x="1647" y="3346"/>
                      <a:pt x="1597" y="3265"/>
                    </a:cubicBezTo>
                    <a:cubicBezTo>
                      <a:pt x="1546" y="3184"/>
                      <a:pt x="1496" y="3114"/>
                      <a:pt x="1456" y="3033"/>
                    </a:cubicBezTo>
                    <a:cubicBezTo>
                      <a:pt x="1274" y="2699"/>
                      <a:pt x="1101" y="2366"/>
                      <a:pt x="940" y="2032"/>
                    </a:cubicBezTo>
                    <a:cubicBezTo>
                      <a:pt x="778" y="1699"/>
                      <a:pt x="627" y="1355"/>
                      <a:pt x="465" y="1021"/>
                    </a:cubicBezTo>
                    <a:cubicBezTo>
                      <a:pt x="313" y="677"/>
                      <a:pt x="151" y="344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2"/>
              <p:cNvSpPr/>
              <p:nvPr/>
            </p:nvSpPr>
            <p:spPr>
              <a:xfrm>
                <a:off x="4808389" y="626135"/>
                <a:ext cx="105409" cy="218791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6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4" y="536"/>
                      <a:pt x="506" y="1072"/>
                      <a:pt x="769" y="1597"/>
                    </a:cubicBezTo>
                    <a:cubicBezTo>
                      <a:pt x="901" y="1860"/>
                      <a:pt x="1032" y="2123"/>
                      <a:pt x="1173" y="2386"/>
                    </a:cubicBezTo>
                    <a:cubicBezTo>
                      <a:pt x="1214" y="2446"/>
                      <a:pt x="1244" y="2507"/>
                      <a:pt x="1285" y="2578"/>
                    </a:cubicBezTo>
                    <a:lnTo>
                      <a:pt x="1406" y="2760"/>
                    </a:lnTo>
                    <a:lnTo>
                      <a:pt x="1649" y="3134"/>
                    </a:lnTo>
                    <a:cubicBezTo>
                      <a:pt x="1800" y="3376"/>
                      <a:pt x="1962" y="3630"/>
                      <a:pt x="2123" y="3872"/>
                    </a:cubicBezTo>
                    <a:cubicBezTo>
                      <a:pt x="2195" y="4003"/>
                      <a:pt x="2275" y="4124"/>
                      <a:pt x="2346" y="4256"/>
                    </a:cubicBezTo>
                    <a:cubicBezTo>
                      <a:pt x="2427" y="4378"/>
                      <a:pt x="2478" y="4509"/>
                      <a:pt x="2528" y="4650"/>
                    </a:cubicBezTo>
                    <a:cubicBezTo>
                      <a:pt x="2639" y="4923"/>
                      <a:pt x="2730" y="5206"/>
                      <a:pt x="2811" y="5490"/>
                    </a:cubicBezTo>
                    <a:cubicBezTo>
                      <a:pt x="2902" y="5762"/>
                      <a:pt x="2983" y="6045"/>
                      <a:pt x="3053" y="6339"/>
                    </a:cubicBezTo>
                    <a:cubicBezTo>
                      <a:pt x="2932" y="5762"/>
                      <a:pt x="2770" y="5196"/>
                      <a:pt x="2568" y="4640"/>
                    </a:cubicBezTo>
                    <a:cubicBezTo>
                      <a:pt x="2518" y="4499"/>
                      <a:pt x="2457" y="4357"/>
                      <a:pt x="2386" y="4226"/>
                    </a:cubicBezTo>
                    <a:cubicBezTo>
                      <a:pt x="2316" y="4104"/>
                      <a:pt x="2235" y="3973"/>
                      <a:pt x="2154" y="3852"/>
                    </a:cubicBezTo>
                    <a:cubicBezTo>
                      <a:pt x="2002" y="3599"/>
                      <a:pt x="1840" y="3356"/>
                      <a:pt x="1689" y="3104"/>
                    </a:cubicBezTo>
                    <a:lnTo>
                      <a:pt x="1447" y="2740"/>
                    </a:lnTo>
                    <a:cubicBezTo>
                      <a:pt x="1406" y="2669"/>
                      <a:pt x="1366" y="2608"/>
                      <a:pt x="1325" y="2548"/>
                    </a:cubicBezTo>
                    <a:cubicBezTo>
                      <a:pt x="1285" y="2487"/>
                      <a:pt x="1254" y="2426"/>
                      <a:pt x="1214" y="2356"/>
                    </a:cubicBezTo>
                    <a:cubicBezTo>
                      <a:pt x="1072" y="2103"/>
                      <a:pt x="941" y="1840"/>
                      <a:pt x="800" y="1577"/>
                    </a:cubicBezTo>
                    <a:lnTo>
                      <a:pt x="405" y="7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2"/>
              <p:cNvSpPr/>
              <p:nvPr/>
            </p:nvSpPr>
            <p:spPr>
              <a:xfrm>
                <a:off x="4812945" y="634177"/>
                <a:ext cx="88635" cy="162255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4701" extrusionOk="0">
                    <a:moveTo>
                      <a:pt x="1" y="0"/>
                    </a:moveTo>
                    <a:cubicBezTo>
                      <a:pt x="102" y="202"/>
                      <a:pt x="212" y="394"/>
                      <a:pt x="313" y="596"/>
                    </a:cubicBezTo>
                    <a:lnTo>
                      <a:pt x="647" y="1182"/>
                    </a:lnTo>
                    <a:cubicBezTo>
                      <a:pt x="870" y="1567"/>
                      <a:pt x="1092" y="1951"/>
                      <a:pt x="1324" y="2335"/>
                    </a:cubicBezTo>
                    <a:cubicBezTo>
                      <a:pt x="1446" y="2527"/>
                      <a:pt x="1567" y="2719"/>
                      <a:pt x="1699" y="2901"/>
                    </a:cubicBezTo>
                    <a:lnTo>
                      <a:pt x="1789" y="3033"/>
                    </a:lnTo>
                    <a:cubicBezTo>
                      <a:pt x="1830" y="3083"/>
                      <a:pt x="1850" y="3134"/>
                      <a:pt x="1881" y="3174"/>
                    </a:cubicBezTo>
                    <a:cubicBezTo>
                      <a:pt x="1941" y="3275"/>
                      <a:pt x="1991" y="3376"/>
                      <a:pt x="2042" y="3467"/>
                    </a:cubicBezTo>
                    <a:cubicBezTo>
                      <a:pt x="2143" y="3669"/>
                      <a:pt x="2234" y="3871"/>
                      <a:pt x="2325" y="4084"/>
                    </a:cubicBezTo>
                    <a:cubicBezTo>
                      <a:pt x="2416" y="4286"/>
                      <a:pt x="2497" y="4498"/>
                      <a:pt x="2568" y="4700"/>
                    </a:cubicBezTo>
                    <a:cubicBezTo>
                      <a:pt x="2436" y="4276"/>
                      <a:pt x="2274" y="3862"/>
                      <a:pt x="2083" y="3457"/>
                    </a:cubicBezTo>
                    <a:cubicBezTo>
                      <a:pt x="2052" y="3406"/>
                      <a:pt x="2032" y="3356"/>
                      <a:pt x="2002" y="3305"/>
                    </a:cubicBezTo>
                    <a:cubicBezTo>
                      <a:pt x="1971" y="3255"/>
                      <a:pt x="1951" y="3204"/>
                      <a:pt x="1921" y="3154"/>
                    </a:cubicBezTo>
                    <a:cubicBezTo>
                      <a:pt x="1890" y="3103"/>
                      <a:pt x="1860" y="3063"/>
                      <a:pt x="1830" y="3012"/>
                    </a:cubicBezTo>
                    <a:lnTo>
                      <a:pt x="1729" y="2871"/>
                    </a:lnTo>
                    <a:cubicBezTo>
                      <a:pt x="1607" y="2689"/>
                      <a:pt x="1486" y="2507"/>
                      <a:pt x="1375" y="2315"/>
                    </a:cubicBezTo>
                    <a:cubicBezTo>
                      <a:pt x="1133" y="1930"/>
                      <a:pt x="910" y="1546"/>
                      <a:pt x="677" y="11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2"/>
              <p:cNvSpPr/>
              <p:nvPr/>
            </p:nvSpPr>
            <p:spPr>
              <a:xfrm>
                <a:off x="4833516" y="666276"/>
                <a:ext cx="61092" cy="106099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3074" extrusionOk="0">
                    <a:moveTo>
                      <a:pt x="0" y="0"/>
                    </a:moveTo>
                    <a:lnTo>
                      <a:pt x="233" y="374"/>
                    </a:lnTo>
                    <a:lnTo>
                      <a:pt x="476" y="748"/>
                    </a:lnTo>
                    <a:cubicBezTo>
                      <a:pt x="638" y="991"/>
                      <a:pt x="799" y="1243"/>
                      <a:pt x="951" y="1496"/>
                    </a:cubicBezTo>
                    <a:cubicBezTo>
                      <a:pt x="1032" y="1617"/>
                      <a:pt x="1103" y="1748"/>
                      <a:pt x="1173" y="1880"/>
                    </a:cubicBezTo>
                    <a:lnTo>
                      <a:pt x="1386" y="2274"/>
                    </a:lnTo>
                    <a:cubicBezTo>
                      <a:pt x="1446" y="2406"/>
                      <a:pt x="1517" y="2537"/>
                      <a:pt x="1577" y="2669"/>
                    </a:cubicBezTo>
                    <a:lnTo>
                      <a:pt x="1770" y="3073"/>
                    </a:lnTo>
                    <a:cubicBezTo>
                      <a:pt x="1658" y="2790"/>
                      <a:pt x="1547" y="2517"/>
                      <a:pt x="1416" y="2254"/>
                    </a:cubicBezTo>
                    <a:cubicBezTo>
                      <a:pt x="1294" y="1981"/>
                      <a:pt x="1153" y="1719"/>
                      <a:pt x="991" y="1465"/>
                    </a:cubicBezTo>
                    <a:cubicBezTo>
                      <a:pt x="840" y="1223"/>
                      <a:pt x="678" y="971"/>
                      <a:pt x="506" y="728"/>
                    </a:cubicBezTo>
                    <a:cubicBezTo>
                      <a:pt x="344" y="475"/>
                      <a:pt x="173" y="232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4801797" y="619163"/>
                <a:ext cx="116557" cy="279123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8087" extrusionOk="0">
                    <a:moveTo>
                      <a:pt x="0" y="0"/>
                    </a:moveTo>
                    <a:cubicBezTo>
                      <a:pt x="182" y="718"/>
                      <a:pt x="384" y="1426"/>
                      <a:pt x="636" y="2123"/>
                    </a:cubicBezTo>
                    <a:lnTo>
                      <a:pt x="849" y="2639"/>
                    </a:lnTo>
                    <a:cubicBezTo>
                      <a:pt x="890" y="2720"/>
                      <a:pt x="930" y="2801"/>
                      <a:pt x="970" y="2891"/>
                    </a:cubicBezTo>
                    <a:lnTo>
                      <a:pt x="1031" y="3012"/>
                    </a:lnTo>
                    <a:lnTo>
                      <a:pt x="1072" y="3073"/>
                    </a:lnTo>
                    <a:lnTo>
                      <a:pt x="1101" y="3134"/>
                    </a:lnTo>
                    <a:cubicBezTo>
                      <a:pt x="1193" y="3286"/>
                      <a:pt x="1304" y="3447"/>
                      <a:pt x="1415" y="3589"/>
                    </a:cubicBezTo>
                    <a:cubicBezTo>
                      <a:pt x="1526" y="3740"/>
                      <a:pt x="1638" y="3882"/>
                      <a:pt x="1759" y="4023"/>
                    </a:cubicBezTo>
                    <a:cubicBezTo>
                      <a:pt x="1870" y="4175"/>
                      <a:pt x="1991" y="4317"/>
                      <a:pt x="2092" y="4468"/>
                    </a:cubicBezTo>
                    <a:cubicBezTo>
                      <a:pt x="2193" y="4620"/>
                      <a:pt x="2285" y="4782"/>
                      <a:pt x="2365" y="4943"/>
                    </a:cubicBezTo>
                    <a:cubicBezTo>
                      <a:pt x="2527" y="5277"/>
                      <a:pt x="2689" y="5611"/>
                      <a:pt x="2830" y="5944"/>
                    </a:cubicBezTo>
                    <a:cubicBezTo>
                      <a:pt x="2972" y="6287"/>
                      <a:pt x="3083" y="6642"/>
                      <a:pt x="3164" y="7006"/>
                    </a:cubicBezTo>
                    <a:cubicBezTo>
                      <a:pt x="3255" y="7359"/>
                      <a:pt x="3316" y="7723"/>
                      <a:pt x="3376" y="8087"/>
                    </a:cubicBezTo>
                    <a:cubicBezTo>
                      <a:pt x="3325" y="7723"/>
                      <a:pt x="3265" y="7359"/>
                      <a:pt x="3194" y="6995"/>
                    </a:cubicBezTo>
                    <a:cubicBezTo>
                      <a:pt x="3113" y="6631"/>
                      <a:pt x="3012" y="6278"/>
                      <a:pt x="2871" y="5934"/>
                    </a:cubicBezTo>
                    <a:cubicBezTo>
                      <a:pt x="2729" y="5590"/>
                      <a:pt x="2557" y="5256"/>
                      <a:pt x="2406" y="4923"/>
                    </a:cubicBezTo>
                    <a:cubicBezTo>
                      <a:pt x="2325" y="4762"/>
                      <a:pt x="2234" y="4600"/>
                      <a:pt x="2132" y="4438"/>
                    </a:cubicBezTo>
                    <a:cubicBezTo>
                      <a:pt x="2022" y="4286"/>
                      <a:pt x="1910" y="4145"/>
                      <a:pt x="1799" y="3993"/>
                    </a:cubicBezTo>
                    <a:cubicBezTo>
                      <a:pt x="1678" y="3852"/>
                      <a:pt x="1557" y="3710"/>
                      <a:pt x="1445" y="3569"/>
                    </a:cubicBezTo>
                    <a:cubicBezTo>
                      <a:pt x="1344" y="3417"/>
                      <a:pt x="1233" y="3266"/>
                      <a:pt x="1142" y="3104"/>
                    </a:cubicBezTo>
                    <a:lnTo>
                      <a:pt x="1101" y="3053"/>
                    </a:lnTo>
                    <a:lnTo>
                      <a:pt x="1072" y="2992"/>
                    </a:lnTo>
                    <a:lnTo>
                      <a:pt x="1011" y="2871"/>
                    </a:lnTo>
                    <a:cubicBezTo>
                      <a:pt x="970" y="2780"/>
                      <a:pt x="919" y="2699"/>
                      <a:pt x="890" y="2619"/>
                    </a:cubicBezTo>
                    <a:cubicBezTo>
                      <a:pt x="809" y="2446"/>
                      <a:pt x="738" y="2275"/>
                      <a:pt x="677" y="2103"/>
                    </a:cubicBezTo>
                    <a:cubicBezTo>
                      <a:pt x="546" y="1759"/>
                      <a:pt x="425" y="1415"/>
                      <a:pt x="313" y="1062"/>
                    </a:cubicBezTo>
                    <a:cubicBezTo>
                      <a:pt x="202" y="708"/>
                      <a:pt x="91" y="354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4801797" y="622304"/>
                <a:ext cx="113761" cy="275292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7976" extrusionOk="0">
                    <a:moveTo>
                      <a:pt x="0" y="1"/>
                    </a:moveTo>
                    <a:cubicBezTo>
                      <a:pt x="131" y="718"/>
                      <a:pt x="303" y="1436"/>
                      <a:pt x="535" y="2133"/>
                    </a:cubicBezTo>
                    <a:cubicBezTo>
                      <a:pt x="596" y="2305"/>
                      <a:pt x="657" y="2477"/>
                      <a:pt x="728" y="2638"/>
                    </a:cubicBezTo>
                    <a:cubicBezTo>
                      <a:pt x="768" y="2730"/>
                      <a:pt x="809" y="2811"/>
                      <a:pt x="849" y="2891"/>
                    </a:cubicBezTo>
                    <a:cubicBezTo>
                      <a:pt x="890" y="2972"/>
                      <a:pt x="940" y="3053"/>
                      <a:pt x="980" y="3134"/>
                    </a:cubicBezTo>
                    <a:cubicBezTo>
                      <a:pt x="1173" y="3447"/>
                      <a:pt x="1395" y="3741"/>
                      <a:pt x="1647" y="4003"/>
                    </a:cubicBezTo>
                    <a:lnTo>
                      <a:pt x="1840" y="4195"/>
                    </a:lnTo>
                    <a:cubicBezTo>
                      <a:pt x="1910" y="4266"/>
                      <a:pt x="1961" y="4337"/>
                      <a:pt x="2022" y="4408"/>
                    </a:cubicBezTo>
                    <a:cubicBezTo>
                      <a:pt x="2123" y="4549"/>
                      <a:pt x="2213" y="4711"/>
                      <a:pt x="2305" y="4873"/>
                    </a:cubicBezTo>
                    <a:cubicBezTo>
                      <a:pt x="2476" y="5186"/>
                      <a:pt x="2628" y="5520"/>
                      <a:pt x="2759" y="5863"/>
                    </a:cubicBezTo>
                    <a:cubicBezTo>
                      <a:pt x="2891" y="6196"/>
                      <a:pt x="2992" y="6551"/>
                      <a:pt x="3083" y="6904"/>
                    </a:cubicBezTo>
                    <a:cubicBezTo>
                      <a:pt x="3164" y="7258"/>
                      <a:pt x="3244" y="7612"/>
                      <a:pt x="3295" y="7976"/>
                    </a:cubicBezTo>
                    <a:cubicBezTo>
                      <a:pt x="3255" y="7612"/>
                      <a:pt x="3184" y="7258"/>
                      <a:pt x="3103" y="6904"/>
                    </a:cubicBezTo>
                    <a:cubicBezTo>
                      <a:pt x="3022" y="6540"/>
                      <a:pt x="2921" y="6187"/>
                      <a:pt x="2800" y="5843"/>
                    </a:cubicBezTo>
                    <a:cubicBezTo>
                      <a:pt x="2669" y="5499"/>
                      <a:pt x="2517" y="5165"/>
                      <a:pt x="2345" y="4852"/>
                    </a:cubicBezTo>
                    <a:cubicBezTo>
                      <a:pt x="2254" y="4691"/>
                      <a:pt x="2163" y="4529"/>
                      <a:pt x="2062" y="4377"/>
                    </a:cubicBezTo>
                    <a:lnTo>
                      <a:pt x="1880" y="4165"/>
                    </a:lnTo>
                    <a:cubicBezTo>
                      <a:pt x="1820" y="4094"/>
                      <a:pt x="1748" y="4033"/>
                      <a:pt x="1688" y="3973"/>
                    </a:cubicBezTo>
                    <a:cubicBezTo>
                      <a:pt x="1425" y="3710"/>
                      <a:pt x="1213" y="3417"/>
                      <a:pt x="1021" y="3103"/>
                    </a:cubicBezTo>
                    <a:cubicBezTo>
                      <a:pt x="829" y="2800"/>
                      <a:pt x="697" y="2456"/>
                      <a:pt x="566" y="2113"/>
                    </a:cubicBezTo>
                    <a:cubicBezTo>
                      <a:pt x="445" y="1769"/>
                      <a:pt x="344" y="1425"/>
                      <a:pt x="252" y="1072"/>
                    </a:cubicBezTo>
                    <a:cubicBezTo>
                      <a:pt x="162" y="718"/>
                      <a:pt x="70" y="364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4802107" y="632417"/>
                <a:ext cx="101232" cy="21599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625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2" y="577"/>
                      <a:pt x="203" y="1153"/>
                      <a:pt x="355" y="1719"/>
                    </a:cubicBezTo>
                    <a:cubicBezTo>
                      <a:pt x="436" y="2002"/>
                      <a:pt x="517" y="2285"/>
                      <a:pt x="627" y="2558"/>
                    </a:cubicBezTo>
                    <a:cubicBezTo>
                      <a:pt x="739" y="2831"/>
                      <a:pt x="901" y="3084"/>
                      <a:pt x="1092" y="3316"/>
                    </a:cubicBezTo>
                    <a:cubicBezTo>
                      <a:pt x="1274" y="3549"/>
                      <a:pt x="1487" y="3740"/>
                      <a:pt x="1699" y="3953"/>
                    </a:cubicBezTo>
                    <a:cubicBezTo>
                      <a:pt x="1800" y="4054"/>
                      <a:pt x="1901" y="4155"/>
                      <a:pt x="1982" y="4276"/>
                    </a:cubicBezTo>
                    <a:cubicBezTo>
                      <a:pt x="2022" y="4337"/>
                      <a:pt x="2063" y="4398"/>
                      <a:pt x="2094" y="4458"/>
                    </a:cubicBezTo>
                    <a:cubicBezTo>
                      <a:pt x="2134" y="4529"/>
                      <a:pt x="2174" y="4589"/>
                      <a:pt x="2204" y="4650"/>
                    </a:cubicBezTo>
                    <a:cubicBezTo>
                      <a:pt x="2346" y="4913"/>
                      <a:pt x="2478" y="5176"/>
                      <a:pt x="2599" y="5439"/>
                    </a:cubicBezTo>
                    <a:cubicBezTo>
                      <a:pt x="2720" y="5701"/>
                      <a:pt x="2831" y="5975"/>
                      <a:pt x="2932" y="6258"/>
                    </a:cubicBezTo>
                    <a:cubicBezTo>
                      <a:pt x="2750" y="5692"/>
                      <a:pt x="2508" y="5155"/>
                      <a:pt x="2235" y="4640"/>
                    </a:cubicBezTo>
                    <a:cubicBezTo>
                      <a:pt x="2164" y="4509"/>
                      <a:pt x="2103" y="4378"/>
                      <a:pt x="2022" y="4256"/>
                    </a:cubicBezTo>
                    <a:cubicBezTo>
                      <a:pt x="1932" y="4135"/>
                      <a:pt x="1831" y="4023"/>
                      <a:pt x="1730" y="3922"/>
                    </a:cubicBezTo>
                    <a:cubicBezTo>
                      <a:pt x="1517" y="3710"/>
                      <a:pt x="1305" y="3508"/>
                      <a:pt x="1123" y="3286"/>
                    </a:cubicBezTo>
                    <a:cubicBezTo>
                      <a:pt x="941" y="3053"/>
                      <a:pt x="779" y="2810"/>
                      <a:pt x="668" y="2538"/>
                    </a:cubicBezTo>
                    <a:cubicBezTo>
                      <a:pt x="557" y="2275"/>
                      <a:pt x="476" y="1992"/>
                      <a:pt x="395" y="1709"/>
                    </a:cubicBezTo>
                    <a:cubicBezTo>
                      <a:pt x="315" y="1426"/>
                      <a:pt x="243" y="1143"/>
                      <a:pt x="183" y="860"/>
                    </a:cubicBezTo>
                    <a:cubicBezTo>
                      <a:pt x="112" y="577"/>
                      <a:pt x="52" y="283"/>
                      <a:pt x="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4805283" y="660684"/>
                <a:ext cx="81662" cy="1514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43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425"/>
                      <a:pt x="142" y="839"/>
                      <a:pt x="263" y="1254"/>
                    </a:cubicBezTo>
                    <a:cubicBezTo>
                      <a:pt x="324" y="1456"/>
                      <a:pt x="394" y="1658"/>
                      <a:pt x="475" y="1850"/>
                    </a:cubicBezTo>
                    <a:cubicBezTo>
                      <a:pt x="556" y="2052"/>
                      <a:pt x="657" y="2244"/>
                      <a:pt x="758" y="2426"/>
                    </a:cubicBezTo>
                    <a:cubicBezTo>
                      <a:pt x="879" y="2608"/>
                      <a:pt x="1031" y="2760"/>
                      <a:pt x="1182" y="2912"/>
                    </a:cubicBezTo>
                    <a:cubicBezTo>
                      <a:pt x="1324" y="3063"/>
                      <a:pt x="1486" y="3215"/>
                      <a:pt x="1638" y="3356"/>
                    </a:cubicBezTo>
                    <a:cubicBezTo>
                      <a:pt x="1719" y="3427"/>
                      <a:pt x="1789" y="3508"/>
                      <a:pt x="1860" y="3579"/>
                    </a:cubicBezTo>
                    <a:cubicBezTo>
                      <a:pt x="1930" y="3660"/>
                      <a:pt x="1991" y="3750"/>
                      <a:pt x="2052" y="3831"/>
                    </a:cubicBezTo>
                    <a:cubicBezTo>
                      <a:pt x="2173" y="4013"/>
                      <a:pt x="2274" y="4195"/>
                      <a:pt x="2365" y="4387"/>
                    </a:cubicBezTo>
                    <a:cubicBezTo>
                      <a:pt x="2285" y="4185"/>
                      <a:pt x="2184" y="4003"/>
                      <a:pt x="2072" y="3821"/>
                    </a:cubicBezTo>
                    <a:cubicBezTo>
                      <a:pt x="2022" y="3730"/>
                      <a:pt x="1951" y="3639"/>
                      <a:pt x="1890" y="3559"/>
                    </a:cubicBezTo>
                    <a:cubicBezTo>
                      <a:pt x="1820" y="3478"/>
                      <a:pt x="1739" y="3407"/>
                      <a:pt x="1668" y="3326"/>
                    </a:cubicBezTo>
                    <a:cubicBezTo>
                      <a:pt x="1516" y="3184"/>
                      <a:pt x="1355" y="3033"/>
                      <a:pt x="1213" y="2881"/>
                    </a:cubicBezTo>
                    <a:cubicBezTo>
                      <a:pt x="1061" y="2730"/>
                      <a:pt x="920" y="2578"/>
                      <a:pt x="809" y="2396"/>
                    </a:cubicBezTo>
                    <a:cubicBezTo>
                      <a:pt x="697" y="2224"/>
                      <a:pt x="596" y="2032"/>
                      <a:pt x="515" y="1840"/>
                    </a:cubicBezTo>
                    <a:cubicBezTo>
                      <a:pt x="434" y="1648"/>
                      <a:pt x="364" y="1445"/>
                      <a:pt x="303" y="1243"/>
                    </a:cubicBezTo>
                    <a:cubicBezTo>
                      <a:pt x="232" y="1041"/>
                      <a:pt x="182" y="829"/>
                      <a:pt x="131" y="627"/>
                    </a:cubicBezTo>
                    <a:cubicBezTo>
                      <a:pt x="81" y="414"/>
                      <a:pt x="50" y="212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4916559" y="502606"/>
                <a:ext cx="71895" cy="39744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11515" extrusionOk="0">
                    <a:moveTo>
                      <a:pt x="1415" y="1"/>
                    </a:moveTo>
                    <a:cubicBezTo>
                      <a:pt x="1415" y="1"/>
                      <a:pt x="11" y="2862"/>
                      <a:pt x="0" y="4186"/>
                    </a:cubicBezTo>
                    <a:cubicBezTo>
                      <a:pt x="0" y="5510"/>
                      <a:pt x="364" y="7522"/>
                      <a:pt x="304" y="8745"/>
                    </a:cubicBezTo>
                    <a:cubicBezTo>
                      <a:pt x="233" y="9968"/>
                      <a:pt x="20" y="11515"/>
                      <a:pt x="20" y="11515"/>
                    </a:cubicBezTo>
                    <a:lnTo>
                      <a:pt x="193" y="11464"/>
                    </a:lnTo>
                    <a:cubicBezTo>
                      <a:pt x="193" y="11464"/>
                      <a:pt x="243" y="10514"/>
                      <a:pt x="617" y="9089"/>
                    </a:cubicBezTo>
                    <a:cubicBezTo>
                      <a:pt x="991" y="7653"/>
                      <a:pt x="2022" y="6036"/>
                      <a:pt x="2053" y="4064"/>
                    </a:cubicBezTo>
                    <a:cubicBezTo>
                      <a:pt x="2083" y="2103"/>
                      <a:pt x="1415" y="1"/>
                      <a:pt x="1415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4919355" y="502606"/>
                <a:ext cx="46078" cy="39568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1464" extrusionOk="0">
                    <a:moveTo>
                      <a:pt x="1334" y="1"/>
                    </a:moveTo>
                    <a:cubicBezTo>
                      <a:pt x="1334" y="2"/>
                      <a:pt x="1031" y="2265"/>
                      <a:pt x="961" y="3033"/>
                    </a:cubicBezTo>
                    <a:cubicBezTo>
                      <a:pt x="900" y="3812"/>
                      <a:pt x="687" y="5945"/>
                      <a:pt x="607" y="7016"/>
                    </a:cubicBezTo>
                    <a:cubicBezTo>
                      <a:pt x="516" y="8088"/>
                      <a:pt x="0" y="11464"/>
                      <a:pt x="0" y="11464"/>
                    </a:cubicBezTo>
                    <a:cubicBezTo>
                      <a:pt x="0" y="11464"/>
                      <a:pt x="627" y="7784"/>
                      <a:pt x="718" y="7067"/>
                    </a:cubicBezTo>
                    <a:cubicBezTo>
                      <a:pt x="819" y="6349"/>
                      <a:pt x="961" y="4186"/>
                      <a:pt x="1062" y="3408"/>
                    </a:cubicBezTo>
                    <a:cubicBezTo>
                      <a:pt x="1163" y="2620"/>
                      <a:pt x="1334" y="2"/>
                      <a:pt x="1334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4921115" y="505091"/>
                <a:ext cx="44662" cy="39319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92" extrusionOk="0">
                    <a:moveTo>
                      <a:pt x="1283" y="0"/>
                    </a:moveTo>
                    <a:lnTo>
                      <a:pt x="1283" y="717"/>
                    </a:lnTo>
                    <a:lnTo>
                      <a:pt x="1274" y="1072"/>
                    </a:lnTo>
                    <a:lnTo>
                      <a:pt x="1274" y="1254"/>
                    </a:lnTo>
                    <a:cubicBezTo>
                      <a:pt x="1263" y="1314"/>
                      <a:pt x="1263" y="1375"/>
                      <a:pt x="1263" y="1435"/>
                    </a:cubicBezTo>
                    <a:cubicBezTo>
                      <a:pt x="1223" y="1910"/>
                      <a:pt x="1182" y="2386"/>
                      <a:pt x="1132" y="2860"/>
                    </a:cubicBezTo>
                    <a:lnTo>
                      <a:pt x="879" y="5721"/>
                    </a:lnTo>
                    <a:cubicBezTo>
                      <a:pt x="839" y="6196"/>
                      <a:pt x="809" y="6681"/>
                      <a:pt x="717" y="7146"/>
                    </a:cubicBezTo>
                    <a:cubicBezTo>
                      <a:pt x="636" y="7622"/>
                      <a:pt x="546" y="8087"/>
                      <a:pt x="465" y="8561"/>
                    </a:cubicBezTo>
                    <a:lnTo>
                      <a:pt x="333" y="9269"/>
                    </a:lnTo>
                    <a:cubicBezTo>
                      <a:pt x="293" y="9502"/>
                      <a:pt x="243" y="9734"/>
                      <a:pt x="202" y="9977"/>
                    </a:cubicBezTo>
                    <a:cubicBezTo>
                      <a:pt x="131" y="10452"/>
                      <a:pt x="61" y="10927"/>
                      <a:pt x="0" y="11392"/>
                    </a:cubicBezTo>
                    <a:cubicBezTo>
                      <a:pt x="70" y="10927"/>
                      <a:pt x="151" y="10452"/>
                      <a:pt x="232" y="9977"/>
                    </a:cubicBezTo>
                    <a:cubicBezTo>
                      <a:pt x="263" y="9745"/>
                      <a:pt x="313" y="9512"/>
                      <a:pt x="364" y="9269"/>
                    </a:cubicBezTo>
                    <a:lnTo>
                      <a:pt x="495" y="8572"/>
                    </a:lnTo>
                    <a:cubicBezTo>
                      <a:pt x="586" y="8096"/>
                      <a:pt x="677" y="7631"/>
                      <a:pt x="758" y="7157"/>
                    </a:cubicBezTo>
                    <a:cubicBezTo>
                      <a:pt x="798" y="6924"/>
                      <a:pt x="839" y="6681"/>
                      <a:pt x="859" y="6439"/>
                    </a:cubicBezTo>
                    <a:lnTo>
                      <a:pt x="930" y="5731"/>
                    </a:lnTo>
                    <a:cubicBezTo>
                      <a:pt x="1011" y="4771"/>
                      <a:pt x="1101" y="3821"/>
                      <a:pt x="1173" y="2871"/>
                    </a:cubicBezTo>
                    <a:cubicBezTo>
                      <a:pt x="1213" y="2386"/>
                      <a:pt x="1253" y="1910"/>
                      <a:pt x="1283" y="1435"/>
                    </a:cubicBezTo>
                    <a:cubicBezTo>
                      <a:pt x="1283" y="1375"/>
                      <a:pt x="1294" y="1314"/>
                      <a:pt x="1294" y="1254"/>
                    </a:cubicBezTo>
                    <a:lnTo>
                      <a:pt x="1294" y="1072"/>
                    </a:lnTo>
                    <a:lnTo>
                      <a:pt x="1294" y="717"/>
                    </a:lnTo>
                    <a:lnTo>
                      <a:pt x="128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4924601" y="505401"/>
                <a:ext cx="40141" cy="349982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140" extrusionOk="0">
                    <a:moveTo>
                      <a:pt x="1162" y="1"/>
                    </a:moveTo>
                    <a:lnTo>
                      <a:pt x="960" y="1254"/>
                    </a:lnTo>
                    <a:lnTo>
                      <a:pt x="778" y="2518"/>
                    </a:lnTo>
                    <a:cubicBezTo>
                      <a:pt x="717" y="2943"/>
                      <a:pt x="657" y="3367"/>
                      <a:pt x="607" y="3792"/>
                    </a:cubicBezTo>
                    <a:lnTo>
                      <a:pt x="475" y="5055"/>
                    </a:lnTo>
                    <a:lnTo>
                      <a:pt x="232" y="7602"/>
                    </a:lnTo>
                    <a:lnTo>
                      <a:pt x="111" y="8876"/>
                    </a:lnTo>
                    <a:lnTo>
                      <a:pt x="0" y="10140"/>
                    </a:lnTo>
                    <a:lnTo>
                      <a:pt x="142" y="8876"/>
                    </a:lnTo>
                    <a:lnTo>
                      <a:pt x="273" y="7602"/>
                    </a:lnTo>
                    <a:lnTo>
                      <a:pt x="526" y="5065"/>
                    </a:lnTo>
                    <a:lnTo>
                      <a:pt x="657" y="3792"/>
                    </a:lnTo>
                    <a:cubicBezTo>
                      <a:pt x="697" y="3367"/>
                      <a:pt x="758" y="2952"/>
                      <a:pt x="819" y="2528"/>
                    </a:cubicBez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4939581" y="513789"/>
                <a:ext cx="3040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371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69" y="344"/>
                      <a:pt x="779" y="698"/>
                      <a:pt x="789" y="1052"/>
                    </a:cubicBezTo>
                    <a:cubicBezTo>
                      <a:pt x="809" y="1406"/>
                      <a:pt x="820" y="1759"/>
                      <a:pt x="829" y="2113"/>
                    </a:cubicBezTo>
                    <a:cubicBezTo>
                      <a:pt x="840" y="2811"/>
                      <a:pt x="860" y="3518"/>
                      <a:pt x="759" y="4216"/>
                    </a:cubicBezTo>
                    <a:cubicBezTo>
                      <a:pt x="678" y="4913"/>
                      <a:pt x="566" y="5611"/>
                      <a:pt x="456" y="6308"/>
                    </a:cubicBezTo>
                    <a:cubicBezTo>
                      <a:pt x="405" y="6652"/>
                      <a:pt x="344" y="7006"/>
                      <a:pt x="274" y="7350"/>
                    </a:cubicBezTo>
                    <a:cubicBezTo>
                      <a:pt x="193" y="7693"/>
                      <a:pt x="101" y="8026"/>
                      <a:pt x="0" y="8370"/>
                    </a:cubicBezTo>
                    <a:cubicBezTo>
                      <a:pt x="101" y="8037"/>
                      <a:pt x="213" y="7693"/>
                      <a:pt x="294" y="7359"/>
                    </a:cubicBezTo>
                    <a:cubicBezTo>
                      <a:pt x="375" y="7006"/>
                      <a:pt x="435" y="6662"/>
                      <a:pt x="496" y="6319"/>
                    </a:cubicBezTo>
                    <a:cubicBezTo>
                      <a:pt x="617" y="5621"/>
                      <a:pt x="718" y="4924"/>
                      <a:pt x="809" y="4226"/>
                    </a:cubicBezTo>
                    <a:cubicBezTo>
                      <a:pt x="829" y="4044"/>
                      <a:pt x="849" y="3872"/>
                      <a:pt x="860" y="3700"/>
                    </a:cubicBezTo>
                    <a:cubicBezTo>
                      <a:pt x="870" y="3518"/>
                      <a:pt x="880" y="3347"/>
                      <a:pt x="880" y="3165"/>
                    </a:cubicBezTo>
                    <a:cubicBezTo>
                      <a:pt x="880" y="2811"/>
                      <a:pt x="880" y="2457"/>
                      <a:pt x="860" y="2113"/>
                    </a:cubicBezTo>
                    <a:cubicBezTo>
                      <a:pt x="849" y="1759"/>
                      <a:pt x="840" y="1406"/>
                      <a:pt x="820" y="1052"/>
                    </a:cubicBezTo>
                    <a:cubicBezTo>
                      <a:pt x="799" y="698"/>
                      <a:pt x="779" y="344"/>
                      <a:pt x="74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4937855" y="513789"/>
                <a:ext cx="28268" cy="29379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512" extrusionOk="0">
                    <a:moveTo>
                      <a:pt x="798" y="0"/>
                    </a:moveTo>
                    <a:cubicBezTo>
                      <a:pt x="798" y="355"/>
                      <a:pt x="798" y="708"/>
                      <a:pt x="789" y="1072"/>
                    </a:cubicBezTo>
                    <a:cubicBezTo>
                      <a:pt x="789" y="1426"/>
                      <a:pt x="789" y="1779"/>
                      <a:pt x="778" y="2143"/>
                    </a:cubicBezTo>
                    <a:cubicBezTo>
                      <a:pt x="768" y="2498"/>
                      <a:pt x="758" y="2851"/>
                      <a:pt x="748" y="3215"/>
                    </a:cubicBezTo>
                    <a:cubicBezTo>
                      <a:pt x="728" y="3569"/>
                      <a:pt x="688" y="3922"/>
                      <a:pt x="657" y="4277"/>
                    </a:cubicBezTo>
                    <a:cubicBezTo>
                      <a:pt x="576" y="4994"/>
                      <a:pt x="485" y="5701"/>
                      <a:pt x="384" y="6409"/>
                    </a:cubicBezTo>
                    <a:cubicBezTo>
                      <a:pt x="304" y="7117"/>
                      <a:pt x="142" y="7815"/>
                      <a:pt x="0" y="8512"/>
                    </a:cubicBezTo>
                    <a:lnTo>
                      <a:pt x="243" y="7471"/>
                    </a:lnTo>
                    <a:cubicBezTo>
                      <a:pt x="263" y="7379"/>
                      <a:pt x="283" y="7299"/>
                      <a:pt x="293" y="7208"/>
                    </a:cubicBezTo>
                    <a:cubicBezTo>
                      <a:pt x="313" y="7117"/>
                      <a:pt x="333" y="7026"/>
                      <a:pt x="344" y="6945"/>
                    </a:cubicBezTo>
                    <a:cubicBezTo>
                      <a:pt x="374" y="6763"/>
                      <a:pt x="405" y="6591"/>
                      <a:pt x="425" y="6409"/>
                    </a:cubicBezTo>
                    <a:cubicBezTo>
                      <a:pt x="536" y="5701"/>
                      <a:pt x="616" y="4994"/>
                      <a:pt x="708" y="4286"/>
                    </a:cubicBezTo>
                    <a:cubicBezTo>
                      <a:pt x="738" y="3933"/>
                      <a:pt x="778" y="3569"/>
                      <a:pt x="789" y="3215"/>
                    </a:cubicBezTo>
                    <a:cubicBezTo>
                      <a:pt x="809" y="2861"/>
                      <a:pt x="809" y="2498"/>
                      <a:pt x="819" y="2143"/>
                    </a:cubicBezTo>
                    <a:lnTo>
                      <a:pt x="819" y="1072"/>
                    </a:lnTo>
                    <a:cubicBezTo>
                      <a:pt x="809" y="708"/>
                      <a:pt x="809" y="355"/>
                      <a:pt x="79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4940271" y="512063"/>
                <a:ext cx="34239" cy="290996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431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89" y="354"/>
                      <a:pt x="809" y="708"/>
                      <a:pt x="840" y="1061"/>
                    </a:cubicBezTo>
                    <a:cubicBezTo>
                      <a:pt x="860" y="1425"/>
                      <a:pt x="890" y="1779"/>
                      <a:pt x="901" y="2133"/>
                    </a:cubicBezTo>
                    <a:cubicBezTo>
                      <a:pt x="921" y="2487"/>
                      <a:pt x="931" y="2840"/>
                      <a:pt x="931" y="3204"/>
                    </a:cubicBezTo>
                    <a:cubicBezTo>
                      <a:pt x="941" y="3558"/>
                      <a:pt x="931" y="3912"/>
                      <a:pt x="910" y="4266"/>
                    </a:cubicBezTo>
                    <a:cubicBezTo>
                      <a:pt x="860" y="4974"/>
                      <a:pt x="708" y="5671"/>
                      <a:pt x="546" y="6369"/>
                    </a:cubicBezTo>
                    <a:cubicBezTo>
                      <a:pt x="466" y="6712"/>
                      <a:pt x="385" y="7056"/>
                      <a:pt x="294" y="7400"/>
                    </a:cubicBezTo>
                    <a:cubicBezTo>
                      <a:pt x="203" y="7743"/>
                      <a:pt x="102" y="8087"/>
                      <a:pt x="1" y="8431"/>
                    </a:cubicBezTo>
                    <a:cubicBezTo>
                      <a:pt x="112" y="8097"/>
                      <a:pt x="213" y="7753"/>
                      <a:pt x="314" y="7409"/>
                    </a:cubicBezTo>
                    <a:cubicBezTo>
                      <a:pt x="415" y="7066"/>
                      <a:pt x="506" y="6722"/>
                      <a:pt x="587" y="6378"/>
                    </a:cubicBezTo>
                    <a:cubicBezTo>
                      <a:pt x="678" y="6025"/>
                      <a:pt x="749" y="5681"/>
                      <a:pt x="820" y="5327"/>
                    </a:cubicBezTo>
                    <a:cubicBezTo>
                      <a:pt x="880" y="4983"/>
                      <a:pt x="931" y="4630"/>
                      <a:pt x="961" y="4266"/>
                    </a:cubicBezTo>
                    <a:cubicBezTo>
                      <a:pt x="982" y="3912"/>
                      <a:pt x="991" y="3558"/>
                      <a:pt x="982" y="3204"/>
                    </a:cubicBezTo>
                    <a:cubicBezTo>
                      <a:pt x="971" y="2840"/>
                      <a:pt x="961" y="2487"/>
                      <a:pt x="941" y="2133"/>
                    </a:cubicBezTo>
                    <a:cubicBezTo>
                      <a:pt x="901" y="1415"/>
                      <a:pt x="840" y="708"/>
                      <a:pt x="749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4944137" y="510303"/>
                <a:ext cx="35930" cy="283334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209" extrusionOk="0">
                    <a:moveTo>
                      <a:pt x="647" y="0"/>
                    </a:moveTo>
                    <a:lnTo>
                      <a:pt x="859" y="2083"/>
                    </a:lnTo>
                    <a:lnTo>
                      <a:pt x="960" y="3114"/>
                    </a:lnTo>
                    <a:cubicBezTo>
                      <a:pt x="980" y="3296"/>
                      <a:pt x="1001" y="3468"/>
                      <a:pt x="991" y="3639"/>
                    </a:cubicBezTo>
                    <a:cubicBezTo>
                      <a:pt x="991" y="3812"/>
                      <a:pt x="980" y="3983"/>
                      <a:pt x="971" y="4155"/>
                    </a:cubicBezTo>
                    <a:cubicBezTo>
                      <a:pt x="940" y="4499"/>
                      <a:pt x="890" y="4852"/>
                      <a:pt x="839" y="5186"/>
                    </a:cubicBezTo>
                    <a:cubicBezTo>
                      <a:pt x="809" y="5358"/>
                      <a:pt x="778" y="5530"/>
                      <a:pt x="738" y="5701"/>
                    </a:cubicBezTo>
                    <a:cubicBezTo>
                      <a:pt x="708" y="5874"/>
                      <a:pt x="657" y="6045"/>
                      <a:pt x="607" y="6207"/>
                    </a:cubicBezTo>
                    <a:cubicBezTo>
                      <a:pt x="515" y="6541"/>
                      <a:pt x="405" y="6874"/>
                      <a:pt x="303" y="7208"/>
                    </a:cubicBezTo>
                    <a:lnTo>
                      <a:pt x="0" y="8208"/>
                    </a:lnTo>
                    <a:lnTo>
                      <a:pt x="0" y="8208"/>
                    </a:lnTo>
                    <a:lnTo>
                      <a:pt x="333" y="7218"/>
                    </a:lnTo>
                    <a:cubicBezTo>
                      <a:pt x="434" y="6884"/>
                      <a:pt x="546" y="6551"/>
                      <a:pt x="647" y="6217"/>
                    </a:cubicBezTo>
                    <a:cubicBezTo>
                      <a:pt x="697" y="6056"/>
                      <a:pt x="748" y="5883"/>
                      <a:pt x="789" y="5712"/>
                    </a:cubicBezTo>
                    <a:lnTo>
                      <a:pt x="879" y="5196"/>
                    </a:lnTo>
                    <a:cubicBezTo>
                      <a:pt x="940" y="4852"/>
                      <a:pt x="980" y="4509"/>
                      <a:pt x="1021" y="4165"/>
                    </a:cubicBezTo>
                    <a:cubicBezTo>
                      <a:pt x="1031" y="3983"/>
                      <a:pt x="1041" y="3812"/>
                      <a:pt x="1041" y="3639"/>
                    </a:cubicBezTo>
                    <a:lnTo>
                      <a:pt x="1041" y="3508"/>
                    </a:lnTo>
                    <a:lnTo>
                      <a:pt x="1031" y="3377"/>
                    </a:lnTo>
                    <a:lnTo>
                      <a:pt x="1011" y="3114"/>
                    </a:lnTo>
                    <a:cubicBezTo>
                      <a:pt x="971" y="2770"/>
                      <a:pt x="940" y="2417"/>
                      <a:pt x="899" y="2073"/>
                    </a:cubicBezTo>
                    <a:lnTo>
                      <a:pt x="778" y="1042"/>
                    </a:lnTo>
                    <a:lnTo>
                      <a:pt x="647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4945862" y="505781"/>
                <a:ext cx="38415" cy="28436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8239" extrusionOk="0">
                    <a:moveTo>
                      <a:pt x="587" y="0"/>
                    </a:moveTo>
                    <a:lnTo>
                      <a:pt x="728" y="1052"/>
                    </a:lnTo>
                    <a:lnTo>
                      <a:pt x="880" y="2092"/>
                    </a:lnTo>
                    <a:lnTo>
                      <a:pt x="1042" y="3134"/>
                    </a:lnTo>
                    <a:cubicBezTo>
                      <a:pt x="1062" y="3305"/>
                      <a:pt x="1062" y="3478"/>
                      <a:pt x="1062" y="3660"/>
                    </a:cubicBezTo>
                    <a:cubicBezTo>
                      <a:pt x="1072" y="3831"/>
                      <a:pt x="1062" y="4003"/>
                      <a:pt x="1062" y="4185"/>
                    </a:cubicBezTo>
                    <a:cubicBezTo>
                      <a:pt x="1052" y="4357"/>
                      <a:pt x="1042" y="4529"/>
                      <a:pt x="1022" y="4700"/>
                    </a:cubicBezTo>
                    <a:cubicBezTo>
                      <a:pt x="1001" y="4873"/>
                      <a:pt x="961" y="5044"/>
                      <a:pt x="921" y="5216"/>
                    </a:cubicBezTo>
                    <a:cubicBezTo>
                      <a:pt x="840" y="5560"/>
                      <a:pt x="748" y="5904"/>
                      <a:pt x="667" y="6237"/>
                    </a:cubicBezTo>
                    <a:cubicBezTo>
                      <a:pt x="617" y="6409"/>
                      <a:pt x="577" y="6580"/>
                      <a:pt x="516" y="6742"/>
                    </a:cubicBezTo>
                    <a:lnTo>
                      <a:pt x="344" y="7238"/>
                    </a:lnTo>
                    <a:lnTo>
                      <a:pt x="0" y="8238"/>
                    </a:lnTo>
                    <a:lnTo>
                      <a:pt x="364" y="7248"/>
                    </a:lnTo>
                    <a:lnTo>
                      <a:pt x="546" y="6753"/>
                    </a:lnTo>
                    <a:cubicBezTo>
                      <a:pt x="607" y="6591"/>
                      <a:pt x="658" y="6419"/>
                      <a:pt x="698" y="6247"/>
                    </a:cubicBezTo>
                    <a:cubicBezTo>
                      <a:pt x="799" y="5913"/>
                      <a:pt x="880" y="5570"/>
                      <a:pt x="961" y="5226"/>
                    </a:cubicBezTo>
                    <a:cubicBezTo>
                      <a:pt x="1001" y="5054"/>
                      <a:pt x="1042" y="4882"/>
                      <a:pt x="1072" y="4711"/>
                    </a:cubicBezTo>
                    <a:cubicBezTo>
                      <a:pt x="1092" y="4539"/>
                      <a:pt x="1103" y="4357"/>
                      <a:pt x="1112" y="4185"/>
                    </a:cubicBezTo>
                    <a:lnTo>
                      <a:pt x="1112" y="3660"/>
                    </a:lnTo>
                    <a:cubicBezTo>
                      <a:pt x="1112" y="3478"/>
                      <a:pt x="1103" y="3305"/>
                      <a:pt x="1082" y="3123"/>
                    </a:cubicBezTo>
                    <a:lnTo>
                      <a:pt x="921" y="2083"/>
                    </a:lnTo>
                    <a:lnTo>
                      <a:pt x="759" y="1041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4929468" y="505781"/>
                <a:ext cx="34929" cy="284369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8239" extrusionOk="0">
                    <a:moveTo>
                      <a:pt x="1011" y="0"/>
                    </a:moveTo>
                    <a:lnTo>
                      <a:pt x="799" y="1021"/>
                    </a:lnTo>
                    <a:cubicBezTo>
                      <a:pt x="738" y="1355"/>
                      <a:pt x="668" y="1699"/>
                      <a:pt x="607" y="2042"/>
                    </a:cubicBezTo>
                    <a:cubicBezTo>
                      <a:pt x="547" y="2375"/>
                      <a:pt x="486" y="2719"/>
                      <a:pt x="435" y="3063"/>
                    </a:cubicBezTo>
                    <a:cubicBezTo>
                      <a:pt x="405" y="3235"/>
                      <a:pt x="385" y="3406"/>
                      <a:pt x="365" y="3579"/>
                    </a:cubicBezTo>
                    <a:cubicBezTo>
                      <a:pt x="344" y="3750"/>
                      <a:pt x="334" y="3922"/>
                      <a:pt x="314" y="4094"/>
                    </a:cubicBezTo>
                    <a:cubicBezTo>
                      <a:pt x="253" y="4781"/>
                      <a:pt x="183" y="5469"/>
                      <a:pt x="132" y="6166"/>
                    </a:cubicBezTo>
                    <a:lnTo>
                      <a:pt x="1" y="8238"/>
                    </a:lnTo>
                    <a:cubicBezTo>
                      <a:pt x="61" y="7551"/>
                      <a:pt x="122" y="6854"/>
                      <a:pt x="172" y="6166"/>
                    </a:cubicBezTo>
                    <a:cubicBezTo>
                      <a:pt x="233" y="5479"/>
                      <a:pt x="293" y="4792"/>
                      <a:pt x="365" y="4104"/>
                    </a:cubicBezTo>
                    <a:cubicBezTo>
                      <a:pt x="405" y="3406"/>
                      <a:pt x="536" y="2730"/>
                      <a:pt x="648" y="2042"/>
                    </a:cubicBezTo>
                    <a:cubicBezTo>
                      <a:pt x="708" y="1708"/>
                      <a:pt x="769" y="1365"/>
                      <a:pt x="830" y="1021"/>
                    </a:cubicBez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4928087" y="515894"/>
                <a:ext cx="32824" cy="280193"/>
              </a:xfrm>
              <a:custGeom>
                <a:avLst/>
                <a:gdLst/>
                <a:ahLst/>
                <a:cxnLst/>
                <a:rect l="l" t="t" r="r" b="b"/>
                <a:pathLst>
                  <a:path w="951" h="8118" extrusionOk="0">
                    <a:moveTo>
                      <a:pt x="950" y="0"/>
                    </a:moveTo>
                    <a:lnTo>
                      <a:pt x="728" y="1001"/>
                    </a:lnTo>
                    <a:lnTo>
                      <a:pt x="515" y="2002"/>
                    </a:lnTo>
                    <a:cubicBezTo>
                      <a:pt x="455" y="2335"/>
                      <a:pt x="394" y="2669"/>
                      <a:pt x="333" y="3012"/>
                    </a:cubicBezTo>
                    <a:cubicBezTo>
                      <a:pt x="273" y="3346"/>
                      <a:pt x="223" y="3679"/>
                      <a:pt x="192" y="4023"/>
                    </a:cubicBezTo>
                    <a:cubicBezTo>
                      <a:pt x="172" y="4367"/>
                      <a:pt x="151" y="4701"/>
                      <a:pt x="131" y="5045"/>
                    </a:cubicBezTo>
                    <a:cubicBezTo>
                      <a:pt x="111" y="5388"/>
                      <a:pt x="91" y="5732"/>
                      <a:pt x="81" y="6065"/>
                    </a:cubicBezTo>
                    <a:lnTo>
                      <a:pt x="41" y="7096"/>
                    </a:lnTo>
                    <a:lnTo>
                      <a:pt x="0" y="8117"/>
                    </a:lnTo>
                    <a:lnTo>
                      <a:pt x="122" y="6076"/>
                    </a:lnTo>
                    <a:cubicBezTo>
                      <a:pt x="162" y="5388"/>
                      <a:pt x="192" y="4711"/>
                      <a:pt x="243" y="4023"/>
                    </a:cubicBezTo>
                    <a:cubicBezTo>
                      <a:pt x="263" y="3690"/>
                      <a:pt x="324" y="3356"/>
                      <a:pt x="374" y="3012"/>
                    </a:cubicBezTo>
                    <a:lnTo>
                      <a:pt x="556" y="2012"/>
                    </a:lnTo>
                    <a:cubicBezTo>
                      <a:pt x="688" y="1334"/>
                      <a:pt x="819" y="667"/>
                      <a:pt x="95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4927397" y="515894"/>
                <a:ext cx="32824" cy="267974"/>
              </a:xfrm>
              <a:custGeom>
                <a:avLst/>
                <a:gdLst/>
                <a:ahLst/>
                <a:cxnLst/>
                <a:rect l="l" t="t" r="r" b="b"/>
                <a:pathLst>
                  <a:path w="951" h="7764" extrusionOk="0">
                    <a:moveTo>
                      <a:pt x="950" y="0"/>
                    </a:moveTo>
                    <a:lnTo>
                      <a:pt x="950" y="0"/>
                    </a:lnTo>
                    <a:cubicBezTo>
                      <a:pt x="859" y="314"/>
                      <a:pt x="778" y="627"/>
                      <a:pt x="697" y="950"/>
                    </a:cubicBezTo>
                    <a:cubicBezTo>
                      <a:pt x="616" y="1264"/>
                      <a:pt x="535" y="1577"/>
                      <a:pt x="454" y="1900"/>
                    </a:cubicBezTo>
                    <a:cubicBezTo>
                      <a:pt x="374" y="2214"/>
                      <a:pt x="303" y="2538"/>
                      <a:pt x="243" y="2861"/>
                    </a:cubicBezTo>
                    <a:cubicBezTo>
                      <a:pt x="202" y="3023"/>
                      <a:pt x="171" y="3185"/>
                      <a:pt x="151" y="3346"/>
                    </a:cubicBezTo>
                    <a:lnTo>
                      <a:pt x="131" y="3468"/>
                    </a:lnTo>
                    <a:lnTo>
                      <a:pt x="111" y="3589"/>
                    </a:lnTo>
                    <a:cubicBezTo>
                      <a:pt x="101" y="3670"/>
                      <a:pt x="101" y="3751"/>
                      <a:pt x="91" y="3832"/>
                    </a:cubicBezTo>
                    <a:cubicBezTo>
                      <a:pt x="61" y="4155"/>
                      <a:pt x="50" y="4488"/>
                      <a:pt x="40" y="4812"/>
                    </a:cubicBezTo>
                    <a:cubicBezTo>
                      <a:pt x="30" y="5146"/>
                      <a:pt x="20" y="5469"/>
                      <a:pt x="10" y="5793"/>
                    </a:cubicBezTo>
                    <a:cubicBezTo>
                      <a:pt x="10" y="6126"/>
                      <a:pt x="0" y="6449"/>
                      <a:pt x="0" y="6783"/>
                    </a:cubicBezTo>
                    <a:lnTo>
                      <a:pt x="0" y="7763"/>
                    </a:lnTo>
                    <a:lnTo>
                      <a:pt x="20" y="6783"/>
                    </a:lnTo>
                    <a:cubicBezTo>
                      <a:pt x="30" y="6449"/>
                      <a:pt x="40" y="6126"/>
                      <a:pt x="50" y="5802"/>
                    </a:cubicBezTo>
                    <a:cubicBezTo>
                      <a:pt x="70" y="5146"/>
                      <a:pt x="91" y="4488"/>
                      <a:pt x="142" y="3841"/>
                    </a:cubicBezTo>
                    <a:cubicBezTo>
                      <a:pt x="142" y="3751"/>
                      <a:pt x="151" y="3670"/>
                      <a:pt x="162" y="3589"/>
                    </a:cubicBezTo>
                    <a:lnTo>
                      <a:pt x="171" y="3468"/>
                    </a:lnTo>
                    <a:lnTo>
                      <a:pt x="192" y="3346"/>
                    </a:lnTo>
                    <a:cubicBezTo>
                      <a:pt x="222" y="3194"/>
                      <a:pt x="252" y="3033"/>
                      <a:pt x="283" y="2871"/>
                    </a:cubicBezTo>
                    <a:cubicBezTo>
                      <a:pt x="344" y="2547"/>
                      <a:pt x="425" y="2224"/>
                      <a:pt x="495" y="1911"/>
                    </a:cubicBezTo>
                    <a:cubicBezTo>
                      <a:pt x="566" y="1587"/>
                      <a:pt x="636" y="1274"/>
                      <a:pt x="717" y="950"/>
                    </a:cubicBezTo>
                    <a:cubicBezTo>
                      <a:pt x="788" y="637"/>
                      <a:pt x="869" y="314"/>
                      <a:pt x="95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4925291" y="523556"/>
                <a:ext cx="31754" cy="231699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713" extrusionOk="0">
                    <a:moveTo>
                      <a:pt x="920" y="0"/>
                    </a:moveTo>
                    <a:cubicBezTo>
                      <a:pt x="748" y="537"/>
                      <a:pt x="596" y="1082"/>
                      <a:pt x="445" y="1638"/>
                    </a:cubicBezTo>
                    <a:cubicBezTo>
                      <a:pt x="374" y="1911"/>
                      <a:pt x="304" y="2184"/>
                      <a:pt x="232" y="2467"/>
                    </a:cubicBezTo>
                    <a:cubicBezTo>
                      <a:pt x="172" y="2740"/>
                      <a:pt x="111" y="3013"/>
                      <a:pt x="61" y="3296"/>
                    </a:cubicBezTo>
                    <a:cubicBezTo>
                      <a:pt x="30" y="3589"/>
                      <a:pt x="21" y="3872"/>
                      <a:pt x="10" y="4155"/>
                    </a:cubicBezTo>
                    <a:cubicBezTo>
                      <a:pt x="0" y="4438"/>
                      <a:pt x="0" y="4721"/>
                      <a:pt x="0" y="5004"/>
                    </a:cubicBezTo>
                    <a:cubicBezTo>
                      <a:pt x="0" y="5580"/>
                      <a:pt x="0" y="6146"/>
                      <a:pt x="21" y="6712"/>
                    </a:cubicBezTo>
                    <a:lnTo>
                      <a:pt x="30" y="5863"/>
                    </a:lnTo>
                    <a:lnTo>
                      <a:pt x="30" y="5004"/>
                    </a:lnTo>
                    <a:cubicBezTo>
                      <a:pt x="41" y="4721"/>
                      <a:pt x="41" y="4438"/>
                      <a:pt x="51" y="4155"/>
                    </a:cubicBezTo>
                    <a:cubicBezTo>
                      <a:pt x="71" y="3872"/>
                      <a:pt x="71" y="3589"/>
                      <a:pt x="111" y="3306"/>
                    </a:cubicBezTo>
                    <a:cubicBezTo>
                      <a:pt x="203" y="2750"/>
                      <a:pt x="344" y="2194"/>
                      <a:pt x="486" y="1649"/>
                    </a:cubicBezTo>
                    <a:cubicBezTo>
                      <a:pt x="556" y="1375"/>
                      <a:pt x="627" y="1092"/>
                      <a:pt x="697" y="820"/>
                    </a:cubicBezTo>
                    <a:lnTo>
                      <a:pt x="92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4922496" y="528803"/>
                <a:ext cx="32133" cy="21423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207" extrusionOk="0">
                    <a:moveTo>
                      <a:pt x="930" y="0"/>
                    </a:moveTo>
                    <a:lnTo>
                      <a:pt x="930" y="0"/>
                    </a:lnTo>
                    <a:cubicBezTo>
                      <a:pt x="839" y="243"/>
                      <a:pt x="758" y="495"/>
                      <a:pt x="668" y="748"/>
                    </a:cubicBezTo>
                    <a:cubicBezTo>
                      <a:pt x="587" y="1001"/>
                      <a:pt x="506" y="1254"/>
                      <a:pt x="435" y="1506"/>
                    </a:cubicBezTo>
                    <a:cubicBezTo>
                      <a:pt x="354" y="1759"/>
                      <a:pt x="284" y="2012"/>
                      <a:pt x="223" y="2265"/>
                    </a:cubicBezTo>
                    <a:cubicBezTo>
                      <a:pt x="152" y="2517"/>
                      <a:pt x="91" y="2780"/>
                      <a:pt x="51" y="3043"/>
                    </a:cubicBezTo>
                    <a:cubicBezTo>
                      <a:pt x="10" y="3305"/>
                      <a:pt x="10" y="3568"/>
                      <a:pt x="1" y="3831"/>
                    </a:cubicBezTo>
                    <a:lnTo>
                      <a:pt x="1" y="4630"/>
                    </a:lnTo>
                    <a:cubicBezTo>
                      <a:pt x="10" y="5156"/>
                      <a:pt x="30" y="5681"/>
                      <a:pt x="61" y="6207"/>
                    </a:cubicBezTo>
                    <a:cubicBezTo>
                      <a:pt x="51" y="5944"/>
                      <a:pt x="51" y="5681"/>
                      <a:pt x="51" y="5419"/>
                    </a:cubicBezTo>
                    <a:cubicBezTo>
                      <a:pt x="41" y="5156"/>
                      <a:pt x="41" y="4893"/>
                      <a:pt x="41" y="4630"/>
                    </a:cubicBezTo>
                    <a:cubicBezTo>
                      <a:pt x="41" y="4357"/>
                      <a:pt x="41" y="4094"/>
                      <a:pt x="51" y="3831"/>
                    </a:cubicBezTo>
                    <a:cubicBezTo>
                      <a:pt x="51" y="3568"/>
                      <a:pt x="61" y="3305"/>
                      <a:pt x="102" y="3043"/>
                    </a:cubicBezTo>
                    <a:cubicBezTo>
                      <a:pt x="182" y="2528"/>
                      <a:pt x="334" y="2022"/>
                      <a:pt x="465" y="1517"/>
                    </a:cubicBezTo>
                    <a:cubicBezTo>
                      <a:pt x="617" y="1001"/>
                      <a:pt x="769" y="506"/>
                      <a:pt x="93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4918319" y="564388"/>
                <a:ext cx="21986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348" extrusionOk="0">
                    <a:moveTo>
                      <a:pt x="637" y="1"/>
                    </a:moveTo>
                    <a:cubicBezTo>
                      <a:pt x="515" y="344"/>
                      <a:pt x="405" y="708"/>
                      <a:pt x="303" y="1061"/>
                    </a:cubicBezTo>
                    <a:cubicBezTo>
                      <a:pt x="253" y="1234"/>
                      <a:pt x="202" y="1416"/>
                      <a:pt x="151" y="1587"/>
                    </a:cubicBezTo>
                    <a:cubicBezTo>
                      <a:pt x="111" y="1769"/>
                      <a:pt x="61" y="1951"/>
                      <a:pt x="30" y="2133"/>
                    </a:cubicBezTo>
                    <a:cubicBezTo>
                      <a:pt x="20" y="2173"/>
                      <a:pt x="10" y="2224"/>
                      <a:pt x="0" y="2274"/>
                    </a:cubicBezTo>
                    <a:lnTo>
                      <a:pt x="0" y="2406"/>
                    </a:lnTo>
                    <a:lnTo>
                      <a:pt x="0" y="2689"/>
                    </a:lnTo>
                    <a:cubicBezTo>
                      <a:pt x="10" y="2871"/>
                      <a:pt x="10" y="3053"/>
                      <a:pt x="30" y="3245"/>
                    </a:cubicBezTo>
                    <a:cubicBezTo>
                      <a:pt x="50" y="3609"/>
                      <a:pt x="71" y="3983"/>
                      <a:pt x="111" y="4347"/>
                    </a:cubicBezTo>
                    <a:lnTo>
                      <a:pt x="61" y="3235"/>
                    </a:lnTo>
                    <a:cubicBezTo>
                      <a:pt x="61" y="3053"/>
                      <a:pt x="50" y="2871"/>
                      <a:pt x="50" y="2689"/>
                    </a:cubicBezTo>
                    <a:cubicBezTo>
                      <a:pt x="41" y="2598"/>
                      <a:pt x="41" y="2507"/>
                      <a:pt x="50" y="2406"/>
                    </a:cubicBezTo>
                    <a:lnTo>
                      <a:pt x="50" y="2274"/>
                    </a:lnTo>
                    <a:cubicBezTo>
                      <a:pt x="61" y="2234"/>
                      <a:pt x="61" y="2184"/>
                      <a:pt x="71" y="2143"/>
                    </a:cubicBezTo>
                    <a:cubicBezTo>
                      <a:pt x="151" y="1780"/>
                      <a:pt x="243" y="1425"/>
                      <a:pt x="344" y="1072"/>
                    </a:cubicBezTo>
                    <a:cubicBezTo>
                      <a:pt x="384" y="890"/>
                      <a:pt x="434" y="708"/>
                      <a:pt x="485" y="536"/>
                    </a:cubicBezTo>
                    <a:cubicBezTo>
                      <a:pt x="536" y="354"/>
                      <a:pt x="586" y="182"/>
                      <a:pt x="637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4897369" y="591758"/>
                <a:ext cx="22366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48" extrusionOk="0">
                    <a:moveTo>
                      <a:pt x="241" y="1"/>
                    </a:moveTo>
                    <a:cubicBezTo>
                      <a:pt x="150" y="1"/>
                      <a:pt x="63" y="25"/>
                      <a:pt x="1" y="97"/>
                    </a:cubicBezTo>
                    <a:lnTo>
                      <a:pt x="31" y="117"/>
                    </a:lnTo>
                    <a:cubicBezTo>
                      <a:pt x="83" y="59"/>
                      <a:pt x="158" y="39"/>
                      <a:pt x="237" y="39"/>
                    </a:cubicBezTo>
                    <a:cubicBezTo>
                      <a:pt x="421" y="39"/>
                      <a:pt x="627" y="147"/>
                      <a:pt x="627" y="147"/>
                    </a:cubicBezTo>
                    <a:lnTo>
                      <a:pt x="648" y="107"/>
                    </a:lnTo>
                    <a:cubicBezTo>
                      <a:pt x="634" y="107"/>
                      <a:pt x="431" y="1"/>
                      <a:pt x="241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4922496" y="600076"/>
                <a:ext cx="22711" cy="7248"/>
              </a:xfrm>
              <a:custGeom>
                <a:avLst/>
                <a:gdLst/>
                <a:ahLst/>
                <a:cxnLst/>
                <a:rect l="l" t="t" r="r" b="b"/>
                <a:pathLst>
                  <a:path w="658" h="210" extrusionOk="0">
                    <a:moveTo>
                      <a:pt x="384" y="1"/>
                    </a:moveTo>
                    <a:cubicBezTo>
                      <a:pt x="167" y="1"/>
                      <a:pt x="7" y="189"/>
                      <a:pt x="1" y="189"/>
                    </a:cubicBezTo>
                    <a:lnTo>
                      <a:pt x="30" y="209"/>
                    </a:lnTo>
                    <a:cubicBezTo>
                      <a:pt x="38" y="203"/>
                      <a:pt x="179" y="41"/>
                      <a:pt x="377" y="41"/>
                    </a:cubicBezTo>
                    <a:cubicBezTo>
                      <a:pt x="456" y="41"/>
                      <a:pt x="544" y="67"/>
                      <a:pt x="637" y="139"/>
                    </a:cubicBezTo>
                    <a:lnTo>
                      <a:pt x="657" y="108"/>
                    </a:lnTo>
                    <a:cubicBezTo>
                      <a:pt x="561" y="29"/>
                      <a:pt x="468" y="1"/>
                      <a:pt x="384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4903305" y="624927"/>
                <a:ext cx="22711" cy="21468"/>
              </a:xfrm>
              <a:custGeom>
                <a:avLst/>
                <a:gdLst/>
                <a:ahLst/>
                <a:cxnLst/>
                <a:rect l="l" t="t" r="r" b="b"/>
                <a:pathLst>
                  <a:path w="658" h="622" extrusionOk="0">
                    <a:moveTo>
                      <a:pt x="398" y="1"/>
                    </a:moveTo>
                    <a:cubicBezTo>
                      <a:pt x="341" y="1"/>
                      <a:pt x="280" y="13"/>
                      <a:pt x="223" y="46"/>
                    </a:cubicBezTo>
                    <a:cubicBezTo>
                      <a:pt x="81" y="127"/>
                      <a:pt x="0" y="318"/>
                      <a:pt x="0" y="622"/>
                    </a:cubicBezTo>
                    <a:lnTo>
                      <a:pt x="31" y="622"/>
                    </a:lnTo>
                    <a:cubicBezTo>
                      <a:pt x="41" y="339"/>
                      <a:pt x="112" y="147"/>
                      <a:pt x="243" y="76"/>
                    </a:cubicBezTo>
                    <a:cubicBezTo>
                      <a:pt x="293" y="46"/>
                      <a:pt x="348" y="35"/>
                      <a:pt x="401" y="35"/>
                    </a:cubicBezTo>
                    <a:cubicBezTo>
                      <a:pt x="527" y="35"/>
                      <a:pt x="637" y="96"/>
                      <a:pt x="637" y="96"/>
                    </a:cubicBezTo>
                    <a:lnTo>
                      <a:pt x="658" y="66"/>
                    </a:lnTo>
                    <a:cubicBezTo>
                      <a:pt x="650" y="66"/>
                      <a:pt x="533" y="1"/>
                      <a:pt x="398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4927397" y="639837"/>
                <a:ext cx="31064" cy="17741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14" extrusionOk="0">
                    <a:moveTo>
                      <a:pt x="536" y="0"/>
                    </a:moveTo>
                    <a:cubicBezTo>
                      <a:pt x="512" y="0"/>
                      <a:pt x="489" y="3"/>
                      <a:pt x="465" y="8"/>
                    </a:cubicBezTo>
                    <a:cubicBezTo>
                      <a:pt x="171" y="79"/>
                      <a:pt x="10" y="483"/>
                      <a:pt x="0" y="503"/>
                    </a:cubicBezTo>
                    <a:lnTo>
                      <a:pt x="30" y="513"/>
                    </a:lnTo>
                    <a:cubicBezTo>
                      <a:pt x="40" y="513"/>
                      <a:pt x="202" y="109"/>
                      <a:pt x="475" y="48"/>
                    </a:cubicBezTo>
                    <a:cubicBezTo>
                      <a:pt x="497" y="43"/>
                      <a:pt x="520" y="40"/>
                      <a:pt x="544" y="40"/>
                    </a:cubicBezTo>
                    <a:cubicBezTo>
                      <a:pt x="648" y="40"/>
                      <a:pt x="764" y="94"/>
                      <a:pt x="879" y="210"/>
                    </a:cubicBezTo>
                    <a:lnTo>
                      <a:pt x="899" y="180"/>
                    </a:lnTo>
                    <a:cubicBezTo>
                      <a:pt x="781" y="62"/>
                      <a:pt x="657" y="0"/>
                      <a:pt x="536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4894228" y="687468"/>
                <a:ext cx="34204" cy="25921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51" extrusionOk="0">
                    <a:moveTo>
                      <a:pt x="459" y="1"/>
                    </a:moveTo>
                    <a:cubicBezTo>
                      <a:pt x="444" y="1"/>
                      <a:pt x="430" y="1"/>
                      <a:pt x="415" y="2"/>
                    </a:cubicBezTo>
                    <a:cubicBezTo>
                      <a:pt x="304" y="13"/>
                      <a:pt x="213" y="53"/>
                      <a:pt x="152" y="144"/>
                    </a:cubicBezTo>
                    <a:cubicBezTo>
                      <a:pt x="0" y="357"/>
                      <a:pt x="81" y="730"/>
                      <a:pt x="92" y="750"/>
                    </a:cubicBezTo>
                    <a:lnTo>
                      <a:pt x="122" y="741"/>
                    </a:lnTo>
                    <a:cubicBezTo>
                      <a:pt x="122" y="741"/>
                      <a:pt x="41" y="357"/>
                      <a:pt x="182" y="164"/>
                    </a:cubicBezTo>
                    <a:cubicBezTo>
                      <a:pt x="243" y="94"/>
                      <a:pt x="314" y="53"/>
                      <a:pt x="425" y="43"/>
                    </a:cubicBezTo>
                    <a:cubicBezTo>
                      <a:pt x="445" y="41"/>
                      <a:pt x="464" y="40"/>
                      <a:pt x="482" y="40"/>
                    </a:cubicBezTo>
                    <a:cubicBezTo>
                      <a:pt x="877" y="40"/>
                      <a:pt x="951" y="438"/>
                      <a:pt x="951" y="458"/>
                    </a:cubicBezTo>
                    <a:lnTo>
                      <a:pt x="991" y="447"/>
                    </a:lnTo>
                    <a:cubicBezTo>
                      <a:pt x="991" y="447"/>
                      <a:pt x="906" y="1"/>
                      <a:pt x="459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4926672" y="710731"/>
                <a:ext cx="41556" cy="2077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602" extrusionOk="0">
                    <a:moveTo>
                      <a:pt x="642" y="1"/>
                    </a:moveTo>
                    <a:cubicBezTo>
                      <a:pt x="496" y="1"/>
                      <a:pt x="351" y="87"/>
                      <a:pt x="213" y="249"/>
                    </a:cubicBezTo>
                    <a:cubicBezTo>
                      <a:pt x="82" y="410"/>
                      <a:pt x="1" y="582"/>
                      <a:pt x="1" y="592"/>
                    </a:cubicBezTo>
                    <a:lnTo>
                      <a:pt x="41" y="602"/>
                    </a:lnTo>
                    <a:cubicBezTo>
                      <a:pt x="41" y="602"/>
                      <a:pt x="291" y="37"/>
                      <a:pt x="646" y="37"/>
                    </a:cubicBezTo>
                    <a:cubicBezTo>
                      <a:pt x="682" y="37"/>
                      <a:pt x="720" y="43"/>
                      <a:pt x="759" y="56"/>
                    </a:cubicBezTo>
                    <a:cubicBezTo>
                      <a:pt x="1052" y="157"/>
                      <a:pt x="1173" y="501"/>
                      <a:pt x="1173" y="501"/>
                    </a:cubicBezTo>
                    <a:lnTo>
                      <a:pt x="1203" y="491"/>
                    </a:lnTo>
                    <a:cubicBezTo>
                      <a:pt x="1203" y="471"/>
                      <a:pt x="1082" y="127"/>
                      <a:pt x="779" y="26"/>
                    </a:cubicBezTo>
                    <a:cubicBezTo>
                      <a:pt x="733" y="9"/>
                      <a:pt x="688" y="1"/>
                      <a:pt x="64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4927397" y="674801"/>
                <a:ext cx="20951" cy="1694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91" extrusionOk="0">
                    <a:moveTo>
                      <a:pt x="202" y="0"/>
                    </a:moveTo>
                    <a:cubicBezTo>
                      <a:pt x="67" y="0"/>
                      <a:pt x="0" y="77"/>
                      <a:pt x="0" y="77"/>
                    </a:cubicBezTo>
                    <a:lnTo>
                      <a:pt x="20" y="97"/>
                    </a:lnTo>
                    <a:cubicBezTo>
                      <a:pt x="27" y="97"/>
                      <a:pt x="85" y="32"/>
                      <a:pt x="201" y="32"/>
                    </a:cubicBezTo>
                    <a:cubicBezTo>
                      <a:pt x="262" y="32"/>
                      <a:pt x="340" y="50"/>
                      <a:pt x="434" y="107"/>
                    </a:cubicBezTo>
                    <a:cubicBezTo>
                      <a:pt x="566" y="187"/>
                      <a:pt x="566" y="481"/>
                      <a:pt x="566" y="491"/>
                    </a:cubicBezTo>
                    <a:lnTo>
                      <a:pt x="607" y="491"/>
                    </a:lnTo>
                    <a:cubicBezTo>
                      <a:pt x="607" y="481"/>
                      <a:pt x="607" y="157"/>
                      <a:pt x="454" y="77"/>
                    </a:cubicBezTo>
                    <a:cubicBezTo>
                      <a:pt x="353" y="19"/>
                      <a:pt x="269" y="0"/>
                      <a:pt x="202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4958771" y="726090"/>
                <a:ext cx="18535" cy="1498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34" extrusionOk="0">
                    <a:moveTo>
                      <a:pt x="242" y="0"/>
                    </a:moveTo>
                    <a:cubicBezTo>
                      <a:pt x="180" y="0"/>
                      <a:pt x="123" y="17"/>
                      <a:pt x="91" y="56"/>
                    </a:cubicBezTo>
                    <a:cubicBezTo>
                      <a:pt x="10" y="147"/>
                      <a:pt x="31" y="278"/>
                      <a:pt x="31" y="278"/>
                    </a:cubicBezTo>
                    <a:cubicBezTo>
                      <a:pt x="31" y="278"/>
                      <a:pt x="31" y="299"/>
                      <a:pt x="10" y="299"/>
                    </a:cubicBezTo>
                    <a:cubicBezTo>
                      <a:pt x="1" y="299"/>
                      <a:pt x="10" y="329"/>
                      <a:pt x="61" y="349"/>
                    </a:cubicBezTo>
                    <a:cubicBezTo>
                      <a:pt x="69" y="354"/>
                      <a:pt x="79" y="355"/>
                      <a:pt x="88" y="355"/>
                    </a:cubicBezTo>
                    <a:cubicBezTo>
                      <a:pt x="127" y="355"/>
                      <a:pt x="172" y="329"/>
                      <a:pt x="172" y="329"/>
                    </a:cubicBezTo>
                    <a:cubicBezTo>
                      <a:pt x="172" y="329"/>
                      <a:pt x="183" y="359"/>
                      <a:pt x="213" y="390"/>
                    </a:cubicBezTo>
                    <a:cubicBezTo>
                      <a:pt x="223" y="400"/>
                      <a:pt x="237" y="404"/>
                      <a:pt x="252" y="404"/>
                    </a:cubicBezTo>
                    <a:cubicBezTo>
                      <a:pt x="298" y="404"/>
                      <a:pt x="357" y="370"/>
                      <a:pt x="365" y="370"/>
                    </a:cubicBezTo>
                    <a:cubicBezTo>
                      <a:pt x="365" y="369"/>
                      <a:pt x="365" y="368"/>
                      <a:pt x="365" y="368"/>
                    </a:cubicBezTo>
                    <a:cubicBezTo>
                      <a:pt x="369" y="368"/>
                      <a:pt x="389" y="403"/>
                      <a:pt x="425" y="430"/>
                    </a:cubicBezTo>
                    <a:cubicBezTo>
                      <a:pt x="430" y="433"/>
                      <a:pt x="434" y="434"/>
                      <a:pt x="438" y="434"/>
                    </a:cubicBezTo>
                    <a:cubicBezTo>
                      <a:pt x="468" y="434"/>
                      <a:pt x="475" y="370"/>
                      <a:pt x="475" y="370"/>
                    </a:cubicBezTo>
                    <a:cubicBezTo>
                      <a:pt x="475" y="370"/>
                      <a:pt x="480" y="374"/>
                      <a:pt x="489" y="374"/>
                    </a:cubicBezTo>
                    <a:cubicBezTo>
                      <a:pt x="494" y="374"/>
                      <a:pt x="499" y="373"/>
                      <a:pt x="506" y="370"/>
                    </a:cubicBezTo>
                    <a:cubicBezTo>
                      <a:pt x="516" y="370"/>
                      <a:pt x="496" y="349"/>
                      <a:pt x="486" y="319"/>
                    </a:cubicBezTo>
                    <a:cubicBezTo>
                      <a:pt x="466" y="289"/>
                      <a:pt x="536" y="188"/>
                      <a:pt x="486" y="96"/>
                    </a:cubicBezTo>
                    <a:cubicBezTo>
                      <a:pt x="449" y="41"/>
                      <a:pt x="340" y="0"/>
                      <a:pt x="24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4939581" y="683878"/>
                <a:ext cx="18535" cy="1522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41" extrusionOk="0">
                    <a:moveTo>
                      <a:pt x="299" y="1"/>
                    </a:moveTo>
                    <a:cubicBezTo>
                      <a:pt x="262" y="1"/>
                      <a:pt x="232" y="11"/>
                      <a:pt x="223" y="16"/>
                    </a:cubicBezTo>
                    <a:cubicBezTo>
                      <a:pt x="193" y="25"/>
                      <a:pt x="31" y="66"/>
                      <a:pt x="21" y="147"/>
                    </a:cubicBezTo>
                    <a:cubicBezTo>
                      <a:pt x="0" y="238"/>
                      <a:pt x="31" y="299"/>
                      <a:pt x="41" y="339"/>
                    </a:cubicBezTo>
                    <a:cubicBezTo>
                      <a:pt x="61" y="369"/>
                      <a:pt x="21" y="389"/>
                      <a:pt x="21" y="389"/>
                    </a:cubicBezTo>
                    <a:cubicBezTo>
                      <a:pt x="31" y="420"/>
                      <a:pt x="61" y="440"/>
                      <a:pt x="92" y="440"/>
                    </a:cubicBezTo>
                    <a:cubicBezTo>
                      <a:pt x="142" y="440"/>
                      <a:pt x="193" y="380"/>
                      <a:pt x="203" y="380"/>
                    </a:cubicBezTo>
                    <a:cubicBezTo>
                      <a:pt x="213" y="380"/>
                      <a:pt x="254" y="410"/>
                      <a:pt x="304" y="410"/>
                    </a:cubicBezTo>
                    <a:cubicBezTo>
                      <a:pt x="307" y="410"/>
                      <a:pt x="311" y="411"/>
                      <a:pt x="314" y="411"/>
                    </a:cubicBezTo>
                    <a:cubicBezTo>
                      <a:pt x="359" y="411"/>
                      <a:pt x="385" y="349"/>
                      <a:pt x="385" y="349"/>
                    </a:cubicBezTo>
                    <a:cubicBezTo>
                      <a:pt x="385" y="349"/>
                      <a:pt x="401" y="351"/>
                      <a:pt x="423" y="351"/>
                    </a:cubicBezTo>
                    <a:cubicBezTo>
                      <a:pt x="455" y="351"/>
                      <a:pt x="498" y="347"/>
                      <a:pt x="516" y="329"/>
                    </a:cubicBezTo>
                    <a:cubicBezTo>
                      <a:pt x="537" y="288"/>
                      <a:pt x="506" y="288"/>
                      <a:pt x="496" y="268"/>
                    </a:cubicBezTo>
                    <a:cubicBezTo>
                      <a:pt x="476" y="248"/>
                      <a:pt x="516" y="198"/>
                      <a:pt x="445" y="86"/>
                    </a:cubicBezTo>
                    <a:cubicBezTo>
                      <a:pt x="406" y="18"/>
                      <a:pt x="347" y="1"/>
                      <a:pt x="29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4894228" y="641563"/>
                <a:ext cx="19570" cy="1466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25" extrusionOk="0">
                    <a:moveTo>
                      <a:pt x="358" y="1"/>
                    </a:moveTo>
                    <a:cubicBezTo>
                      <a:pt x="273" y="1"/>
                      <a:pt x="152" y="24"/>
                      <a:pt x="122" y="69"/>
                    </a:cubicBezTo>
                    <a:cubicBezTo>
                      <a:pt x="81" y="110"/>
                      <a:pt x="61" y="231"/>
                      <a:pt x="41" y="301"/>
                    </a:cubicBezTo>
                    <a:cubicBezTo>
                      <a:pt x="31" y="322"/>
                      <a:pt x="0" y="352"/>
                      <a:pt x="0" y="352"/>
                    </a:cubicBezTo>
                    <a:cubicBezTo>
                      <a:pt x="11" y="360"/>
                      <a:pt x="25" y="363"/>
                      <a:pt x="40" y="363"/>
                    </a:cubicBezTo>
                    <a:cubicBezTo>
                      <a:pt x="79" y="363"/>
                      <a:pt x="122" y="342"/>
                      <a:pt x="122" y="342"/>
                    </a:cubicBezTo>
                    <a:cubicBezTo>
                      <a:pt x="122" y="342"/>
                      <a:pt x="132" y="393"/>
                      <a:pt x="162" y="413"/>
                    </a:cubicBezTo>
                    <a:cubicBezTo>
                      <a:pt x="163" y="414"/>
                      <a:pt x="165" y="414"/>
                      <a:pt x="167" y="414"/>
                    </a:cubicBezTo>
                    <a:cubicBezTo>
                      <a:pt x="196" y="414"/>
                      <a:pt x="294" y="352"/>
                      <a:pt x="294" y="352"/>
                    </a:cubicBezTo>
                    <a:cubicBezTo>
                      <a:pt x="294" y="352"/>
                      <a:pt x="355" y="423"/>
                      <a:pt x="375" y="423"/>
                    </a:cubicBezTo>
                    <a:cubicBezTo>
                      <a:pt x="378" y="424"/>
                      <a:pt x="382" y="424"/>
                      <a:pt x="386" y="424"/>
                    </a:cubicBezTo>
                    <a:cubicBezTo>
                      <a:pt x="416" y="424"/>
                      <a:pt x="456" y="393"/>
                      <a:pt x="456" y="393"/>
                    </a:cubicBezTo>
                    <a:cubicBezTo>
                      <a:pt x="456" y="393"/>
                      <a:pt x="474" y="402"/>
                      <a:pt x="492" y="402"/>
                    </a:cubicBezTo>
                    <a:cubicBezTo>
                      <a:pt x="501" y="402"/>
                      <a:pt x="510" y="399"/>
                      <a:pt x="516" y="393"/>
                    </a:cubicBezTo>
                    <a:cubicBezTo>
                      <a:pt x="546" y="382"/>
                      <a:pt x="516" y="342"/>
                      <a:pt x="516" y="342"/>
                    </a:cubicBezTo>
                    <a:cubicBezTo>
                      <a:pt x="516" y="342"/>
                      <a:pt x="514" y="344"/>
                      <a:pt x="508" y="344"/>
                    </a:cubicBezTo>
                    <a:cubicBezTo>
                      <a:pt x="503" y="344"/>
                      <a:pt x="495" y="342"/>
                      <a:pt x="486" y="332"/>
                    </a:cubicBezTo>
                    <a:cubicBezTo>
                      <a:pt x="486" y="332"/>
                      <a:pt x="536" y="312"/>
                      <a:pt x="557" y="231"/>
                    </a:cubicBezTo>
                    <a:cubicBezTo>
                      <a:pt x="566" y="150"/>
                      <a:pt x="486" y="29"/>
                      <a:pt x="425" y="9"/>
                    </a:cubicBezTo>
                    <a:cubicBezTo>
                      <a:pt x="410" y="4"/>
                      <a:pt x="386" y="1"/>
                      <a:pt x="358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4950039" y="644635"/>
                <a:ext cx="19950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77" extrusionOk="0">
                    <a:moveTo>
                      <a:pt x="324" y="0"/>
                    </a:moveTo>
                    <a:cubicBezTo>
                      <a:pt x="243" y="0"/>
                      <a:pt x="52" y="30"/>
                      <a:pt x="31" y="162"/>
                    </a:cubicBezTo>
                    <a:cubicBezTo>
                      <a:pt x="1" y="304"/>
                      <a:pt x="92" y="385"/>
                      <a:pt x="92" y="385"/>
                    </a:cubicBezTo>
                    <a:cubicBezTo>
                      <a:pt x="102" y="405"/>
                      <a:pt x="31" y="455"/>
                      <a:pt x="72" y="475"/>
                    </a:cubicBezTo>
                    <a:cubicBezTo>
                      <a:pt x="75" y="476"/>
                      <a:pt x="78" y="476"/>
                      <a:pt x="81" y="476"/>
                    </a:cubicBezTo>
                    <a:cubicBezTo>
                      <a:pt x="123" y="476"/>
                      <a:pt x="193" y="414"/>
                      <a:pt x="193" y="414"/>
                    </a:cubicBezTo>
                    <a:cubicBezTo>
                      <a:pt x="193" y="414"/>
                      <a:pt x="263" y="465"/>
                      <a:pt x="284" y="465"/>
                    </a:cubicBezTo>
                    <a:cubicBezTo>
                      <a:pt x="314" y="465"/>
                      <a:pt x="395" y="385"/>
                      <a:pt x="395" y="385"/>
                    </a:cubicBezTo>
                    <a:cubicBezTo>
                      <a:pt x="425" y="385"/>
                      <a:pt x="496" y="374"/>
                      <a:pt x="537" y="364"/>
                    </a:cubicBezTo>
                    <a:cubicBezTo>
                      <a:pt x="577" y="364"/>
                      <a:pt x="547" y="324"/>
                      <a:pt x="546" y="324"/>
                    </a:cubicBezTo>
                    <a:lnTo>
                      <a:pt x="546" y="324"/>
                    </a:lnTo>
                    <a:cubicBezTo>
                      <a:pt x="546" y="324"/>
                      <a:pt x="544" y="326"/>
                      <a:pt x="538" y="326"/>
                    </a:cubicBezTo>
                    <a:cubicBezTo>
                      <a:pt x="532" y="326"/>
                      <a:pt x="522" y="324"/>
                      <a:pt x="506" y="313"/>
                    </a:cubicBezTo>
                    <a:cubicBezTo>
                      <a:pt x="476" y="293"/>
                      <a:pt x="496" y="273"/>
                      <a:pt x="496" y="212"/>
                    </a:cubicBezTo>
                    <a:cubicBezTo>
                      <a:pt x="506" y="152"/>
                      <a:pt x="415" y="0"/>
                      <a:pt x="324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4949694" y="607221"/>
                <a:ext cx="10838" cy="994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88" extrusionOk="0">
                    <a:moveTo>
                      <a:pt x="302" y="0"/>
                    </a:moveTo>
                    <a:cubicBezTo>
                      <a:pt x="287" y="0"/>
                      <a:pt x="260" y="23"/>
                      <a:pt x="233" y="23"/>
                    </a:cubicBezTo>
                    <a:lnTo>
                      <a:pt x="193" y="23"/>
                    </a:lnTo>
                    <a:cubicBezTo>
                      <a:pt x="193" y="23"/>
                      <a:pt x="51" y="83"/>
                      <a:pt x="41" y="94"/>
                    </a:cubicBezTo>
                    <a:cubicBezTo>
                      <a:pt x="41" y="104"/>
                      <a:pt x="1" y="285"/>
                      <a:pt x="1" y="285"/>
                    </a:cubicBezTo>
                    <a:cubicBezTo>
                      <a:pt x="1" y="285"/>
                      <a:pt x="9" y="287"/>
                      <a:pt x="21" y="287"/>
                    </a:cubicBezTo>
                    <a:cubicBezTo>
                      <a:pt x="38" y="287"/>
                      <a:pt x="64" y="284"/>
                      <a:pt x="82" y="265"/>
                    </a:cubicBezTo>
                    <a:cubicBezTo>
                      <a:pt x="122" y="225"/>
                      <a:pt x="132" y="184"/>
                      <a:pt x="132" y="184"/>
                    </a:cubicBezTo>
                    <a:cubicBezTo>
                      <a:pt x="132" y="184"/>
                      <a:pt x="145" y="186"/>
                      <a:pt x="162" y="186"/>
                    </a:cubicBezTo>
                    <a:cubicBezTo>
                      <a:pt x="188" y="186"/>
                      <a:pt x="221" y="182"/>
                      <a:pt x="233" y="164"/>
                    </a:cubicBezTo>
                    <a:cubicBezTo>
                      <a:pt x="264" y="134"/>
                      <a:pt x="244" y="74"/>
                      <a:pt x="244" y="74"/>
                    </a:cubicBezTo>
                    <a:cubicBezTo>
                      <a:pt x="244" y="74"/>
                      <a:pt x="304" y="74"/>
                      <a:pt x="314" y="23"/>
                    </a:cubicBezTo>
                    <a:cubicBezTo>
                      <a:pt x="314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4940651" y="599765"/>
                <a:ext cx="20053" cy="1815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26" extrusionOk="0">
                    <a:moveTo>
                      <a:pt x="339" y="1"/>
                    </a:moveTo>
                    <a:cubicBezTo>
                      <a:pt x="255" y="1"/>
                      <a:pt x="176" y="29"/>
                      <a:pt x="162" y="36"/>
                    </a:cubicBezTo>
                    <a:cubicBezTo>
                      <a:pt x="142" y="47"/>
                      <a:pt x="41" y="138"/>
                      <a:pt x="20" y="249"/>
                    </a:cubicBezTo>
                    <a:cubicBezTo>
                      <a:pt x="0" y="360"/>
                      <a:pt x="121" y="431"/>
                      <a:pt x="121" y="431"/>
                    </a:cubicBezTo>
                    <a:cubicBezTo>
                      <a:pt x="131" y="461"/>
                      <a:pt x="111" y="481"/>
                      <a:pt x="101" y="512"/>
                    </a:cubicBezTo>
                    <a:cubicBezTo>
                      <a:pt x="119" y="522"/>
                      <a:pt x="134" y="526"/>
                      <a:pt x="146" y="526"/>
                    </a:cubicBezTo>
                    <a:cubicBezTo>
                      <a:pt x="196" y="526"/>
                      <a:pt x="202" y="461"/>
                      <a:pt x="202" y="461"/>
                    </a:cubicBezTo>
                    <a:cubicBezTo>
                      <a:pt x="202" y="461"/>
                      <a:pt x="217" y="506"/>
                      <a:pt x="253" y="506"/>
                    </a:cubicBezTo>
                    <a:cubicBezTo>
                      <a:pt x="259" y="506"/>
                      <a:pt x="265" y="504"/>
                      <a:pt x="273" y="501"/>
                    </a:cubicBezTo>
                    <a:cubicBezTo>
                      <a:pt x="333" y="472"/>
                      <a:pt x="364" y="299"/>
                      <a:pt x="364" y="299"/>
                    </a:cubicBezTo>
                    <a:cubicBezTo>
                      <a:pt x="372" y="303"/>
                      <a:pt x="381" y="304"/>
                      <a:pt x="390" y="304"/>
                    </a:cubicBezTo>
                    <a:cubicBezTo>
                      <a:pt x="466" y="304"/>
                      <a:pt x="581" y="208"/>
                      <a:pt x="535" y="198"/>
                    </a:cubicBezTo>
                    <a:cubicBezTo>
                      <a:pt x="475" y="189"/>
                      <a:pt x="546" y="47"/>
                      <a:pt x="434" y="16"/>
                    </a:cubicBezTo>
                    <a:cubicBezTo>
                      <a:pt x="404" y="5"/>
                      <a:pt x="371" y="1"/>
                      <a:pt x="33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4943067" y="601388"/>
                <a:ext cx="4590" cy="1432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15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42"/>
                      <a:pt x="31" y="252"/>
                    </a:cubicBezTo>
                    <a:cubicBezTo>
                      <a:pt x="72" y="353"/>
                      <a:pt x="132" y="414"/>
                      <a:pt x="132" y="414"/>
                    </a:cubicBezTo>
                    <a:cubicBezTo>
                      <a:pt x="132" y="414"/>
                      <a:pt x="0" y="162"/>
                      <a:pt x="7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4947968" y="600318"/>
                <a:ext cx="10493" cy="559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2" extrusionOk="0">
                    <a:moveTo>
                      <a:pt x="0" y="0"/>
                    </a:moveTo>
                    <a:cubicBezTo>
                      <a:pt x="0" y="0"/>
                      <a:pt x="142" y="41"/>
                      <a:pt x="192" y="71"/>
                    </a:cubicBezTo>
                    <a:cubicBezTo>
                      <a:pt x="253" y="101"/>
                      <a:pt x="303" y="162"/>
                      <a:pt x="303" y="162"/>
                    </a:cubicBezTo>
                    <a:cubicBezTo>
                      <a:pt x="303" y="162"/>
                      <a:pt x="283" y="81"/>
                      <a:pt x="192" y="41"/>
                    </a:cubicBezTo>
                    <a:cubicBezTo>
                      <a:pt x="11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4946208" y="601008"/>
                <a:ext cx="7041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64" extrusionOk="0">
                    <a:moveTo>
                      <a:pt x="1" y="0"/>
                    </a:moveTo>
                    <a:cubicBezTo>
                      <a:pt x="1" y="1"/>
                      <a:pt x="112" y="153"/>
                      <a:pt x="122" y="173"/>
                    </a:cubicBezTo>
                    <a:cubicBezTo>
                      <a:pt x="122" y="182"/>
                      <a:pt x="203" y="263"/>
                      <a:pt x="203" y="263"/>
                    </a:cubicBezTo>
                    <a:lnTo>
                      <a:pt x="142" y="173"/>
                    </a:lnTo>
                    <a:cubicBezTo>
                      <a:pt x="102" y="12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4889327" y="713699"/>
                <a:ext cx="17499" cy="7179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08" extrusionOk="0">
                    <a:moveTo>
                      <a:pt x="335" y="1"/>
                    </a:moveTo>
                    <a:lnTo>
                      <a:pt x="173" y="41"/>
                    </a:lnTo>
                    <a:lnTo>
                      <a:pt x="52" y="102"/>
                    </a:lnTo>
                    <a:cubicBezTo>
                      <a:pt x="52" y="102"/>
                      <a:pt x="1" y="132"/>
                      <a:pt x="21" y="163"/>
                    </a:cubicBezTo>
                    <a:cubicBezTo>
                      <a:pt x="28" y="176"/>
                      <a:pt x="45" y="181"/>
                      <a:pt x="64" y="181"/>
                    </a:cubicBezTo>
                    <a:cubicBezTo>
                      <a:pt x="103" y="181"/>
                      <a:pt x="153" y="163"/>
                      <a:pt x="153" y="163"/>
                    </a:cubicBezTo>
                    <a:cubicBezTo>
                      <a:pt x="153" y="163"/>
                      <a:pt x="175" y="207"/>
                      <a:pt x="232" y="207"/>
                    </a:cubicBezTo>
                    <a:cubicBezTo>
                      <a:pt x="242" y="207"/>
                      <a:pt x="252" y="206"/>
                      <a:pt x="264" y="203"/>
                    </a:cubicBezTo>
                    <a:cubicBezTo>
                      <a:pt x="335" y="193"/>
                      <a:pt x="355" y="122"/>
                      <a:pt x="355" y="122"/>
                    </a:cubicBezTo>
                    <a:cubicBezTo>
                      <a:pt x="355" y="122"/>
                      <a:pt x="400" y="167"/>
                      <a:pt x="444" y="167"/>
                    </a:cubicBezTo>
                    <a:cubicBezTo>
                      <a:pt x="451" y="167"/>
                      <a:pt x="459" y="165"/>
                      <a:pt x="466" y="163"/>
                    </a:cubicBezTo>
                    <a:cubicBezTo>
                      <a:pt x="506" y="142"/>
                      <a:pt x="497" y="112"/>
                      <a:pt x="497" y="112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4889327" y="705347"/>
                <a:ext cx="18880" cy="13012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" extrusionOk="0">
                    <a:moveTo>
                      <a:pt x="264" y="0"/>
                    </a:moveTo>
                    <a:cubicBezTo>
                      <a:pt x="183" y="0"/>
                      <a:pt x="61" y="41"/>
                      <a:pt x="32" y="122"/>
                    </a:cubicBezTo>
                    <a:cubicBezTo>
                      <a:pt x="1" y="202"/>
                      <a:pt x="21" y="243"/>
                      <a:pt x="32" y="283"/>
                    </a:cubicBezTo>
                    <a:cubicBezTo>
                      <a:pt x="32" y="293"/>
                      <a:pt x="32" y="304"/>
                      <a:pt x="21" y="313"/>
                    </a:cubicBezTo>
                    <a:cubicBezTo>
                      <a:pt x="21" y="324"/>
                      <a:pt x="1" y="333"/>
                      <a:pt x="1" y="333"/>
                    </a:cubicBezTo>
                    <a:cubicBezTo>
                      <a:pt x="1" y="354"/>
                      <a:pt x="11" y="364"/>
                      <a:pt x="21" y="374"/>
                    </a:cubicBezTo>
                    <a:cubicBezTo>
                      <a:pt x="25" y="375"/>
                      <a:pt x="29" y="375"/>
                      <a:pt x="33" y="375"/>
                    </a:cubicBezTo>
                    <a:cubicBezTo>
                      <a:pt x="74" y="375"/>
                      <a:pt x="133" y="333"/>
                      <a:pt x="133" y="333"/>
                    </a:cubicBezTo>
                    <a:lnTo>
                      <a:pt x="163" y="304"/>
                    </a:lnTo>
                    <a:cubicBezTo>
                      <a:pt x="163" y="304"/>
                      <a:pt x="173" y="324"/>
                      <a:pt x="193" y="344"/>
                    </a:cubicBezTo>
                    <a:cubicBezTo>
                      <a:pt x="203" y="364"/>
                      <a:pt x="223" y="374"/>
                      <a:pt x="243" y="374"/>
                    </a:cubicBezTo>
                    <a:cubicBezTo>
                      <a:pt x="251" y="376"/>
                      <a:pt x="259" y="377"/>
                      <a:pt x="266" y="377"/>
                    </a:cubicBezTo>
                    <a:cubicBezTo>
                      <a:pt x="296" y="377"/>
                      <a:pt x="319" y="362"/>
                      <a:pt x="335" y="354"/>
                    </a:cubicBezTo>
                    <a:cubicBezTo>
                      <a:pt x="344" y="333"/>
                      <a:pt x="355" y="304"/>
                      <a:pt x="355" y="304"/>
                    </a:cubicBezTo>
                    <a:cubicBezTo>
                      <a:pt x="355" y="304"/>
                      <a:pt x="426" y="361"/>
                      <a:pt x="473" y="361"/>
                    </a:cubicBezTo>
                    <a:cubicBezTo>
                      <a:pt x="482" y="361"/>
                      <a:pt x="490" y="359"/>
                      <a:pt x="497" y="354"/>
                    </a:cubicBezTo>
                    <a:cubicBezTo>
                      <a:pt x="526" y="333"/>
                      <a:pt x="497" y="313"/>
                      <a:pt x="486" y="293"/>
                    </a:cubicBezTo>
                    <a:cubicBezTo>
                      <a:pt x="476" y="273"/>
                      <a:pt x="547" y="273"/>
                      <a:pt x="497" y="142"/>
                    </a:cubicBezTo>
                    <a:cubicBezTo>
                      <a:pt x="456" y="20"/>
                      <a:pt x="335" y="0"/>
                      <a:pt x="264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4897369" y="717531"/>
                <a:ext cx="1450" cy="21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62" extrusionOk="0">
                    <a:moveTo>
                      <a:pt x="10" y="1"/>
                    </a:moveTo>
                    <a:cubicBezTo>
                      <a:pt x="10" y="1"/>
                      <a:pt x="1" y="52"/>
                      <a:pt x="10" y="61"/>
                    </a:cubicBezTo>
                    <a:cubicBezTo>
                      <a:pt x="21" y="61"/>
                      <a:pt x="41" y="61"/>
                      <a:pt x="31" y="52"/>
                    </a:cubicBezTo>
                    <a:cubicBezTo>
                      <a:pt x="31" y="41"/>
                      <a:pt x="41" y="11"/>
                      <a:pt x="41" y="11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4888636" y="716150"/>
                <a:ext cx="5281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3" extrusionOk="0">
                    <a:moveTo>
                      <a:pt x="21" y="0"/>
                    </a:moveTo>
                    <a:cubicBezTo>
                      <a:pt x="1" y="11"/>
                      <a:pt x="11" y="41"/>
                      <a:pt x="41" y="61"/>
                    </a:cubicBezTo>
                    <a:cubicBezTo>
                      <a:pt x="45" y="62"/>
                      <a:pt x="49" y="62"/>
                      <a:pt x="53" y="62"/>
                    </a:cubicBezTo>
                    <a:cubicBezTo>
                      <a:pt x="94" y="62"/>
                      <a:pt x="153" y="20"/>
                      <a:pt x="153" y="20"/>
                    </a:cubicBezTo>
                    <a:lnTo>
                      <a:pt x="92" y="11"/>
                    </a:lnTo>
                    <a:cubicBezTo>
                      <a:pt x="92" y="11"/>
                      <a:pt x="72" y="0"/>
                      <a:pt x="4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4895988" y="716495"/>
                <a:ext cx="4901" cy="186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4" extrusionOk="0">
                    <a:moveTo>
                      <a:pt x="97" y="0"/>
                    </a:moveTo>
                    <a:cubicBezTo>
                      <a:pt x="85" y="0"/>
                      <a:pt x="71" y="3"/>
                      <a:pt x="61" y="10"/>
                    </a:cubicBezTo>
                    <a:cubicBezTo>
                      <a:pt x="51" y="21"/>
                      <a:pt x="35" y="23"/>
                      <a:pt x="22" y="23"/>
                    </a:cubicBezTo>
                    <a:cubicBezTo>
                      <a:pt x="10" y="23"/>
                      <a:pt x="0" y="21"/>
                      <a:pt x="0" y="21"/>
                    </a:cubicBezTo>
                    <a:lnTo>
                      <a:pt x="0" y="21"/>
                    </a:lnTo>
                    <a:cubicBezTo>
                      <a:pt x="10" y="41"/>
                      <a:pt x="30" y="51"/>
                      <a:pt x="50" y="51"/>
                    </a:cubicBezTo>
                    <a:cubicBezTo>
                      <a:pt x="58" y="53"/>
                      <a:pt x="66" y="54"/>
                      <a:pt x="73" y="54"/>
                    </a:cubicBezTo>
                    <a:cubicBezTo>
                      <a:pt x="103" y="54"/>
                      <a:pt x="126" y="39"/>
                      <a:pt x="142" y="31"/>
                    </a:cubicBezTo>
                    <a:cubicBezTo>
                      <a:pt x="142" y="11"/>
                      <a:pt x="120" y="0"/>
                      <a:pt x="97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4898404" y="705347"/>
                <a:ext cx="3900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81" y="131"/>
                      <a:pt x="81" y="172"/>
                    </a:cubicBezTo>
                    <a:cubicBezTo>
                      <a:pt x="92" y="202"/>
                      <a:pt x="92" y="304"/>
                      <a:pt x="92" y="304"/>
                    </a:cubicBezTo>
                    <a:cubicBezTo>
                      <a:pt x="92" y="304"/>
                      <a:pt x="112" y="223"/>
                      <a:pt x="112" y="172"/>
                    </a:cubicBezTo>
                    <a:cubicBezTo>
                      <a:pt x="102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4894228" y="705657"/>
                <a:ext cx="2485" cy="10182"/>
              </a:xfrm>
              <a:custGeom>
                <a:avLst/>
                <a:gdLst/>
                <a:ahLst/>
                <a:cxnLst/>
                <a:rect l="l" t="t" r="r" b="b"/>
                <a:pathLst>
                  <a:path w="72" h="295" extrusionOk="0">
                    <a:moveTo>
                      <a:pt x="71" y="1"/>
                    </a:moveTo>
                    <a:cubicBezTo>
                      <a:pt x="71" y="1"/>
                      <a:pt x="11" y="113"/>
                      <a:pt x="0" y="142"/>
                    </a:cubicBezTo>
                    <a:cubicBezTo>
                      <a:pt x="0" y="173"/>
                      <a:pt x="21" y="295"/>
                      <a:pt x="21" y="295"/>
                    </a:cubicBezTo>
                    <a:cubicBezTo>
                      <a:pt x="21" y="295"/>
                      <a:pt x="11" y="193"/>
                      <a:pt x="11" y="163"/>
                    </a:cubicBezTo>
                    <a:cubicBezTo>
                      <a:pt x="11" y="133"/>
                      <a:pt x="71" y="1"/>
                      <a:pt x="7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4917595" y="577193"/>
                <a:ext cx="9837" cy="18949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49" extrusionOk="0">
                    <a:moveTo>
                      <a:pt x="255" y="1"/>
                    </a:moveTo>
                    <a:cubicBezTo>
                      <a:pt x="207" y="1"/>
                      <a:pt x="166" y="20"/>
                      <a:pt x="132" y="54"/>
                    </a:cubicBezTo>
                    <a:cubicBezTo>
                      <a:pt x="1" y="185"/>
                      <a:pt x="31" y="539"/>
                      <a:pt x="31" y="549"/>
                    </a:cubicBezTo>
                    <a:lnTo>
                      <a:pt x="71" y="549"/>
                    </a:lnTo>
                    <a:cubicBezTo>
                      <a:pt x="71" y="549"/>
                      <a:pt x="31" y="196"/>
                      <a:pt x="152" y="74"/>
                    </a:cubicBezTo>
                    <a:cubicBezTo>
                      <a:pt x="183" y="51"/>
                      <a:pt x="213" y="40"/>
                      <a:pt x="243" y="40"/>
                    </a:cubicBezTo>
                    <a:cubicBezTo>
                      <a:pt x="253" y="40"/>
                      <a:pt x="263" y="41"/>
                      <a:pt x="274" y="44"/>
                    </a:cubicBezTo>
                    <a:lnTo>
                      <a:pt x="284" y="3"/>
                    </a:lnTo>
                    <a:cubicBezTo>
                      <a:pt x="274" y="2"/>
                      <a:pt x="264" y="1"/>
                      <a:pt x="25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4935059" y="573085"/>
                <a:ext cx="7007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85" extrusionOk="0">
                    <a:moveTo>
                      <a:pt x="182" y="1"/>
                    </a:moveTo>
                    <a:lnTo>
                      <a:pt x="0" y="385"/>
                    </a:lnTo>
                    <a:lnTo>
                      <a:pt x="203" y="385"/>
                    </a:lnTo>
                    <a:lnTo>
                      <a:pt x="203" y="11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2"/>
              <p:cNvSpPr/>
              <p:nvPr/>
            </p:nvSpPr>
            <p:spPr>
              <a:xfrm>
                <a:off x="4930158" y="571014"/>
                <a:ext cx="11217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45" extrusionOk="0">
                    <a:moveTo>
                      <a:pt x="213" y="0"/>
                    </a:moveTo>
                    <a:lnTo>
                      <a:pt x="1" y="445"/>
                    </a:lnTo>
                    <a:lnTo>
                      <a:pt x="142" y="445"/>
                    </a:lnTo>
                    <a:lnTo>
                      <a:pt x="324" y="61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4927017" y="569979"/>
                <a:ext cx="10493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475" extrusionOk="0">
                    <a:moveTo>
                      <a:pt x="182" y="0"/>
                    </a:moveTo>
                    <a:lnTo>
                      <a:pt x="1" y="384"/>
                    </a:lnTo>
                    <a:lnTo>
                      <a:pt x="1" y="455"/>
                    </a:lnTo>
                    <a:lnTo>
                      <a:pt x="41" y="475"/>
                    </a:lnTo>
                    <a:lnTo>
                      <a:pt x="92" y="475"/>
                    </a:lnTo>
                    <a:lnTo>
                      <a:pt x="304" y="30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4927017" y="569979"/>
                <a:ext cx="6316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85" extrusionOk="0">
                    <a:moveTo>
                      <a:pt x="1" y="0"/>
                    </a:moveTo>
                    <a:lnTo>
                      <a:pt x="1" y="384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4916904" y="593346"/>
                <a:ext cx="16084" cy="264143"/>
              </a:xfrm>
              <a:custGeom>
                <a:avLst/>
                <a:gdLst/>
                <a:ahLst/>
                <a:cxnLst/>
                <a:rect l="l" t="t" r="r" b="b"/>
                <a:pathLst>
                  <a:path w="466" h="7653" extrusionOk="0">
                    <a:moveTo>
                      <a:pt x="41" y="0"/>
                    </a:moveTo>
                    <a:lnTo>
                      <a:pt x="1" y="31"/>
                    </a:lnTo>
                    <a:cubicBezTo>
                      <a:pt x="10" y="51"/>
                      <a:pt x="31" y="81"/>
                      <a:pt x="51" y="101"/>
                    </a:cubicBezTo>
                    <a:cubicBezTo>
                      <a:pt x="344" y="404"/>
                      <a:pt x="344" y="2891"/>
                      <a:pt x="253" y="5125"/>
                    </a:cubicBezTo>
                    <a:cubicBezTo>
                      <a:pt x="243" y="5297"/>
                      <a:pt x="213" y="7622"/>
                      <a:pt x="213" y="7652"/>
                    </a:cubicBezTo>
                    <a:lnTo>
                      <a:pt x="264" y="7652"/>
                    </a:lnTo>
                    <a:cubicBezTo>
                      <a:pt x="264" y="7622"/>
                      <a:pt x="294" y="5297"/>
                      <a:pt x="304" y="5125"/>
                    </a:cubicBezTo>
                    <a:cubicBezTo>
                      <a:pt x="344" y="4034"/>
                      <a:pt x="466" y="465"/>
                      <a:pt x="91" y="61"/>
                    </a:cubicBezTo>
                    <a:cubicBezTo>
                      <a:pt x="71" y="41"/>
                      <a:pt x="51" y="20"/>
                      <a:pt x="4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4879939" y="592586"/>
                <a:ext cx="20951" cy="16498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78" extrusionOk="0">
                    <a:moveTo>
                      <a:pt x="280" y="0"/>
                    </a:moveTo>
                    <a:cubicBezTo>
                      <a:pt x="257" y="0"/>
                      <a:pt x="237" y="4"/>
                      <a:pt x="223" y="12"/>
                    </a:cubicBezTo>
                    <a:cubicBezTo>
                      <a:pt x="172" y="42"/>
                      <a:pt x="101" y="143"/>
                      <a:pt x="61" y="194"/>
                    </a:cubicBezTo>
                    <a:cubicBezTo>
                      <a:pt x="41" y="215"/>
                      <a:pt x="0" y="224"/>
                      <a:pt x="0" y="224"/>
                    </a:cubicBezTo>
                    <a:cubicBezTo>
                      <a:pt x="21" y="265"/>
                      <a:pt x="122" y="265"/>
                      <a:pt x="122" y="265"/>
                    </a:cubicBezTo>
                    <a:cubicBezTo>
                      <a:pt x="122" y="265"/>
                      <a:pt x="101" y="316"/>
                      <a:pt x="122" y="346"/>
                    </a:cubicBezTo>
                    <a:cubicBezTo>
                      <a:pt x="128" y="352"/>
                      <a:pt x="146" y="355"/>
                      <a:pt x="167" y="355"/>
                    </a:cubicBezTo>
                    <a:cubicBezTo>
                      <a:pt x="209" y="355"/>
                      <a:pt x="263" y="346"/>
                      <a:pt x="263" y="346"/>
                    </a:cubicBezTo>
                    <a:cubicBezTo>
                      <a:pt x="263" y="346"/>
                      <a:pt x="293" y="437"/>
                      <a:pt x="313" y="447"/>
                    </a:cubicBezTo>
                    <a:cubicBezTo>
                      <a:pt x="323" y="450"/>
                      <a:pt x="336" y="451"/>
                      <a:pt x="348" y="451"/>
                    </a:cubicBezTo>
                    <a:cubicBezTo>
                      <a:pt x="372" y="451"/>
                      <a:pt x="394" y="447"/>
                      <a:pt x="394" y="447"/>
                    </a:cubicBezTo>
                    <a:cubicBezTo>
                      <a:pt x="394" y="447"/>
                      <a:pt x="425" y="477"/>
                      <a:pt x="455" y="477"/>
                    </a:cubicBezTo>
                    <a:cubicBezTo>
                      <a:pt x="495" y="467"/>
                      <a:pt x="475" y="417"/>
                      <a:pt x="475" y="417"/>
                    </a:cubicBezTo>
                    <a:lnTo>
                      <a:pt x="475" y="417"/>
                    </a:lnTo>
                    <a:cubicBezTo>
                      <a:pt x="475" y="417"/>
                      <a:pt x="468" y="423"/>
                      <a:pt x="463" y="423"/>
                    </a:cubicBezTo>
                    <a:cubicBezTo>
                      <a:pt x="459" y="423"/>
                      <a:pt x="455" y="419"/>
                      <a:pt x="455" y="406"/>
                    </a:cubicBezTo>
                    <a:cubicBezTo>
                      <a:pt x="455" y="406"/>
                      <a:pt x="506" y="406"/>
                      <a:pt x="556" y="336"/>
                    </a:cubicBezTo>
                    <a:cubicBezTo>
                      <a:pt x="607" y="265"/>
                      <a:pt x="576" y="123"/>
                      <a:pt x="526" y="83"/>
                    </a:cubicBezTo>
                    <a:cubicBezTo>
                      <a:pt x="486" y="51"/>
                      <a:pt x="364" y="0"/>
                      <a:pt x="280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4915524" y="584958"/>
                <a:ext cx="4901" cy="1190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45" extrusionOk="0">
                    <a:moveTo>
                      <a:pt x="50" y="142"/>
                    </a:moveTo>
                    <a:lnTo>
                      <a:pt x="50" y="142"/>
                    </a:lnTo>
                    <a:cubicBezTo>
                      <a:pt x="81" y="213"/>
                      <a:pt x="91" y="274"/>
                      <a:pt x="91" y="294"/>
                    </a:cubicBezTo>
                    <a:cubicBezTo>
                      <a:pt x="71" y="274"/>
                      <a:pt x="61" y="213"/>
                      <a:pt x="50" y="142"/>
                    </a:cubicBezTo>
                    <a:close/>
                    <a:moveTo>
                      <a:pt x="0" y="1"/>
                    </a:moveTo>
                    <a:lnTo>
                      <a:pt x="0" y="61"/>
                    </a:lnTo>
                    <a:cubicBezTo>
                      <a:pt x="10" y="102"/>
                      <a:pt x="21" y="284"/>
                      <a:pt x="71" y="324"/>
                    </a:cubicBezTo>
                    <a:cubicBezTo>
                      <a:pt x="81" y="334"/>
                      <a:pt x="91" y="344"/>
                      <a:pt x="111" y="344"/>
                    </a:cubicBezTo>
                    <a:lnTo>
                      <a:pt x="122" y="344"/>
                    </a:lnTo>
                    <a:cubicBezTo>
                      <a:pt x="142" y="334"/>
                      <a:pt x="131" y="304"/>
                      <a:pt x="131" y="294"/>
                    </a:cubicBezTo>
                    <a:cubicBezTo>
                      <a:pt x="131" y="274"/>
                      <a:pt x="101" y="132"/>
                      <a:pt x="41" y="5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4924912" y="595796"/>
                <a:ext cx="5626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3" extrusionOk="0">
                    <a:moveTo>
                      <a:pt x="163" y="0"/>
                    </a:moveTo>
                    <a:lnTo>
                      <a:pt x="122" y="30"/>
                    </a:lnTo>
                    <a:cubicBezTo>
                      <a:pt x="1" y="91"/>
                      <a:pt x="1" y="253"/>
                      <a:pt x="1" y="253"/>
                    </a:cubicBezTo>
                    <a:lnTo>
                      <a:pt x="1" y="293"/>
                    </a:lnTo>
                    <a:lnTo>
                      <a:pt x="32" y="273"/>
                    </a:lnTo>
                    <a:cubicBezTo>
                      <a:pt x="62" y="243"/>
                      <a:pt x="133" y="81"/>
                      <a:pt x="142" y="5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4921115" y="621924"/>
                <a:ext cx="559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83" extrusionOk="0">
                    <a:moveTo>
                      <a:pt x="0" y="1"/>
                    </a:moveTo>
                    <a:lnTo>
                      <a:pt x="20" y="62"/>
                    </a:lnTo>
                    <a:cubicBezTo>
                      <a:pt x="20" y="62"/>
                      <a:pt x="50" y="143"/>
                      <a:pt x="111" y="163"/>
                    </a:cubicBezTo>
                    <a:lnTo>
                      <a:pt x="162" y="183"/>
                    </a:lnTo>
                    <a:lnTo>
                      <a:pt x="131" y="133"/>
                    </a:lnTo>
                    <a:cubicBezTo>
                      <a:pt x="131" y="133"/>
                      <a:pt x="91" y="72"/>
                      <a:pt x="50" y="4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4929123" y="670797"/>
                <a:ext cx="559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3" extrusionOk="0">
                    <a:moveTo>
                      <a:pt x="162" y="0"/>
                    </a:moveTo>
                    <a:lnTo>
                      <a:pt x="112" y="11"/>
                    </a:lnTo>
                    <a:cubicBezTo>
                      <a:pt x="31" y="31"/>
                      <a:pt x="11" y="132"/>
                      <a:pt x="11" y="142"/>
                    </a:cubicBezTo>
                    <a:lnTo>
                      <a:pt x="0" y="172"/>
                    </a:lnTo>
                    <a:lnTo>
                      <a:pt x="0" y="172"/>
                    </a:lnTo>
                    <a:lnTo>
                      <a:pt x="31" y="162"/>
                    </a:lnTo>
                    <a:cubicBezTo>
                      <a:pt x="71" y="142"/>
                      <a:pt x="121" y="51"/>
                      <a:pt x="132" y="41"/>
                    </a:cubicBez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4928087" y="716495"/>
                <a:ext cx="3521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26" extrusionOk="0">
                    <a:moveTo>
                      <a:pt x="101" y="1"/>
                    </a:moveTo>
                    <a:lnTo>
                      <a:pt x="50" y="91"/>
                    </a:lnTo>
                    <a:cubicBezTo>
                      <a:pt x="0" y="162"/>
                      <a:pt x="10" y="284"/>
                      <a:pt x="10" y="284"/>
                    </a:cubicBezTo>
                    <a:lnTo>
                      <a:pt x="10" y="425"/>
                    </a:lnTo>
                    <a:lnTo>
                      <a:pt x="41" y="293"/>
                    </a:lnTo>
                    <a:cubicBezTo>
                      <a:pt x="61" y="223"/>
                      <a:pt x="81" y="102"/>
                      <a:pt x="81" y="102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4894228" y="693819"/>
                <a:ext cx="5626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83" extrusionOk="0">
                    <a:moveTo>
                      <a:pt x="0" y="0"/>
                    </a:moveTo>
                    <a:lnTo>
                      <a:pt x="11" y="61"/>
                    </a:lnTo>
                    <a:cubicBezTo>
                      <a:pt x="21" y="61"/>
                      <a:pt x="41" y="142"/>
                      <a:pt x="112" y="162"/>
                    </a:cubicBezTo>
                    <a:lnTo>
                      <a:pt x="162" y="182"/>
                    </a:lnTo>
                    <a:lnTo>
                      <a:pt x="132" y="142"/>
                    </a:lnTo>
                    <a:cubicBezTo>
                      <a:pt x="132" y="132"/>
                      <a:pt x="92" y="71"/>
                      <a:pt x="41" y="4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4911347" y="738826"/>
                <a:ext cx="3521" cy="1501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35" extrusionOk="0">
                    <a:moveTo>
                      <a:pt x="101" y="1"/>
                    </a:moveTo>
                    <a:lnTo>
                      <a:pt x="40" y="91"/>
                    </a:lnTo>
                    <a:cubicBezTo>
                      <a:pt x="0" y="172"/>
                      <a:pt x="0" y="293"/>
                      <a:pt x="0" y="293"/>
                    </a:cubicBezTo>
                    <a:lnTo>
                      <a:pt x="10" y="435"/>
                    </a:lnTo>
                    <a:lnTo>
                      <a:pt x="40" y="304"/>
                    </a:lnTo>
                    <a:cubicBezTo>
                      <a:pt x="50" y="233"/>
                      <a:pt x="81" y="102"/>
                      <a:pt x="81" y="102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4883045" y="647603"/>
                <a:ext cx="16464" cy="1484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0" extrusionOk="0">
                    <a:moveTo>
                      <a:pt x="207" y="1"/>
                    </a:moveTo>
                    <a:cubicBezTo>
                      <a:pt x="196" y="1"/>
                      <a:pt x="185" y="2"/>
                      <a:pt x="173" y="5"/>
                    </a:cubicBezTo>
                    <a:cubicBezTo>
                      <a:pt x="1" y="56"/>
                      <a:pt x="72" y="409"/>
                      <a:pt x="82" y="430"/>
                    </a:cubicBezTo>
                    <a:lnTo>
                      <a:pt x="112" y="420"/>
                    </a:lnTo>
                    <a:cubicBezTo>
                      <a:pt x="92" y="328"/>
                      <a:pt x="62" y="76"/>
                      <a:pt x="183" y="45"/>
                    </a:cubicBezTo>
                    <a:cubicBezTo>
                      <a:pt x="193" y="42"/>
                      <a:pt x="202" y="41"/>
                      <a:pt x="212" y="41"/>
                    </a:cubicBezTo>
                    <a:cubicBezTo>
                      <a:pt x="332" y="41"/>
                      <a:pt x="437" y="258"/>
                      <a:pt x="446" y="258"/>
                    </a:cubicBezTo>
                    <a:lnTo>
                      <a:pt x="476" y="238"/>
                    </a:lnTo>
                    <a:cubicBezTo>
                      <a:pt x="467" y="228"/>
                      <a:pt x="353" y="1"/>
                      <a:pt x="207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4872587" y="664032"/>
                <a:ext cx="199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68" extrusionOk="0">
                    <a:moveTo>
                      <a:pt x="135" y="1"/>
                    </a:moveTo>
                    <a:cubicBezTo>
                      <a:pt x="98" y="1"/>
                      <a:pt x="64" y="12"/>
                      <a:pt x="41" y="34"/>
                    </a:cubicBezTo>
                    <a:cubicBezTo>
                      <a:pt x="1" y="85"/>
                      <a:pt x="21" y="166"/>
                      <a:pt x="21" y="166"/>
                    </a:cubicBezTo>
                    <a:lnTo>
                      <a:pt x="61" y="156"/>
                    </a:lnTo>
                    <a:cubicBezTo>
                      <a:pt x="61" y="156"/>
                      <a:pt x="41" y="95"/>
                      <a:pt x="72" y="65"/>
                    </a:cubicBezTo>
                    <a:cubicBezTo>
                      <a:pt x="87" y="50"/>
                      <a:pt x="106" y="41"/>
                      <a:pt x="136" y="41"/>
                    </a:cubicBezTo>
                    <a:cubicBezTo>
                      <a:pt x="147" y="41"/>
                      <a:pt x="159" y="42"/>
                      <a:pt x="173" y="45"/>
                    </a:cubicBezTo>
                    <a:cubicBezTo>
                      <a:pt x="314" y="55"/>
                      <a:pt x="557" y="267"/>
                      <a:pt x="557" y="267"/>
                    </a:cubicBezTo>
                    <a:lnTo>
                      <a:pt x="577" y="237"/>
                    </a:lnTo>
                    <a:cubicBezTo>
                      <a:pt x="567" y="227"/>
                      <a:pt x="324" y="25"/>
                      <a:pt x="173" y="4"/>
                    </a:cubicBezTo>
                    <a:cubicBezTo>
                      <a:pt x="160" y="2"/>
                      <a:pt x="147" y="1"/>
                      <a:pt x="13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4895298" y="670763"/>
                <a:ext cx="15359" cy="1332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86" extrusionOk="0">
                    <a:moveTo>
                      <a:pt x="213" y="1"/>
                    </a:moveTo>
                    <a:cubicBezTo>
                      <a:pt x="210" y="1"/>
                      <a:pt x="206" y="1"/>
                      <a:pt x="202" y="1"/>
                    </a:cubicBezTo>
                    <a:cubicBezTo>
                      <a:pt x="162" y="1"/>
                      <a:pt x="121" y="21"/>
                      <a:pt x="91" y="52"/>
                    </a:cubicBezTo>
                    <a:cubicBezTo>
                      <a:pt x="0" y="153"/>
                      <a:pt x="30" y="376"/>
                      <a:pt x="30" y="385"/>
                    </a:cubicBezTo>
                    <a:lnTo>
                      <a:pt x="61" y="385"/>
                    </a:lnTo>
                    <a:cubicBezTo>
                      <a:pt x="61" y="385"/>
                      <a:pt x="40" y="163"/>
                      <a:pt x="121" y="82"/>
                    </a:cubicBezTo>
                    <a:cubicBezTo>
                      <a:pt x="142" y="52"/>
                      <a:pt x="171" y="42"/>
                      <a:pt x="202" y="42"/>
                    </a:cubicBezTo>
                    <a:cubicBezTo>
                      <a:pt x="206" y="41"/>
                      <a:pt x="209" y="41"/>
                      <a:pt x="213" y="41"/>
                    </a:cubicBezTo>
                    <a:cubicBezTo>
                      <a:pt x="375" y="41"/>
                      <a:pt x="404" y="264"/>
                      <a:pt x="404" y="274"/>
                    </a:cubicBezTo>
                    <a:lnTo>
                      <a:pt x="445" y="264"/>
                    </a:lnTo>
                    <a:cubicBezTo>
                      <a:pt x="445" y="264"/>
                      <a:pt x="415" y="1"/>
                      <a:pt x="213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4887601" y="687882"/>
                <a:ext cx="15394" cy="1539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46" extrusionOk="0">
                    <a:moveTo>
                      <a:pt x="82" y="1"/>
                    </a:moveTo>
                    <a:cubicBezTo>
                      <a:pt x="51" y="1"/>
                      <a:pt x="21" y="1"/>
                      <a:pt x="1" y="21"/>
                    </a:cubicBezTo>
                    <a:lnTo>
                      <a:pt x="21" y="51"/>
                    </a:lnTo>
                    <a:cubicBezTo>
                      <a:pt x="35" y="44"/>
                      <a:pt x="44" y="37"/>
                      <a:pt x="55" y="37"/>
                    </a:cubicBezTo>
                    <a:cubicBezTo>
                      <a:pt x="60" y="37"/>
                      <a:pt x="65" y="38"/>
                      <a:pt x="71" y="41"/>
                    </a:cubicBezTo>
                    <a:cubicBezTo>
                      <a:pt x="183" y="62"/>
                      <a:pt x="354" y="334"/>
                      <a:pt x="415" y="446"/>
                    </a:cubicBezTo>
                    <a:lnTo>
                      <a:pt x="445" y="425"/>
                    </a:lnTo>
                    <a:cubicBezTo>
                      <a:pt x="435" y="415"/>
                      <a:pt x="233" y="31"/>
                      <a:pt x="8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4905066" y="705554"/>
                <a:ext cx="7007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20" extrusionOk="0">
                    <a:moveTo>
                      <a:pt x="109" y="0"/>
                    </a:moveTo>
                    <a:cubicBezTo>
                      <a:pt x="103" y="0"/>
                      <a:pt x="97" y="2"/>
                      <a:pt x="91" y="4"/>
                    </a:cubicBezTo>
                    <a:cubicBezTo>
                      <a:pt x="0" y="35"/>
                      <a:pt x="20" y="408"/>
                      <a:pt x="30" y="520"/>
                    </a:cubicBezTo>
                    <a:lnTo>
                      <a:pt x="61" y="520"/>
                    </a:lnTo>
                    <a:cubicBezTo>
                      <a:pt x="50" y="298"/>
                      <a:pt x="61" y="55"/>
                      <a:pt x="101" y="44"/>
                    </a:cubicBezTo>
                    <a:cubicBezTo>
                      <a:pt x="103" y="43"/>
                      <a:pt x="105" y="42"/>
                      <a:pt x="108" y="42"/>
                    </a:cubicBezTo>
                    <a:cubicBezTo>
                      <a:pt x="121" y="42"/>
                      <a:pt x="147" y="62"/>
                      <a:pt x="172" y="95"/>
                    </a:cubicBezTo>
                    <a:lnTo>
                      <a:pt x="202" y="75"/>
                    </a:lnTo>
                    <a:cubicBezTo>
                      <a:pt x="185" y="57"/>
                      <a:pt x="151" y="0"/>
                      <a:pt x="109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4884115" y="727298"/>
                <a:ext cx="24471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68" extrusionOk="0">
                    <a:moveTo>
                      <a:pt x="405" y="1"/>
                    </a:moveTo>
                    <a:cubicBezTo>
                      <a:pt x="334" y="11"/>
                      <a:pt x="273" y="41"/>
                      <a:pt x="223" y="102"/>
                    </a:cubicBezTo>
                    <a:cubicBezTo>
                      <a:pt x="1" y="365"/>
                      <a:pt x="91" y="658"/>
                      <a:pt x="91" y="668"/>
                    </a:cubicBezTo>
                    <a:lnTo>
                      <a:pt x="132" y="658"/>
                    </a:lnTo>
                    <a:cubicBezTo>
                      <a:pt x="132" y="658"/>
                      <a:pt x="41" y="375"/>
                      <a:pt x="253" y="133"/>
                    </a:cubicBezTo>
                    <a:cubicBezTo>
                      <a:pt x="293" y="72"/>
                      <a:pt x="344" y="41"/>
                      <a:pt x="415" y="41"/>
                    </a:cubicBezTo>
                    <a:cubicBezTo>
                      <a:pt x="419" y="41"/>
                      <a:pt x="424" y="41"/>
                      <a:pt x="429" y="41"/>
                    </a:cubicBezTo>
                    <a:cubicBezTo>
                      <a:pt x="556" y="41"/>
                      <a:pt x="677" y="162"/>
                      <a:pt x="677" y="162"/>
                    </a:cubicBezTo>
                    <a:lnTo>
                      <a:pt x="708" y="142"/>
                    </a:lnTo>
                    <a:cubicBezTo>
                      <a:pt x="698" y="133"/>
                      <a:pt x="567" y="1"/>
                      <a:pt x="40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4910277" y="745108"/>
                <a:ext cx="15394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46" h="385" extrusionOk="0">
                    <a:moveTo>
                      <a:pt x="221" y="0"/>
                    </a:moveTo>
                    <a:cubicBezTo>
                      <a:pt x="219" y="0"/>
                      <a:pt x="216" y="0"/>
                      <a:pt x="213" y="1"/>
                    </a:cubicBezTo>
                    <a:cubicBezTo>
                      <a:pt x="81" y="10"/>
                      <a:pt x="11" y="344"/>
                      <a:pt x="0" y="374"/>
                    </a:cubicBezTo>
                    <a:lnTo>
                      <a:pt x="41" y="385"/>
                    </a:lnTo>
                    <a:cubicBezTo>
                      <a:pt x="61" y="253"/>
                      <a:pt x="132" y="41"/>
                      <a:pt x="213" y="41"/>
                    </a:cubicBezTo>
                    <a:cubicBezTo>
                      <a:pt x="216" y="41"/>
                      <a:pt x="218" y="41"/>
                      <a:pt x="221" y="41"/>
                    </a:cubicBezTo>
                    <a:cubicBezTo>
                      <a:pt x="308" y="41"/>
                      <a:pt x="385" y="214"/>
                      <a:pt x="415" y="273"/>
                    </a:cubicBezTo>
                    <a:lnTo>
                      <a:pt x="445" y="263"/>
                    </a:lnTo>
                    <a:cubicBezTo>
                      <a:pt x="436" y="233"/>
                      <a:pt x="348" y="0"/>
                      <a:pt x="22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4879939" y="654023"/>
                <a:ext cx="39451" cy="244263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7077" extrusionOk="0">
                    <a:moveTo>
                      <a:pt x="30" y="1"/>
                    </a:moveTo>
                    <a:lnTo>
                      <a:pt x="0" y="32"/>
                    </a:lnTo>
                    <a:cubicBezTo>
                      <a:pt x="769" y="870"/>
                      <a:pt x="900" y="3114"/>
                      <a:pt x="920" y="3781"/>
                    </a:cubicBezTo>
                    <a:cubicBezTo>
                      <a:pt x="920" y="3954"/>
                      <a:pt x="1061" y="6481"/>
                      <a:pt x="1092" y="7077"/>
                    </a:cubicBezTo>
                    <a:lnTo>
                      <a:pt x="1142" y="7077"/>
                    </a:lnTo>
                    <a:cubicBezTo>
                      <a:pt x="1112" y="6481"/>
                      <a:pt x="971" y="3954"/>
                      <a:pt x="971" y="3781"/>
                    </a:cubicBezTo>
                    <a:cubicBezTo>
                      <a:pt x="890" y="1194"/>
                      <a:pt x="293" y="274"/>
                      <a:pt x="3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4904686" y="689194"/>
                <a:ext cx="15221" cy="6454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87" extrusionOk="0">
                    <a:moveTo>
                      <a:pt x="156" y="0"/>
                    </a:moveTo>
                    <a:cubicBezTo>
                      <a:pt x="143" y="0"/>
                      <a:pt x="134" y="1"/>
                      <a:pt x="132" y="3"/>
                    </a:cubicBezTo>
                    <a:cubicBezTo>
                      <a:pt x="122" y="3"/>
                      <a:pt x="1" y="155"/>
                      <a:pt x="1" y="155"/>
                    </a:cubicBezTo>
                    <a:cubicBezTo>
                      <a:pt x="1" y="155"/>
                      <a:pt x="33" y="187"/>
                      <a:pt x="76" y="187"/>
                    </a:cubicBezTo>
                    <a:cubicBezTo>
                      <a:pt x="81" y="187"/>
                      <a:pt x="86" y="186"/>
                      <a:pt x="92" y="185"/>
                    </a:cubicBezTo>
                    <a:cubicBezTo>
                      <a:pt x="142" y="165"/>
                      <a:pt x="173" y="125"/>
                      <a:pt x="173" y="125"/>
                    </a:cubicBezTo>
                    <a:cubicBezTo>
                      <a:pt x="173" y="125"/>
                      <a:pt x="232" y="176"/>
                      <a:pt x="266" y="176"/>
                    </a:cubicBezTo>
                    <a:cubicBezTo>
                      <a:pt x="269" y="176"/>
                      <a:pt x="271" y="176"/>
                      <a:pt x="274" y="175"/>
                    </a:cubicBezTo>
                    <a:cubicBezTo>
                      <a:pt x="314" y="155"/>
                      <a:pt x="335" y="84"/>
                      <a:pt x="335" y="84"/>
                    </a:cubicBezTo>
                    <a:cubicBezTo>
                      <a:pt x="335" y="84"/>
                      <a:pt x="352" y="95"/>
                      <a:pt x="373" y="95"/>
                    </a:cubicBezTo>
                    <a:cubicBezTo>
                      <a:pt x="387" y="95"/>
                      <a:pt x="403" y="90"/>
                      <a:pt x="415" y="74"/>
                    </a:cubicBezTo>
                    <a:cubicBezTo>
                      <a:pt x="441" y="48"/>
                      <a:pt x="422" y="47"/>
                      <a:pt x="398" y="47"/>
                    </a:cubicBezTo>
                    <a:cubicBezTo>
                      <a:pt x="394" y="47"/>
                      <a:pt x="391" y="47"/>
                      <a:pt x="387" y="47"/>
                    </a:cubicBezTo>
                    <a:cubicBezTo>
                      <a:pt x="375" y="47"/>
                      <a:pt x="363" y="47"/>
                      <a:pt x="355" y="44"/>
                    </a:cubicBezTo>
                    <a:cubicBezTo>
                      <a:pt x="324" y="24"/>
                      <a:pt x="314" y="13"/>
                      <a:pt x="314" y="13"/>
                    </a:cubicBezTo>
                    <a:cubicBezTo>
                      <a:pt x="314" y="13"/>
                      <a:pt x="206" y="0"/>
                      <a:pt x="156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4898784" y="678080"/>
                <a:ext cx="23056" cy="1684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8" extrusionOk="0">
                    <a:moveTo>
                      <a:pt x="303" y="0"/>
                    </a:moveTo>
                    <a:cubicBezTo>
                      <a:pt x="264" y="0"/>
                      <a:pt x="143" y="41"/>
                      <a:pt x="70" y="123"/>
                    </a:cubicBezTo>
                    <a:cubicBezTo>
                      <a:pt x="0" y="214"/>
                      <a:pt x="70" y="335"/>
                      <a:pt x="70" y="335"/>
                    </a:cubicBezTo>
                    <a:cubicBezTo>
                      <a:pt x="70" y="375"/>
                      <a:pt x="41" y="386"/>
                      <a:pt x="20" y="416"/>
                    </a:cubicBezTo>
                    <a:cubicBezTo>
                      <a:pt x="36" y="444"/>
                      <a:pt x="54" y="454"/>
                      <a:pt x="71" y="454"/>
                    </a:cubicBezTo>
                    <a:cubicBezTo>
                      <a:pt x="108" y="454"/>
                      <a:pt x="142" y="406"/>
                      <a:pt x="142" y="406"/>
                    </a:cubicBezTo>
                    <a:lnTo>
                      <a:pt x="142" y="406"/>
                    </a:lnTo>
                    <a:cubicBezTo>
                      <a:pt x="142" y="406"/>
                      <a:pt x="121" y="477"/>
                      <a:pt x="182" y="487"/>
                    </a:cubicBezTo>
                    <a:cubicBezTo>
                      <a:pt x="252" y="487"/>
                      <a:pt x="364" y="355"/>
                      <a:pt x="364" y="355"/>
                    </a:cubicBezTo>
                    <a:cubicBezTo>
                      <a:pt x="382" y="378"/>
                      <a:pt x="423" y="386"/>
                      <a:pt x="464" y="386"/>
                    </a:cubicBezTo>
                    <a:cubicBezTo>
                      <a:pt x="535" y="386"/>
                      <a:pt x="608" y="361"/>
                      <a:pt x="576" y="335"/>
                    </a:cubicBezTo>
                    <a:cubicBezTo>
                      <a:pt x="535" y="305"/>
                      <a:pt x="667" y="204"/>
                      <a:pt x="586" y="123"/>
                    </a:cubicBezTo>
                    <a:cubicBezTo>
                      <a:pt x="495" y="32"/>
                      <a:pt x="333" y="2"/>
                      <a:pt x="313" y="2"/>
                    </a:cubicBezTo>
                    <a:cubicBezTo>
                      <a:pt x="311" y="1"/>
                      <a:pt x="308" y="0"/>
                      <a:pt x="303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4902270" y="678114"/>
                <a:ext cx="6316" cy="1401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406" extrusionOk="0">
                    <a:moveTo>
                      <a:pt x="182" y="1"/>
                    </a:moveTo>
                    <a:lnTo>
                      <a:pt x="182" y="1"/>
                    </a:lnTo>
                    <a:cubicBezTo>
                      <a:pt x="182" y="1"/>
                      <a:pt x="50" y="91"/>
                      <a:pt x="30" y="213"/>
                    </a:cubicBezTo>
                    <a:cubicBezTo>
                      <a:pt x="0" y="324"/>
                      <a:pt x="41" y="405"/>
                      <a:pt x="41" y="405"/>
                    </a:cubicBezTo>
                    <a:cubicBezTo>
                      <a:pt x="41" y="405"/>
                      <a:pt x="41" y="112"/>
                      <a:pt x="182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4911658" y="678460"/>
                <a:ext cx="7386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04" extrusionOk="0">
                    <a:moveTo>
                      <a:pt x="1" y="1"/>
                    </a:moveTo>
                    <a:cubicBezTo>
                      <a:pt x="1" y="1"/>
                      <a:pt x="112" y="102"/>
                      <a:pt x="142" y="162"/>
                    </a:cubicBezTo>
                    <a:cubicBezTo>
                      <a:pt x="173" y="213"/>
                      <a:pt x="193" y="304"/>
                      <a:pt x="193" y="304"/>
                    </a:cubicBezTo>
                    <a:cubicBezTo>
                      <a:pt x="193" y="304"/>
                      <a:pt x="213" y="213"/>
                      <a:pt x="162" y="132"/>
                    </a:cubicBezTo>
                    <a:cubicBezTo>
                      <a:pt x="102" y="5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4909587" y="678114"/>
                <a:ext cx="1795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52" h="355" extrusionOk="0">
                    <a:moveTo>
                      <a:pt x="0" y="1"/>
                    </a:moveTo>
                    <a:cubicBezTo>
                      <a:pt x="0" y="1"/>
                      <a:pt x="20" y="203"/>
                      <a:pt x="20" y="213"/>
                    </a:cubicBezTo>
                    <a:cubicBezTo>
                      <a:pt x="20" y="233"/>
                      <a:pt x="51" y="354"/>
                      <a:pt x="51" y="354"/>
                    </a:cubicBezTo>
                    <a:cubicBezTo>
                      <a:pt x="51" y="354"/>
                      <a:pt x="51" y="304"/>
                      <a:pt x="41" y="233"/>
                    </a:cubicBezTo>
                    <a:cubicBezTo>
                      <a:pt x="31" y="16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4877143" y="650917"/>
                <a:ext cx="5937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83" extrusionOk="0">
                    <a:moveTo>
                      <a:pt x="0" y="0"/>
                    </a:moveTo>
                    <a:lnTo>
                      <a:pt x="10" y="41"/>
                    </a:lnTo>
                    <a:cubicBezTo>
                      <a:pt x="21" y="51"/>
                      <a:pt x="51" y="142"/>
                      <a:pt x="131" y="172"/>
                    </a:cubicBezTo>
                    <a:lnTo>
                      <a:pt x="172" y="182"/>
                    </a:lnTo>
                    <a:lnTo>
                      <a:pt x="152" y="142"/>
                    </a:lnTo>
                    <a:cubicBezTo>
                      <a:pt x="152" y="142"/>
                      <a:pt x="122" y="51"/>
                      <a:pt x="41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4860714" y="666345"/>
                <a:ext cx="20640" cy="1529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443" extrusionOk="0">
                    <a:moveTo>
                      <a:pt x="365" y="0"/>
                    </a:moveTo>
                    <a:cubicBezTo>
                      <a:pt x="276" y="0"/>
                      <a:pt x="151" y="25"/>
                      <a:pt x="113" y="79"/>
                    </a:cubicBezTo>
                    <a:cubicBezTo>
                      <a:pt x="82" y="129"/>
                      <a:pt x="62" y="250"/>
                      <a:pt x="41" y="322"/>
                    </a:cubicBezTo>
                    <a:cubicBezTo>
                      <a:pt x="32" y="352"/>
                      <a:pt x="1" y="382"/>
                      <a:pt x="1" y="382"/>
                    </a:cubicBezTo>
                    <a:cubicBezTo>
                      <a:pt x="10" y="389"/>
                      <a:pt x="22" y="392"/>
                      <a:pt x="35" y="392"/>
                    </a:cubicBezTo>
                    <a:cubicBezTo>
                      <a:pt x="79" y="392"/>
                      <a:pt x="133" y="362"/>
                      <a:pt x="133" y="362"/>
                    </a:cubicBezTo>
                    <a:cubicBezTo>
                      <a:pt x="133" y="362"/>
                      <a:pt x="142" y="423"/>
                      <a:pt x="173" y="432"/>
                    </a:cubicBezTo>
                    <a:cubicBezTo>
                      <a:pt x="175" y="435"/>
                      <a:pt x="179" y="436"/>
                      <a:pt x="183" y="436"/>
                    </a:cubicBezTo>
                    <a:cubicBezTo>
                      <a:pt x="217" y="436"/>
                      <a:pt x="304" y="372"/>
                      <a:pt x="304" y="372"/>
                    </a:cubicBezTo>
                    <a:cubicBezTo>
                      <a:pt x="304" y="372"/>
                      <a:pt x="375" y="443"/>
                      <a:pt x="405" y="443"/>
                    </a:cubicBezTo>
                    <a:cubicBezTo>
                      <a:pt x="425" y="443"/>
                      <a:pt x="476" y="412"/>
                      <a:pt x="476" y="412"/>
                    </a:cubicBezTo>
                    <a:cubicBezTo>
                      <a:pt x="476" y="412"/>
                      <a:pt x="487" y="415"/>
                      <a:pt x="501" y="415"/>
                    </a:cubicBezTo>
                    <a:cubicBezTo>
                      <a:pt x="515" y="415"/>
                      <a:pt x="532" y="412"/>
                      <a:pt x="547" y="402"/>
                    </a:cubicBezTo>
                    <a:cubicBezTo>
                      <a:pt x="578" y="392"/>
                      <a:pt x="547" y="352"/>
                      <a:pt x="547" y="352"/>
                    </a:cubicBezTo>
                    <a:cubicBezTo>
                      <a:pt x="547" y="352"/>
                      <a:pt x="540" y="358"/>
                      <a:pt x="533" y="358"/>
                    </a:cubicBezTo>
                    <a:cubicBezTo>
                      <a:pt x="527" y="358"/>
                      <a:pt x="521" y="355"/>
                      <a:pt x="517" y="342"/>
                    </a:cubicBezTo>
                    <a:cubicBezTo>
                      <a:pt x="517" y="342"/>
                      <a:pt x="567" y="311"/>
                      <a:pt x="578" y="230"/>
                    </a:cubicBezTo>
                    <a:cubicBezTo>
                      <a:pt x="598" y="149"/>
                      <a:pt x="497" y="18"/>
                      <a:pt x="436" y="8"/>
                    </a:cubicBezTo>
                    <a:cubicBezTo>
                      <a:pt x="419" y="3"/>
                      <a:pt x="394" y="0"/>
                      <a:pt x="365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4890397" y="651158"/>
                <a:ext cx="19915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2" extrusionOk="0">
                    <a:moveTo>
                      <a:pt x="322" y="1"/>
                    </a:moveTo>
                    <a:cubicBezTo>
                      <a:pt x="204" y="1"/>
                      <a:pt x="29" y="95"/>
                      <a:pt x="21" y="196"/>
                    </a:cubicBezTo>
                    <a:cubicBezTo>
                      <a:pt x="1" y="327"/>
                      <a:pt x="102" y="428"/>
                      <a:pt x="102" y="428"/>
                    </a:cubicBezTo>
                    <a:cubicBezTo>
                      <a:pt x="102" y="428"/>
                      <a:pt x="102" y="448"/>
                      <a:pt x="91" y="458"/>
                    </a:cubicBezTo>
                    <a:cubicBezTo>
                      <a:pt x="83" y="466"/>
                      <a:pt x="102" y="481"/>
                      <a:pt x="136" y="481"/>
                    </a:cubicBezTo>
                    <a:cubicBezTo>
                      <a:pt x="144" y="481"/>
                      <a:pt x="153" y="480"/>
                      <a:pt x="162" y="479"/>
                    </a:cubicBezTo>
                    <a:cubicBezTo>
                      <a:pt x="212" y="468"/>
                      <a:pt x="253" y="398"/>
                      <a:pt x="253" y="398"/>
                    </a:cubicBezTo>
                    <a:cubicBezTo>
                      <a:pt x="253" y="398"/>
                      <a:pt x="273" y="418"/>
                      <a:pt x="324" y="428"/>
                    </a:cubicBezTo>
                    <a:cubicBezTo>
                      <a:pt x="326" y="428"/>
                      <a:pt x="328" y="428"/>
                      <a:pt x="330" y="428"/>
                    </a:cubicBezTo>
                    <a:cubicBezTo>
                      <a:pt x="379" y="428"/>
                      <a:pt x="435" y="317"/>
                      <a:pt x="435" y="317"/>
                    </a:cubicBezTo>
                    <a:cubicBezTo>
                      <a:pt x="436" y="315"/>
                      <a:pt x="438" y="315"/>
                      <a:pt x="441" y="315"/>
                    </a:cubicBezTo>
                    <a:cubicBezTo>
                      <a:pt x="452" y="315"/>
                      <a:pt x="473" y="329"/>
                      <a:pt x="505" y="329"/>
                    </a:cubicBezTo>
                    <a:cubicBezTo>
                      <a:pt x="511" y="329"/>
                      <a:pt x="519" y="328"/>
                      <a:pt x="526" y="327"/>
                    </a:cubicBezTo>
                    <a:cubicBezTo>
                      <a:pt x="576" y="327"/>
                      <a:pt x="536" y="256"/>
                      <a:pt x="536" y="256"/>
                    </a:cubicBezTo>
                    <a:cubicBezTo>
                      <a:pt x="536" y="256"/>
                      <a:pt x="546" y="256"/>
                      <a:pt x="567" y="236"/>
                    </a:cubicBezTo>
                    <a:cubicBezTo>
                      <a:pt x="576" y="225"/>
                      <a:pt x="546" y="216"/>
                      <a:pt x="516" y="205"/>
                    </a:cubicBezTo>
                    <a:cubicBezTo>
                      <a:pt x="486" y="196"/>
                      <a:pt x="486" y="54"/>
                      <a:pt x="385" y="14"/>
                    </a:cubicBezTo>
                    <a:cubicBezTo>
                      <a:pt x="367" y="5"/>
                      <a:pt x="346" y="1"/>
                      <a:pt x="322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4871552" y="693819"/>
                <a:ext cx="15014" cy="1163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7" extrusionOk="0">
                    <a:moveTo>
                      <a:pt x="82" y="0"/>
                    </a:moveTo>
                    <a:cubicBezTo>
                      <a:pt x="82" y="0"/>
                      <a:pt x="10" y="11"/>
                      <a:pt x="10" y="41"/>
                    </a:cubicBezTo>
                    <a:cubicBezTo>
                      <a:pt x="1" y="81"/>
                      <a:pt x="111" y="122"/>
                      <a:pt x="122" y="122"/>
                    </a:cubicBezTo>
                    <a:cubicBezTo>
                      <a:pt x="122" y="122"/>
                      <a:pt x="102" y="193"/>
                      <a:pt x="172" y="233"/>
                    </a:cubicBezTo>
                    <a:cubicBezTo>
                      <a:pt x="196" y="247"/>
                      <a:pt x="219" y="251"/>
                      <a:pt x="240" y="251"/>
                    </a:cubicBezTo>
                    <a:cubicBezTo>
                      <a:pt x="282" y="251"/>
                      <a:pt x="314" y="233"/>
                      <a:pt x="314" y="233"/>
                    </a:cubicBezTo>
                    <a:cubicBezTo>
                      <a:pt x="314" y="233"/>
                      <a:pt x="314" y="314"/>
                      <a:pt x="374" y="334"/>
                    </a:cubicBezTo>
                    <a:cubicBezTo>
                      <a:pt x="381" y="336"/>
                      <a:pt x="388" y="336"/>
                      <a:pt x="393" y="336"/>
                    </a:cubicBezTo>
                    <a:cubicBezTo>
                      <a:pt x="428" y="336"/>
                      <a:pt x="435" y="314"/>
                      <a:pt x="435" y="314"/>
                    </a:cubicBezTo>
                    <a:lnTo>
                      <a:pt x="374" y="112"/>
                    </a:lnTo>
                    <a:lnTo>
                      <a:pt x="213" y="3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2"/>
              <p:cNvSpPr/>
              <p:nvPr/>
            </p:nvSpPr>
            <p:spPr>
              <a:xfrm>
                <a:off x="4872587" y="686674"/>
                <a:ext cx="20260" cy="1801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22" extrusionOk="0">
                    <a:moveTo>
                      <a:pt x="243" y="1"/>
                    </a:moveTo>
                    <a:cubicBezTo>
                      <a:pt x="217" y="1"/>
                      <a:pt x="194" y="5"/>
                      <a:pt x="173" y="16"/>
                    </a:cubicBezTo>
                    <a:cubicBezTo>
                      <a:pt x="102" y="66"/>
                      <a:pt x="92" y="117"/>
                      <a:pt x="72" y="147"/>
                    </a:cubicBezTo>
                    <a:lnTo>
                      <a:pt x="41" y="177"/>
                    </a:lnTo>
                    <a:lnTo>
                      <a:pt x="11" y="177"/>
                    </a:lnTo>
                    <a:cubicBezTo>
                      <a:pt x="1" y="187"/>
                      <a:pt x="1" y="207"/>
                      <a:pt x="1" y="218"/>
                    </a:cubicBezTo>
                    <a:cubicBezTo>
                      <a:pt x="21" y="258"/>
                      <a:pt x="112" y="268"/>
                      <a:pt x="112" y="268"/>
                    </a:cubicBezTo>
                    <a:cubicBezTo>
                      <a:pt x="132" y="258"/>
                      <a:pt x="153" y="258"/>
                      <a:pt x="162" y="258"/>
                    </a:cubicBezTo>
                    <a:lnTo>
                      <a:pt x="162" y="308"/>
                    </a:lnTo>
                    <a:cubicBezTo>
                      <a:pt x="162" y="329"/>
                      <a:pt x="162" y="349"/>
                      <a:pt x="183" y="369"/>
                    </a:cubicBezTo>
                    <a:cubicBezTo>
                      <a:pt x="206" y="392"/>
                      <a:pt x="228" y="403"/>
                      <a:pt x="251" y="403"/>
                    </a:cubicBezTo>
                    <a:cubicBezTo>
                      <a:pt x="259" y="403"/>
                      <a:pt x="266" y="402"/>
                      <a:pt x="274" y="400"/>
                    </a:cubicBezTo>
                    <a:cubicBezTo>
                      <a:pt x="304" y="400"/>
                      <a:pt x="314" y="380"/>
                      <a:pt x="314" y="380"/>
                    </a:cubicBezTo>
                    <a:cubicBezTo>
                      <a:pt x="314" y="380"/>
                      <a:pt x="355" y="521"/>
                      <a:pt x="405" y="521"/>
                    </a:cubicBezTo>
                    <a:cubicBezTo>
                      <a:pt x="445" y="521"/>
                      <a:pt x="436" y="490"/>
                      <a:pt x="436" y="460"/>
                    </a:cubicBezTo>
                    <a:cubicBezTo>
                      <a:pt x="436" y="440"/>
                      <a:pt x="506" y="481"/>
                      <a:pt x="546" y="349"/>
                    </a:cubicBezTo>
                    <a:cubicBezTo>
                      <a:pt x="587" y="207"/>
                      <a:pt x="506" y="117"/>
                      <a:pt x="445" y="76"/>
                    </a:cubicBezTo>
                    <a:cubicBezTo>
                      <a:pt x="400" y="38"/>
                      <a:pt x="316" y="1"/>
                      <a:pt x="243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2"/>
              <p:cNvSpPr/>
              <p:nvPr/>
            </p:nvSpPr>
            <p:spPr>
              <a:xfrm>
                <a:off x="4877833" y="699065"/>
                <a:ext cx="2140" cy="1898"/>
              </a:xfrm>
              <a:custGeom>
                <a:avLst/>
                <a:gdLst/>
                <a:ahLst/>
                <a:cxnLst/>
                <a:rect l="l" t="t" r="r" b="b"/>
                <a:pathLst>
                  <a:path w="62" h="55" extrusionOk="0">
                    <a:moveTo>
                      <a:pt x="41" y="0"/>
                    </a:moveTo>
                    <a:cubicBezTo>
                      <a:pt x="41" y="0"/>
                      <a:pt x="1" y="30"/>
                      <a:pt x="10" y="41"/>
                    </a:cubicBezTo>
                    <a:cubicBezTo>
                      <a:pt x="10" y="48"/>
                      <a:pt x="20" y="55"/>
                      <a:pt x="26" y="55"/>
                    </a:cubicBezTo>
                    <a:cubicBezTo>
                      <a:pt x="29" y="55"/>
                      <a:pt x="31" y="54"/>
                      <a:pt x="31" y="50"/>
                    </a:cubicBezTo>
                    <a:cubicBezTo>
                      <a:pt x="31" y="41"/>
                      <a:pt x="61" y="21"/>
                      <a:pt x="61" y="21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4871897" y="692093"/>
                <a:ext cx="4590" cy="383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11" extrusionOk="0">
                    <a:moveTo>
                      <a:pt x="41" y="0"/>
                    </a:moveTo>
                    <a:cubicBezTo>
                      <a:pt x="21" y="0"/>
                      <a:pt x="0" y="30"/>
                      <a:pt x="21" y="61"/>
                    </a:cubicBezTo>
                    <a:cubicBezTo>
                      <a:pt x="41" y="101"/>
                      <a:pt x="132" y="111"/>
                      <a:pt x="132" y="111"/>
                    </a:cubicBezTo>
                    <a:lnTo>
                      <a:pt x="92" y="61"/>
                    </a:lnTo>
                    <a:cubicBezTo>
                      <a:pt x="92" y="61"/>
                      <a:pt x="81" y="30"/>
                      <a:pt x="61" y="20"/>
                    </a:cubicBezTo>
                    <a:cubicBezTo>
                      <a:pt x="61" y="10"/>
                      <a:pt x="51" y="0"/>
                      <a:pt x="4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4878178" y="697305"/>
                <a:ext cx="4590" cy="331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96" extrusionOk="0">
                    <a:moveTo>
                      <a:pt x="0" y="0"/>
                    </a:moveTo>
                    <a:cubicBezTo>
                      <a:pt x="0" y="21"/>
                      <a:pt x="0" y="41"/>
                      <a:pt x="21" y="61"/>
                    </a:cubicBezTo>
                    <a:cubicBezTo>
                      <a:pt x="44" y="84"/>
                      <a:pt x="66" y="95"/>
                      <a:pt x="89" y="95"/>
                    </a:cubicBezTo>
                    <a:cubicBezTo>
                      <a:pt x="97" y="95"/>
                      <a:pt x="104" y="94"/>
                      <a:pt x="112" y="92"/>
                    </a:cubicBezTo>
                    <a:cubicBezTo>
                      <a:pt x="132" y="81"/>
                      <a:pt x="92" y="41"/>
                      <a:pt x="61" y="41"/>
                    </a:cubicBezTo>
                    <a:cubicBezTo>
                      <a:pt x="21" y="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4883425" y="689297"/>
                <a:ext cx="4901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04" extrusionOk="0">
                    <a:moveTo>
                      <a:pt x="131" y="0"/>
                    </a:moveTo>
                    <a:cubicBezTo>
                      <a:pt x="131" y="0"/>
                      <a:pt x="111" y="152"/>
                      <a:pt x="91" y="192"/>
                    </a:cubicBezTo>
                    <a:cubicBezTo>
                      <a:pt x="71" y="232"/>
                      <a:pt x="0" y="304"/>
                      <a:pt x="0" y="304"/>
                    </a:cubicBezTo>
                    <a:cubicBezTo>
                      <a:pt x="0" y="304"/>
                      <a:pt x="81" y="253"/>
                      <a:pt x="111" y="202"/>
                    </a:cubicBezTo>
                    <a:cubicBezTo>
                      <a:pt x="142" y="162"/>
                      <a:pt x="131" y="0"/>
                      <a:pt x="13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4878178" y="688227"/>
                <a:ext cx="8387" cy="738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14" extrusionOk="0">
                    <a:moveTo>
                      <a:pt x="243" y="1"/>
                    </a:moveTo>
                    <a:cubicBezTo>
                      <a:pt x="243" y="1"/>
                      <a:pt x="112" y="52"/>
                      <a:pt x="92" y="72"/>
                    </a:cubicBezTo>
                    <a:cubicBezTo>
                      <a:pt x="61" y="92"/>
                      <a:pt x="0" y="213"/>
                      <a:pt x="0" y="213"/>
                    </a:cubicBezTo>
                    <a:cubicBezTo>
                      <a:pt x="0" y="213"/>
                      <a:pt x="61" y="122"/>
                      <a:pt x="81" y="102"/>
                    </a:cubicBezTo>
                    <a:cubicBezTo>
                      <a:pt x="101" y="72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>
                <a:off x="4905376" y="707452"/>
                <a:ext cx="19570" cy="1604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65" extrusionOk="0">
                    <a:moveTo>
                      <a:pt x="319" y="1"/>
                    </a:moveTo>
                    <a:cubicBezTo>
                      <a:pt x="276" y="1"/>
                      <a:pt x="238" y="15"/>
                      <a:pt x="223" y="20"/>
                    </a:cubicBezTo>
                    <a:cubicBezTo>
                      <a:pt x="193" y="30"/>
                      <a:pt x="21" y="70"/>
                      <a:pt x="11" y="162"/>
                    </a:cubicBezTo>
                    <a:cubicBezTo>
                      <a:pt x="1" y="252"/>
                      <a:pt x="32" y="323"/>
                      <a:pt x="41" y="364"/>
                    </a:cubicBezTo>
                    <a:cubicBezTo>
                      <a:pt x="61" y="394"/>
                      <a:pt x="32" y="424"/>
                      <a:pt x="32" y="424"/>
                    </a:cubicBezTo>
                    <a:cubicBezTo>
                      <a:pt x="32" y="454"/>
                      <a:pt x="61" y="465"/>
                      <a:pt x="102" y="465"/>
                    </a:cubicBezTo>
                    <a:cubicBezTo>
                      <a:pt x="153" y="465"/>
                      <a:pt x="213" y="404"/>
                      <a:pt x="213" y="404"/>
                    </a:cubicBezTo>
                    <a:cubicBezTo>
                      <a:pt x="223" y="404"/>
                      <a:pt x="274" y="434"/>
                      <a:pt x="324" y="434"/>
                    </a:cubicBezTo>
                    <a:cubicBezTo>
                      <a:pt x="385" y="434"/>
                      <a:pt x="405" y="364"/>
                      <a:pt x="405" y="364"/>
                    </a:cubicBezTo>
                    <a:cubicBezTo>
                      <a:pt x="405" y="364"/>
                      <a:pt x="416" y="365"/>
                      <a:pt x="431" y="365"/>
                    </a:cubicBezTo>
                    <a:cubicBezTo>
                      <a:pt x="463" y="365"/>
                      <a:pt x="516" y="360"/>
                      <a:pt x="537" y="333"/>
                    </a:cubicBezTo>
                    <a:cubicBezTo>
                      <a:pt x="567" y="303"/>
                      <a:pt x="537" y="293"/>
                      <a:pt x="517" y="272"/>
                    </a:cubicBezTo>
                    <a:cubicBezTo>
                      <a:pt x="497" y="252"/>
                      <a:pt x="537" y="202"/>
                      <a:pt x="456" y="81"/>
                    </a:cubicBezTo>
                    <a:cubicBezTo>
                      <a:pt x="419" y="18"/>
                      <a:pt x="366" y="1"/>
                      <a:pt x="31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4881319" y="743348"/>
                <a:ext cx="20985" cy="17257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00" extrusionOk="0">
                    <a:moveTo>
                      <a:pt x="344" y="1"/>
                    </a:moveTo>
                    <a:cubicBezTo>
                      <a:pt x="253" y="1"/>
                      <a:pt x="51" y="31"/>
                      <a:pt x="31" y="173"/>
                    </a:cubicBezTo>
                    <a:cubicBezTo>
                      <a:pt x="1" y="314"/>
                      <a:pt x="91" y="405"/>
                      <a:pt x="91" y="405"/>
                    </a:cubicBezTo>
                    <a:cubicBezTo>
                      <a:pt x="112" y="425"/>
                      <a:pt x="31" y="486"/>
                      <a:pt x="71" y="496"/>
                    </a:cubicBezTo>
                    <a:cubicBezTo>
                      <a:pt x="76" y="499"/>
                      <a:pt x="81" y="500"/>
                      <a:pt x="86" y="500"/>
                    </a:cubicBezTo>
                    <a:cubicBezTo>
                      <a:pt x="131" y="500"/>
                      <a:pt x="203" y="436"/>
                      <a:pt x="203" y="436"/>
                    </a:cubicBezTo>
                    <a:cubicBezTo>
                      <a:pt x="203" y="436"/>
                      <a:pt x="273" y="486"/>
                      <a:pt x="293" y="486"/>
                    </a:cubicBezTo>
                    <a:cubicBezTo>
                      <a:pt x="324" y="486"/>
                      <a:pt x="415" y="405"/>
                      <a:pt x="415" y="405"/>
                    </a:cubicBezTo>
                    <a:cubicBezTo>
                      <a:pt x="455" y="405"/>
                      <a:pt x="516" y="395"/>
                      <a:pt x="567" y="385"/>
                    </a:cubicBezTo>
                    <a:cubicBezTo>
                      <a:pt x="607" y="375"/>
                      <a:pt x="577" y="335"/>
                      <a:pt x="576" y="335"/>
                    </a:cubicBezTo>
                    <a:lnTo>
                      <a:pt x="576" y="335"/>
                    </a:lnTo>
                    <a:cubicBezTo>
                      <a:pt x="576" y="335"/>
                      <a:pt x="574" y="337"/>
                      <a:pt x="567" y="337"/>
                    </a:cubicBezTo>
                    <a:cubicBezTo>
                      <a:pt x="560" y="337"/>
                      <a:pt x="547" y="334"/>
                      <a:pt x="526" y="324"/>
                    </a:cubicBezTo>
                    <a:cubicBezTo>
                      <a:pt x="496" y="304"/>
                      <a:pt x="516" y="284"/>
                      <a:pt x="526" y="223"/>
                    </a:cubicBezTo>
                    <a:cubicBezTo>
                      <a:pt x="526" y="162"/>
                      <a:pt x="435" y="1"/>
                      <a:pt x="344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4922116" y="762573"/>
                <a:ext cx="14358" cy="7248"/>
              </a:xfrm>
              <a:custGeom>
                <a:avLst/>
                <a:gdLst/>
                <a:ahLst/>
                <a:cxnLst/>
                <a:rect l="l" t="t" r="r" b="b"/>
                <a:pathLst>
                  <a:path w="416" h="210" extrusionOk="0">
                    <a:moveTo>
                      <a:pt x="284" y="0"/>
                    </a:moveTo>
                    <a:cubicBezTo>
                      <a:pt x="284" y="0"/>
                      <a:pt x="122" y="10"/>
                      <a:pt x="113" y="20"/>
                    </a:cubicBezTo>
                    <a:cubicBezTo>
                      <a:pt x="102" y="20"/>
                      <a:pt x="1" y="192"/>
                      <a:pt x="1" y="192"/>
                    </a:cubicBezTo>
                    <a:cubicBezTo>
                      <a:pt x="1" y="192"/>
                      <a:pt x="24" y="209"/>
                      <a:pt x="57" y="209"/>
                    </a:cubicBezTo>
                    <a:cubicBezTo>
                      <a:pt x="68" y="209"/>
                      <a:pt x="80" y="207"/>
                      <a:pt x="92" y="202"/>
                    </a:cubicBezTo>
                    <a:cubicBezTo>
                      <a:pt x="143" y="182"/>
                      <a:pt x="163" y="142"/>
                      <a:pt x="163" y="142"/>
                    </a:cubicBezTo>
                    <a:cubicBezTo>
                      <a:pt x="163" y="142"/>
                      <a:pt x="214" y="167"/>
                      <a:pt x="251" y="167"/>
                    </a:cubicBezTo>
                    <a:cubicBezTo>
                      <a:pt x="260" y="167"/>
                      <a:pt x="268" y="166"/>
                      <a:pt x="274" y="162"/>
                    </a:cubicBezTo>
                    <a:cubicBezTo>
                      <a:pt x="315" y="142"/>
                      <a:pt x="315" y="70"/>
                      <a:pt x="315" y="70"/>
                    </a:cubicBezTo>
                    <a:cubicBezTo>
                      <a:pt x="315" y="70"/>
                      <a:pt x="330" y="75"/>
                      <a:pt x="349" y="75"/>
                    </a:cubicBezTo>
                    <a:cubicBezTo>
                      <a:pt x="368" y="75"/>
                      <a:pt x="390" y="70"/>
                      <a:pt x="405" y="50"/>
                    </a:cubicBezTo>
                    <a:cubicBezTo>
                      <a:pt x="415" y="25"/>
                      <a:pt x="405" y="20"/>
                      <a:pt x="389" y="20"/>
                    </a:cubicBezTo>
                    <a:cubicBezTo>
                      <a:pt x="378" y="20"/>
                      <a:pt x="364" y="22"/>
                      <a:pt x="351" y="22"/>
                    </a:cubicBezTo>
                    <a:cubicBezTo>
                      <a:pt x="345" y="22"/>
                      <a:pt x="340" y="22"/>
                      <a:pt x="335" y="20"/>
                    </a:cubicBezTo>
                    <a:cubicBezTo>
                      <a:pt x="304" y="10"/>
                      <a:pt x="284" y="0"/>
                      <a:pt x="284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4914833" y="751977"/>
                <a:ext cx="22676" cy="17257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00" extrusionOk="0">
                    <a:moveTo>
                      <a:pt x="311" y="0"/>
                    </a:moveTo>
                    <a:cubicBezTo>
                      <a:pt x="297" y="0"/>
                      <a:pt x="287" y="2"/>
                      <a:pt x="283" y="4"/>
                    </a:cubicBezTo>
                    <a:cubicBezTo>
                      <a:pt x="263" y="4"/>
                      <a:pt x="121" y="54"/>
                      <a:pt x="61" y="155"/>
                    </a:cubicBezTo>
                    <a:cubicBezTo>
                      <a:pt x="0" y="267"/>
                      <a:pt x="101" y="368"/>
                      <a:pt x="101" y="368"/>
                    </a:cubicBezTo>
                    <a:cubicBezTo>
                      <a:pt x="101" y="408"/>
                      <a:pt x="70" y="418"/>
                      <a:pt x="50" y="449"/>
                    </a:cubicBezTo>
                    <a:cubicBezTo>
                      <a:pt x="71" y="475"/>
                      <a:pt x="90" y="484"/>
                      <a:pt x="106" y="484"/>
                    </a:cubicBezTo>
                    <a:cubicBezTo>
                      <a:pt x="146" y="484"/>
                      <a:pt x="172" y="428"/>
                      <a:pt x="172" y="428"/>
                    </a:cubicBezTo>
                    <a:lnTo>
                      <a:pt x="172" y="428"/>
                    </a:lnTo>
                    <a:cubicBezTo>
                      <a:pt x="172" y="428"/>
                      <a:pt x="163" y="500"/>
                      <a:pt x="212" y="500"/>
                    </a:cubicBezTo>
                    <a:cubicBezTo>
                      <a:pt x="215" y="500"/>
                      <a:pt x="219" y="499"/>
                      <a:pt x="223" y="499"/>
                    </a:cubicBezTo>
                    <a:cubicBezTo>
                      <a:pt x="293" y="499"/>
                      <a:pt x="384" y="337"/>
                      <a:pt x="384" y="337"/>
                    </a:cubicBezTo>
                    <a:cubicBezTo>
                      <a:pt x="401" y="354"/>
                      <a:pt x="430" y="361"/>
                      <a:pt x="461" y="361"/>
                    </a:cubicBezTo>
                    <a:cubicBezTo>
                      <a:pt x="539" y="361"/>
                      <a:pt x="633" y="319"/>
                      <a:pt x="596" y="297"/>
                    </a:cubicBezTo>
                    <a:cubicBezTo>
                      <a:pt x="546" y="267"/>
                      <a:pt x="657" y="155"/>
                      <a:pt x="566" y="85"/>
                    </a:cubicBezTo>
                    <a:cubicBezTo>
                      <a:pt x="486" y="20"/>
                      <a:pt x="366" y="0"/>
                      <a:pt x="31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4919010" y="752080"/>
                <a:ext cx="4556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26" extrusionOk="0">
                    <a:moveTo>
                      <a:pt x="131" y="1"/>
                    </a:moveTo>
                    <a:lnTo>
                      <a:pt x="131" y="1"/>
                    </a:lnTo>
                    <a:cubicBezTo>
                      <a:pt x="131" y="1"/>
                      <a:pt x="10" y="112"/>
                      <a:pt x="10" y="233"/>
                    </a:cubicBezTo>
                    <a:cubicBezTo>
                      <a:pt x="0" y="354"/>
                      <a:pt x="51" y="425"/>
                      <a:pt x="51" y="425"/>
                    </a:cubicBezTo>
                    <a:cubicBezTo>
                      <a:pt x="51" y="425"/>
                      <a:pt x="10" y="132"/>
                      <a:pt x="13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4926672" y="752080"/>
                <a:ext cx="8422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32" y="91"/>
                      <a:pt x="172" y="142"/>
                    </a:cubicBezTo>
                    <a:cubicBezTo>
                      <a:pt x="203" y="192"/>
                      <a:pt x="233" y="273"/>
                      <a:pt x="233" y="273"/>
                    </a:cubicBezTo>
                    <a:cubicBezTo>
                      <a:pt x="233" y="273"/>
                      <a:pt x="243" y="183"/>
                      <a:pt x="172" y="112"/>
                    </a:cubicBezTo>
                    <a:cubicBezTo>
                      <a:pt x="112" y="4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4924601" y="752080"/>
                <a:ext cx="3521" cy="11528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34" extrusionOk="0">
                    <a:moveTo>
                      <a:pt x="0" y="1"/>
                    </a:moveTo>
                    <a:cubicBezTo>
                      <a:pt x="0" y="1"/>
                      <a:pt x="50" y="192"/>
                      <a:pt x="50" y="213"/>
                    </a:cubicBezTo>
                    <a:cubicBezTo>
                      <a:pt x="61" y="223"/>
                      <a:pt x="101" y="334"/>
                      <a:pt x="101" y="334"/>
                    </a:cubicBezTo>
                    <a:cubicBezTo>
                      <a:pt x="101" y="334"/>
                      <a:pt x="91" y="294"/>
                      <a:pt x="71" y="223"/>
                    </a:cubicBezTo>
                    <a:cubicBezTo>
                      <a:pt x="61" y="15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4913763" y="636593"/>
                <a:ext cx="108550" cy="28647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8300" extrusionOk="0">
                    <a:moveTo>
                      <a:pt x="2760" y="1"/>
                    </a:moveTo>
                    <a:cubicBezTo>
                      <a:pt x="2619" y="1375"/>
                      <a:pt x="1294" y="3509"/>
                      <a:pt x="759" y="4610"/>
                    </a:cubicBezTo>
                    <a:cubicBezTo>
                      <a:pt x="223" y="5712"/>
                      <a:pt x="0" y="8300"/>
                      <a:pt x="0" y="8300"/>
                    </a:cubicBezTo>
                    <a:lnTo>
                      <a:pt x="193" y="8280"/>
                    </a:lnTo>
                    <a:cubicBezTo>
                      <a:pt x="193" y="8280"/>
                      <a:pt x="324" y="7602"/>
                      <a:pt x="607" y="6885"/>
                    </a:cubicBezTo>
                    <a:cubicBezTo>
                      <a:pt x="1092" y="5621"/>
                      <a:pt x="2012" y="5378"/>
                      <a:pt x="2578" y="3731"/>
                    </a:cubicBezTo>
                    <a:cubicBezTo>
                      <a:pt x="3144" y="2083"/>
                      <a:pt x="2760" y="1"/>
                      <a:pt x="276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4916904" y="636593"/>
                <a:ext cx="92155" cy="277052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8027" extrusionOk="0">
                    <a:moveTo>
                      <a:pt x="2669" y="1"/>
                    </a:moveTo>
                    <a:lnTo>
                      <a:pt x="2669" y="1"/>
                    </a:lnTo>
                    <a:cubicBezTo>
                      <a:pt x="2609" y="355"/>
                      <a:pt x="2558" y="708"/>
                      <a:pt x="2497" y="1062"/>
                    </a:cubicBezTo>
                    <a:cubicBezTo>
                      <a:pt x="2436" y="1416"/>
                      <a:pt x="2376" y="1770"/>
                      <a:pt x="2305" y="2123"/>
                    </a:cubicBezTo>
                    <a:cubicBezTo>
                      <a:pt x="2225" y="2467"/>
                      <a:pt x="2153" y="2821"/>
                      <a:pt x="2043" y="3154"/>
                    </a:cubicBezTo>
                    <a:cubicBezTo>
                      <a:pt x="1992" y="3327"/>
                      <a:pt x="1931" y="3498"/>
                      <a:pt x="1850" y="3650"/>
                    </a:cubicBezTo>
                    <a:lnTo>
                      <a:pt x="1578" y="4105"/>
                    </a:lnTo>
                    <a:cubicBezTo>
                      <a:pt x="1375" y="4408"/>
                      <a:pt x="1173" y="4701"/>
                      <a:pt x="991" y="5005"/>
                    </a:cubicBezTo>
                    <a:cubicBezTo>
                      <a:pt x="799" y="5318"/>
                      <a:pt x="637" y="5641"/>
                      <a:pt x="506" y="5975"/>
                    </a:cubicBezTo>
                    <a:cubicBezTo>
                      <a:pt x="374" y="6308"/>
                      <a:pt x="264" y="6662"/>
                      <a:pt x="172" y="7006"/>
                    </a:cubicBezTo>
                    <a:cubicBezTo>
                      <a:pt x="132" y="7177"/>
                      <a:pt x="82" y="7350"/>
                      <a:pt x="51" y="7532"/>
                    </a:cubicBezTo>
                    <a:cubicBezTo>
                      <a:pt x="31" y="7612"/>
                      <a:pt x="21" y="7703"/>
                      <a:pt x="10" y="7794"/>
                    </a:cubicBezTo>
                    <a:cubicBezTo>
                      <a:pt x="1" y="7835"/>
                      <a:pt x="1" y="7885"/>
                      <a:pt x="1" y="7925"/>
                    </a:cubicBezTo>
                    <a:cubicBezTo>
                      <a:pt x="1" y="7956"/>
                      <a:pt x="1" y="7976"/>
                      <a:pt x="10" y="7997"/>
                    </a:cubicBezTo>
                    <a:lnTo>
                      <a:pt x="10" y="7925"/>
                    </a:lnTo>
                    <a:cubicBezTo>
                      <a:pt x="10" y="7885"/>
                      <a:pt x="21" y="7845"/>
                      <a:pt x="31" y="7794"/>
                    </a:cubicBezTo>
                    <a:cubicBezTo>
                      <a:pt x="41" y="7714"/>
                      <a:pt x="61" y="7622"/>
                      <a:pt x="82" y="7532"/>
                    </a:cubicBezTo>
                    <a:lnTo>
                      <a:pt x="233" y="7016"/>
                    </a:lnTo>
                    <a:cubicBezTo>
                      <a:pt x="334" y="6683"/>
                      <a:pt x="446" y="6339"/>
                      <a:pt x="587" y="6005"/>
                    </a:cubicBezTo>
                    <a:cubicBezTo>
                      <a:pt x="718" y="5681"/>
                      <a:pt x="880" y="5358"/>
                      <a:pt x="1062" y="5055"/>
                    </a:cubicBezTo>
                    <a:cubicBezTo>
                      <a:pt x="1254" y="4751"/>
                      <a:pt x="1466" y="4468"/>
                      <a:pt x="1659" y="4155"/>
                    </a:cubicBezTo>
                    <a:cubicBezTo>
                      <a:pt x="1749" y="4003"/>
                      <a:pt x="1840" y="3852"/>
                      <a:pt x="1931" y="3690"/>
                    </a:cubicBezTo>
                    <a:cubicBezTo>
                      <a:pt x="2012" y="3529"/>
                      <a:pt x="2073" y="3356"/>
                      <a:pt x="2124" y="3185"/>
                    </a:cubicBezTo>
                    <a:cubicBezTo>
                      <a:pt x="2234" y="2841"/>
                      <a:pt x="2315" y="2487"/>
                      <a:pt x="2376" y="2134"/>
                    </a:cubicBezTo>
                    <a:cubicBezTo>
                      <a:pt x="2447" y="1780"/>
                      <a:pt x="2497" y="1426"/>
                      <a:pt x="2548" y="1072"/>
                    </a:cubicBezTo>
                    <a:cubicBezTo>
                      <a:pt x="2588" y="719"/>
                      <a:pt x="2639" y="364"/>
                      <a:pt x="2669" y="1"/>
                    </a:cubicBezTo>
                    <a:close/>
                    <a:moveTo>
                      <a:pt x="10" y="7997"/>
                    </a:moveTo>
                    <a:cubicBezTo>
                      <a:pt x="10" y="8006"/>
                      <a:pt x="10" y="8017"/>
                      <a:pt x="21" y="8027"/>
                    </a:cubicBezTo>
                    <a:cubicBezTo>
                      <a:pt x="21" y="8017"/>
                      <a:pt x="10" y="8006"/>
                      <a:pt x="10" y="7997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4917249" y="643565"/>
                <a:ext cx="91430" cy="278812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8078" extrusionOk="0">
                    <a:moveTo>
                      <a:pt x="2649" y="1"/>
                    </a:moveTo>
                    <a:cubicBezTo>
                      <a:pt x="2619" y="365"/>
                      <a:pt x="2588" y="719"/>
                      <a:pt x="2548" y="1072"/>
                    </a:cubicBezTo>
                    <a:cubicBezTo>
                      <a:pt x="2498" y="1436"/>
                      <a:pt x="2457" y="1790"/>
                      <a:pt x="2397" y="2144"/>
                    </a:cubicBezTo>
                    <a:cubicBezTo>
                      <a:pt x="2386" y="2235"/>
                      <a:pt x="2376" y="2326"/>
                      <a:pt x="2356" y="2406"/>
                    </a:cubicBezTo>
                    <a:lnTo>
                      <a:pt x="2336" y="2548"/>
                    </a:lnTo>
                    <a:lnTo>
                      <a:pt x="2305" y="2680"/>
                    </a:lnTo>
                    <a:cubicBezTo>
                      <a:pt x="2275" y="2851"/>
                      <a:pt x="2224" y="3023"/>
                      <a:pt x="2174" y="3195"/>
                    </a:cubicBezTo>
                    <a:cubicBezTo>
                      <a:pt x="2123" y="3367"/>
                      <a:pt x="2053" y="3529"/>
                      <a:pt x="1961" y="3691"/>
                    </a:cubicBezTo>
                    <a:cubicBezTo>
                      <a:pt x="1881" y="3842"/>
                      <a:pt x="1780" y="3994"/>
                      <a:pt x="1678" y="4135"/>
                    </a:cubicBezTo>
                    <a:cubicBezTo>
                      <a:pt x="1577" y="4287"/>
                      <a:pt x="1467" y="4428"/>
                      <a:pt x="1355" y="4570"/>
                    </a:cubicBezTo>
                    <a:cubicBezTo>
                      <a:pt x="1244" y="4722"/>
                      <a:pt x="1143" y="4863"/>
                      <a:pt x="1052" y="5014"/>
                    </a:cubicBezTo>
                    <a:cubicBezTo>
                      <a:pt x="951" y="5176"/>
                      <a:pt x="870" y="5328"/>
                      <a:pt x="789" y="5500"/>
                    </a:cubicBezTo>
                    <a:cubicBezTo>
                      <a:pt x="719" y="5661"/>
                      <a:pt x="647" y="5823"/>
                      <a:pt x="587" y="5995"/>
                    </a:cubicBezTo>
                    <a:cubicBezTo>
                      <a:pt x="344" y="6672"/>
                      <a:pt x="162" y="7370"/>
                      <a:pt x="0" y="8078"/>
                    </a:cubicBezTo>
                    <a:cubicBezTo>
                      <a:pt x="92" y="7723"/>
                      <a:pt x="182" y="7380"/>
                      <a:pt x="284" y="7036"/>
                    </a:cubicBezTo>
                    <a:cubicBezTo>
                      <a:pt x="385" y="6692"/>
                      <a:pt x="496" y="6349"/>
                      <a:pt x="627" y="6016"/>
                    </a:cubicBezTo>
                    <a:cubicBezTo>
                      <a:pt x="688" y="5843"/>
                      <a:pt x="759" y="5682"/>
                      <a:pt x="829" y="5510"/>
                    </a:cubicBezTo>
                    <a:cubicBezTo>
                      <a:pt x="910" y="5348"/>
                      <a:pt x="991" y="5196"/>
                      <a:pt x="1082" y="5045"/>
                    </a:cubicBezTo>
                    <a:cubicBezTo>
                      <a:pt x="1184" y="4893"/>
                      <a:pt x="1285" y="4742"/>
                      <a:pt x="1395" y="4600"/>
                    </a:cubicBezTo>
                    <a:cubicBezTo>
                      <a:pt x="1496" y="4459"/>
                      <a:pt x="1608" y="4317"/>
                      <a:pt x="1719" y="4165"/>
                    </a:cubicBezTo>
                    <a:cubicBezTo>
                      <a:pt x="1820" y="4024"/>
                      <a:pt x="1921" y="3873"/>
                      <a:pt x="2012" y="3711"/>
                    </a:cubicBezTo>
                    <a:cubicBezTo>
                      <a:pt x="2093" y="3549"/>
                      <a:pt x="2164" y="3387"/>
                      <a:pt x="2215" y="3205"/>
                    </a:cubicBezTo>
                    <a:cubicBezTo>
                      <a:pt x="2275" y="3033"/>
                      <a:pt x="2316" y="2862"/>
                      <a:pt x="2346" y="2680"/>
                    </a:cubicBezTo>
                    <a:cubicBezTo>
                      <a:pt x="2366" y="2599"/>
                      <a:pt x="2386" y="2508"/>
                      <a:pt x="2397" y="2417"/>
                    </a:cubicBezTo>
                    <a:cubicBezTo>
                      <a:pt x="2417" y="2326"/>
                      <a:pt x="2426" y="2245"/>
                      <a:pt x="2437" y="2154"/>
                    </a:cubicBezTo>
                    <a:cubicBezTo>
                      <a:pt x="2538" y="1436"/>
                      <a:pt x="2608" y="719"/>
                      <a:pt x="2649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/>
              <p:nvPr/>
            </p:nvSpPr>
            <p:spPr>
              <a:xfrm>
                <a:off x="4917940" y="644255"/>
                <a:ext cx="91120" cy="276016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7997" extrusionOk="0">
                    <a:moveTo>
                      <a:pt x="2639" y="1"/>
                    </a:moveTo>
                    <a:cubicBezTo>
                      <a:pt x="2629" y="355"/>
                      <a:pt x="2609" y="719"/>
                      <a:pt x="2588" y="1072"/>
                    </a:cubicBezTo>
                    <a:cubicBezTo>
                      <a:pt x="2558" y="1436"/>
                      <a:pt x="2528" y="1790"/>
                      <a:pt x="2487" y="2154"/>
                    </a:cubicBezTo>
                    <a:cubicBezTo>
                      <a:pt x="2447" y="2508"/>
                      <a:pt x="2397" y="2862"/>
                      <a:pt x="2305" y="3206"/>
                    </a:cubicBezTo>
                    <a:cubicBezTo>
                      <a:pt x="2255" y="3377"/>
                      <a:pt x="2195" y="3549"/>
                      <a:pt x="2123" y="3711"/>
                    </a:cubicBezTo>
                    <a:cubicBezTo>
                      <a:pt x="2053" y="3873"/>
                      <a:pt x="1952" y="4035"/>
                      <a:pt x="1851" y="4176"/>
                    </a:cubicBezTo>
                    <a:cubicBezTo>
                      <a:pt x="1739" y="4318"/>
                      <a:pt x="1618" y="4449"/>
                      <a:pt x="1497" y="4580"/>
                    </a:cubicBezTo>
                    <a:cubicBezTo>
                      <a:pt x="1375" y="4711"/>
                      <a:pt x="1265" y="4863"/>
                      <a:pt x="1164" y="5005"/>
                    </a:cubicBezTo>
                    <a:cubicBezTo>
                      <a:pt x="951" y="5298"/>
                      <a:pt x="759" y="5601"/>
                      <a:pt x="597" y="5924"/>
                    </a:cubicBezTo>
                    <a:cubicBezTo>
                      <a:pt x="436" y="6248"/>
                      <a:pt x="294" y="6592"/>
                      <a:pt x="203" y="6935"/>
                    </a:cubicBezTo>
                    <a:cubicBezTo>
                      <a:pt x="102" y="7279"/>
                      <a:pt x="31" y="7633"/>
                      <a:pt x="1" y="7997"/>
                    </a:cubicBezTo>
                    <a:cubicBezTo>
                      <a:pt x="82" y="7279"/>
                      <a:pt x="304" y="6582"/>
                      <a:pt x="627" y="5945"/>
                    </a:cubicBezTo>
                    <a:cubicBezTo>
                      <a:pt x="800" y="5632"/>
                      <a:pt x="991" y="5318"/>
                      <a:pt x="1204" y="5035"/>
                    </a:cubicBezTo>
                    <a:cubicBezTo>
                      <a:pt x="1305" y="4884"/>
                      <a:pt x="1416" y="4742"/>
                      <a:pt x="1537" y="4610"/>
                    </a:cubicBezTo>
                    <a:cubicBezTo>
                      <a:pt x="1658" y="4479"/>
                      <a:pt x="1780" y="4347"/>
                      <a:pt x="1891" y="4206"/>
                    </a:cubicBezTo>
                    <a:cubicBezTo>
                      <a:pt x="1992" y="4055"/>
                      <a:pt x="2094" y="3903"/>
                      <a:pt x="2164" y="3731"/>
                    </a:cubicBezTo>
                    <a:cubicBezTo>
                      <a:pt x="2245" y="3570"/>
                      <a:pt x="2296" y="3397"/>
                      <a:pt x="2346" y="3226"/>
                    </a:cubicBezTo>
                    <a:cubicBezTo>
                      <a:pt x="2437" y="2872"/>
                      <a:pt x="2487" y="2508"/>
                      <a:pt x="2528" y="2154"/>
                    </a:cubicBezTo>
                    <a:cubicBezTo>
                      <a:pt x="2599" y="1436"/>
                      <a:pt x="2639" y="719"/>
                      <a:pt x="2639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4918630" y="651262"/>
                <a:ext cx="91465" cy="270770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7845" extrusionOk="0">
                    <a:moveTo>
                      <a:pt x="2640" y="0"/>
                    </a:moveTo>
                    <a:cubicBezTo>
                      <a:pt x="2640" y="354"/>
                      <a:pt x="2640" y="708"/>
                      <a:pt x="2619" y="1062"/>
                    </a:cubicBezTo>
                    <a:cubicBezTo>
                      <a:pt x="2609" y="1415"/>
                      <a:pt x="2589" y="1769"/>
                      <a:pt x="2548" y="2113"/>
                    </a:cubicBezTo>
                    <a:cubicBezTo>
                      <a:pt x="2518" y="2295"/>
                      <a:pt x="2498" y="2467"/>
                      <a:pt x="2467" y="2639"/>
                    </a:cubicBezTo>
                    <a:cubicBezTo>
                      <a:pt x="2437" y="2810"/>
                      <a:pt x="2397" y="2982"/>
                      <a:pt x="2346" y="3154"/>
                    </a:cubicBezTo>
                    <a:cubicBezTo>
                      <a:pt x="2306" y="3326"/>
                      <a:pt x="2255" y="3488"/>
                      <a:pt x="2175" y="3650"/>
                    </a:cubicBezTo>
                    <a:cubicBezTo>
                      <a:pt x="2094" y="3811"/>
                      <a:pt x="2002" y="3953"/>
                      <a:pt x="1901" y="4104"/>
                    </a:cubicBezTo>
                    <a:cubicBezTo>
                      <a:pt x="1699" y="4387"/>
                      <a:pt x="1467" y="4650"/>
                      <a:pt x="1245" y="4933"/>
                    </a:cubicBezTo>
                    <a:cubicBezTo>
                      <a:pt x="1133" y="5074"/>
                      <a:pt x="1032" y="5216"/>
                      <a:pt x="931" y="5357"/>
                    </a:cubicBezTo>
                    <a:cubicBezTo>
                      <a:pt x="881" y="5438"/>
                      <a:pt x="840" y="5510"/>
                      <a:pt x="789" y="5590"/>
                    </a:cubicBezTo>
                    <a:lnTo>
                      <a:pt x="729" y="5701"/>
                    </a:lnTo>
                    <a:lnTo>
                      <a:pt x="668" y="5822"/>
                    </a:lnTo>
                    <a:cubicBezTo>
                      <a:pt x="517" y="6146"/>
                      <a:pt x="396" y="6480"/>
                      <a:pt x="284" y="6813"/>
                    </a:cubicBezTo>
                    <a:cubicBezTo>
                      <a:pt x="183" y="7157"/>
                      <a:pt x="82" y="7500"/>
                      <a:pt x="1" y="7844"/>
                    </a:cubicBezTo>
                    <a:cubicBezTo>
                      <a:pt x="92" y="7500"/>
                      <a:pt x="193" y="7157"/>
                      <a:pt x="304" y="6824"/>
                    </a:cubicBezTo>
                    <a:cubicBezTo>
                      <a:pt x="425" y="6490"/>
                      <a:pt x="547" y="6156"/>
                      <a:pt x="699" y="5843"/>
                    </a:cubicBezTo>
                    <a:lnTo>
                      <a:pt x="759" y="5721"/>
                    </a:lnTo>
                    <a:lnTo>
                      <a:pt x="830" y="5611"/>
                    </a:lnTo>
                    <a:cubicBezTo>
                      <a:pt x="870" y="5530"/>
                      <a:pt x="921" y="5459"/>
                      <a:pt x="971" y="5388"/>
                    </a:cubicBezTo>
                    <a:cubicBezTo>
                      <a:pt x="1063" y="5236"/>
                      <a:pt x="1173" y="5095"/>
                      <a:pt x="1285" y="4964"/>
                    </a:cubicBezTo>
                    <a:cubicBezTo>
                      <a:pt x="1497" y="4681"/>
                      <a:pt x="1740" y="4418"/>
                      <a:pt x="1942" y="4124"/>
                    </a:cubicBezTo>
                    <a:cubicBezTo>
                      <a:pt x="2043" y="3983"/>
                      <a:pt x="2144" y="3832"/>
                      <a:pt x="2215" y="3670"/>
                    </a:cubicBezTo>
                    <a:cubicBezTo>
                      <a:pt x="2296" y="3508"/>
                      <a:pt x="2346" y="3336"/>
                      <a:pt x="2397" y="3164"/>
                    </a:cubicBezTo>
                    <a:cubicBezTo>
                      <a:pt x="2488" y="2821"/>
                      <a:pt x="2538" y="2477"/>
                      <a:pt x="2579" y="2123"/>
                    </a:cubicBezTo>
                    <a:cubicBezTo>
                      <a:pt x="2619" y="1769"/>
                      <a:pt x="2640" y="1415"/>
                      <a:pt x="2649" y="1062"/>
                    </a:cubicBezTo>
                    <a:cubicBezTo>
                      <a:pt x="2649" y="708"/>
                      <a:pt x="2649" y="354"/>
                      <a:pt x="2640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4916904" y="659269"/>
                <a:ext cx="88669" cy="250751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7265" extrusionOk="0">
                    <a:moveTo>
                      <a:pt x="2568" y="1"/>
                    </a:moveTo>
                    <a:cubicBezTo>
                      <a:pt x="2497" y="314"/>
                      <a:pt x="2416" y="628"/>
                      <a:pt x="2335" y="941"/>
                    </a:cubicBezTo>
                    <a:cubicBezTo>
                      <a:pt x="2255" y="1254"/>
                      <a:pt x="2174" y="1567"/>
                      <a:pt x="2083" y="1881"/>
                    </a:cubicBezTo>
                    <a:cubicBezTo>
                      <a:pt x="1992" y="2184"/>
                      <a:pt x="1901" y="2497"/>
                      <a:pt x="1729" y="2780"/>
                    </a:cubicBezTo>
                    <a:cubicBezTo>
                      <a:pt x="1567" y="3054"/>
                      <a:pt x="1385" y="3326"/>
                      <a:pt x="1214" y="3600"/>
                    </a:cubicBezTo>
                    <a:cubicBezTo>
                      <a:pt x="1042" y="3872"/>
                      <a:pt x="890" y="4166"/>
                      <a:pt x="758" y="4458"/>
                    </a:cubicBezTo>
                    <a:cubicBezTo>
                      <a:pt x="637" y="4762"/>
                      <a:pt x="526" y="5065"/>
                      <a:pt x="425" y="5379"/>
                    </a:cubicBezTo>
                    <a:cubicBezTo>
                      <a:pt x="324" y="5682"/>
                      <a:pt x="233" y="5995"/>
                      <a:pt x="163" y="6309"/>
                    </a:cubicBezTo>
                    <a:cubicBezTo>
                      <a:pt x="122" y="6470"/>
                      <a:pt x="82" y="6632"/>
                      <a:pt x="51" y="6783"/>
                    </a:cubicBezTo>
                    <a:cubicBezTo>
                      <a:pt x="31" y="6944"/>
                      <a:pt x="1" y="7104"/>
                      <a:pt x="1" y="7265"/>
                    </a:cubicBezTo>
                    <a:lnTo>
                      <a:pt x="1" y="7265"/>
                    </a:lnTo>
                    <a:cubicBezTo>
                      <a:pt x="1" y="7104"/>
                      <a:pt x="31" y="6944"/>
                      <a:pt x="71" y="6794"/>
                    </a:cubicBezTo>
                    <a:cubicBezTo>
                      <a:pt x="102" y="6632"/>
                      <a:pt x="142" y="6470"/>
                      <a:pt x="183" y="6318"/>
                    </a:cubicBezTo>
                    <a:cubicBezTo>
                      <a:pt x="264" y="6005"/>
                      <a:pt x="354" y="5692"/>
                      <a:pt x="466" y="5388"/>
                    </a:cubicBezTo>
                    <a:cubicBezTo>
                      <a:pt x="567" y="5085"/>
                      <a:pt x="678" y="4772"/>
                      <a:pt x="799" y="4479"/>
                    </a:cubicBezTo>
                    <a:cubicBezTo>
                      <a:pt x="931" y="4186"/>
                      <a:pt x="1092" y="3903"/>
                      <a:pt x="1254" y="3629"/>
                    </a:cubicBezTo>
                    <a:cubicBezTo>
                      <a:pt x="1426" y="3357"/>
                      <a:pt x="1608" y="3084"/>
                      <a:pt x="1769" y="2801"/>
                    </a:cubicBezTo>
                    <a:cubicBezTo>
                      <a:pt x="1810" y="2730"/>
                      <a:pt x="1850" y="2659"/>
                      <a:pt x="1881" y="2578"/>
                    </a:cubicBezTo>
                    <a:cubicBezTo>
                      <a:pt x="1921" y="2508"/>
                      <a:pt x="1942" y="2437"/>
                      <a:pt x="1971" y="2356"/>
                    </a:cubicBezTo>
                    <a:cubicBezTo>
                      <a:pt x="2032" y="2205"/>
                      <a:pt x="2073" y="2043"/>
                      <a:pt x="2124" y="1891"/>
                    </a:cubicBezTo>
                    <a:cubicBezTo>
                      <a:pt x="2295" y="1264"/>
                      <a:pt x="2436" y="637"/>
                      <a:pt x="2568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4919010" y="670072"/>
                <a:ext cx="83768" cy="21951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6360" extrusionOk="0">
                    <a:moveTo>
                      <a:pt x="2426" y="1"/>
                    </a:moveTo>
                    <a:cubicBezTo>
                      <a:pt x="2335" y="274"/>
                      <a:pt x="2244" y="537"/>
                      <a:pt x="2153" y="810"/>
                    </a:cubicBezTo>
                    <a:cubicBezTo>
                      <a:pt x="2052" y="1083"/>
                      <a:pt x="1961" y="1346"/>
                      <a:pt x="1860" y="1618"/>
                    </a:cubicBezTo>
                    <a:cubicBezTo>
                      <a:pt x="1759" y="1881"/>
                      <a:pt x="1668" y="2154"/>
                      <a:pt x="1537" y="2407"/>
                    </a:cubicBezTo>
                    <a:cubicBezTo>
                      <a:pt x="1526" y="2437"/>
                      <a:pt x="1506" y="2467"/>
                      <a:pt x="1496" y="2498"/>
                    </a:cubicBezTo>
                    <a:lnTo>
                      <a:pt x="1436" y="2589"/>
                    </a:lnTo>
                    <a:lnTo>
                      <a:pt x="1324" y="2771"/>
                    </a:lnTo>
                    <a:lnTo>
                      <a:pt x="1082" y="3125"/>
                    </a:lnTo>
                    <a:cubicBezTo>
                      <a:pt x="930" y="3367"/>
                      <a:pt x="778" y="3610"/>
                      <a:pt x="657" y="3873"/>
                    </a:cubicBezTo>
                    <a:cubicBezTo>
                      <a:pt x="596" y="4004"/>
                      <a:pt x="546" y="4136"/>
                      <a:pt x="506" y="4277"/>
                    </a:cubicBezTo>
                    <a:cubicBezTo>
                      <a:pt x="465" y="4408"/>
                      <a:pt x="425" y="4550"/>
                      <a:pt x="394" y="4691"/>
                    </a:cubicBezTo>
                    <a:cubicBezTo>
                      <a:pt x="253" y="5237"/>
                      <a:pt x="122" y="5793"/>
                      <a:pt x="0" y="6359"/>
                    </a:cubicBezTo>
                    <a:lnTo>
                      <a:pt x="212" y="5531"/>
                    </a:lnTo>
                    <a:cubicBezTo>
                      <a:pt x="283" y="5248"/>
                      <a:pt x="354" y="4974"/>
                      <a:pt x="425" y="4702"/>
                    </a:cubicBezTo>
                    <a:cubicBezTo>
                      <a:pt x="465" y="4560"/>
                      <a:pt x="506" y="4419"/>
                      <a:pt x="546" y="4287"/>
                    </a:cubicBezTo>
                    <a:cubicBezTo>
                      <a:pt x="587" y="4145"/>
                      <a:pt x="637" y="4014"/>
                      <a:pt x="697" y="3893"/>
                    </a:cubicBezTo>
                    <a:cubicBezTo>
                      <a:pt x="819" y="3640"/>
                      <a:pt x="971" y="3397"/>
                      <a:pt x="1133" y="3155"/>
                    </a:cubicBezTo>
                    <a:lnTo>
                      <a:pt x="1365" y="2791"/>
                    </a:lnTo>
                    <a:lnTo>
                      <a:pt x="1476" y="2619"/>
                    </a:lnTo>
                    <a:lnTo>
                      <a:pt x="1526" y="2518"/>
                    </a:lnTo>
                    <a:cubicBezTo>
                      <a:pt x="1547" y="2488"/>
                      <a:pt x="1567" y="2458"/>
                      <a:pt x="1577" y="2427"/>
                    </a:cubicBezTo>
                    <a:cubicBezTo>
                      <a:pt x="1648" y="2296"/>
                      <a:pt x="1699" y="2164"/>
                      <a:pt x="1749" y="2033"/>
                    </a:cubicBezTo>
                    <a:cubicBezTo>
                      <a:pt x="1800" y="1901"/>
                      <a:pt x="1850" y="1760"/>
                      <a:pt x="1901" y="1629"/>
                    </a:cubicBezTo>
                    <a:cubicBezTo>
                      <a:pt x="2092" y="1093"/>
                      <a:pt x="2265" y="547"/>
                      <a:pt x="2426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4921805" y="687882"/>
                <a:ext cx="72930" cy="18217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278" extrusionOk="0">
                    <a:moveTo>
                      <a:pt x="2113" y="1"/>
                    </a:moveTo>
                    <a:lnTo>
                      <a:pt x="1850" y="668"/>
                    </a:lnTo>
                    <a:cubicBezTo>
                      <a:pt x="1759" y="880"/>
                      <a:pt x="1668" y="1102"/>
                      <a:pt x="1567" y="1325"/>
                    </a:cubicBezTo>
                    <a:cubicBezTo>
                      <a:pt x="1476" y="1537"/>
                      <a:pt x="1385" y="1760"/>
                      <a:pt x="1263" y="1962"/>
                    </a:cubicBezTo>
                    <a:lnTo>
                      <a:pt x="890" y="2568"/>
                    </a:lnTo>
                    <a:cubicBezTo>
                      <a:pt x="769" y="2780"/>
                      <a:pt x="647" y="2982"/>
                      <a:pt x="546" y="3205"/>
                    </a:cubicBezTo>
                    <a:cubicBezTo>
                      <a:pt x="495" y="3316"/>
                      <a:pt x="465" y="3427"/>
                      <a:pt x="425" y="3539"/>
                    </a:cubicBezTo>
                    <a:cubicBezTo>
                      <a:pt x="394" y="3660"/>
                      <a:pt x="364" y="3771"/>
                      <a:pt x="333" y="3892"/>
                    </a:cubicBezTo>
                    <a:cubicBezTo>
                      <a:pt x="212" y="4347"/>
                      <a:pt x="101" y="4812"/>
                      <a:pt x="0" y="5277"/>
                    </a:cubicBezTo>
                    <a:lnTo>
                      <a:pt x="182" y="4590"/>
                    </a:lnTo>
                    <a:cubicBezTo>
                      <a:pt x="243" y="4357"/>
                      <a:pt x="304" y="4125"/>
                      <a:pt x="364" y="3903"/>
                    </a:cubicBezTo>
                    <a:cubicBezTo>
                      <a:pt x="405" y="3781"/>
                      <a:pt x="435" y="3670"/>
                      <a:pt x="465" y="3559"/>
                    </a:cubicBezTo>
                    <a:cubicBezTo>
                      <a:pt x="506" y="3438"/>
                      <a:pt x="536" y="3326"/>
                      <a:pt x="587" y="3225"/>
                    </a:cubicBezTo>
                    <a:cubicBezTo>
                      <a:pt x="688" y="3013"/>
                      <a:pt x="809" y="2800"/>
                      <a:pt x="930" y="2598"/>
                    </a:cubicBezTo>
                    <a:lnTo>
                      <a:pt x="1294" y="1982"/>
                    </a:lnTo>
                    <a:lnTo>
                      <a:pt x="1385" y="1830"/>
                    </a:lnTo>
                    <a:cubicBezTo>
                      <a:pt x="1415" y="1780"/>
                      <a:pt x="1445" y="1719"/>
                      <a:pt x="1466" y="1668"/>
                    </a:cubicBezTo>
                    <a:cubicBezTo>
                      <a:pt x="1517" y="1558"/>
                      <a:pt x="1557" y="1446"/>
                      <a:pt x="1607" y="1335"/>
                    </a:cubicBezTo>
                    <a:cubicBezTo>
                      <a:pt x="1789" y="900"/>
                      <a:pt x="1951" y="455"/>
                      <a:pt x="2113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4866996" y="887448"/>
                <a:ext cx="73310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209" extrusionOk="0">
                    <a:moveTo>
                      <a:pt x="1144" y="1"/>
                    </a:moveTo>
                    <a:cubicBezTo>
                      <a:pt x="1144" y="1"/>
                      <a:pt x="1022" y="425"/>
                      <a:pt x="921" y="506"/>
                    </a:cubicBezTo>
                    <a:cubicBezTo>
                      <a:pt x="810" y="597"/>
                      <a:pt x="668" y="991"/>
                      <a:pt x="668" y="991"/>
                    </a:cubicBezTo>
                    <a:cubicBezTo>
                      <a:pt x="668" y="991"/>
                      <a:pt x="638" y="729"/>
                      <a:pt x="486" y="567"/>
                    </a:cubicBezTo>
                    <a:cubicBezTo>
                      <a:pt x="351" y="413"/>
                      <a:pt x="71" y="405"/>
                      <a:pt x="12" y="405"/>
                    </a:cubicBezTo>
                    <a:cubicBezTo>
                      <a:pt x="5" y="405"/>
                      <a:pt x="1" y="405"/>
                      <a:pt x="1" y="405"/>
                    </a:cubicBezTo>
                    <a:cubicBezTo>
                      <a:pt x="223" y="678"/>
                      <a:pt x="517" y="991"/>
                      <a:pt x="517" y="991"/>
                    </a:cubicBezTo>
                    <a:cubicBezTo>
                      <a:pt x="517" y="991"/>
                      <a:pt x="436" y="1133"/>
                      <a:pt x="506" y="1133"/>
                    </a:cubicBezTo>
                    <a:cubicBezTo>
                      <a:pt x="524" y="1133"/>
                      <a:pt x="546" y="1132"/>
                      <a:pt x="574" y="1132"/>
                    </a:cubicBezTo>
                    <a:cubicBezTo>
                      <a:pt x="643" y="1132"/>
                      <a:pt x="749" y="1137"/>
                      <a:pt x="921" y="1173"/>
                    </a:cubicBezTo>
                    <a:cubicBezTo>
                      <a:pt x="1010" y="1197"/>
                      <a:pt x="1079" y="1208"/>
                      <a:pt x="1137" y="1208"/>
                    </a:cubicBezTo>
                    <a:cubicBezTo>
                      <a:pt x="1231" y="1208"/>
                      <a:pt x="1299" y="1179"/>
                      <a:pt x="1386" y="1122"/>
                    </a:cubicBezTo>
                    <a:cubicBezTo>
                      <a:pt x="1442" y="1083"/>
                      <a:pt x="1492" y="1073"/>
                      <a:pt x="1546" y="1073"/>
                    </a:cubicBezTo>
                    <a:cubicBezTo>
                      <a:pt x="1601" y="1073"/>
                      <a:pt x="1658" y="1083"/>
                      <a:pt x="1727" y="1083"/>
                    </a:cubicBezTo>
                    <a:cubicBezTo>
                      <a:pt x="1761" y="1083"/>
                      <a:pt x="1799" y="1081"/>
                      <a:pt x="1841" y="1072"/>
                    </a:cubicBezTo>
                    <a:cubicBezTo>
                      <a:pt x="2033" y="1032"/>
                      <a:pt x="1982" y="920"/>
                      <a:pt x="2053" y="688"/>
                    </a:cubicBezTo>
                    <a:cubicBezTo>
                      <a:pt x="2124" y="455"/>
                      <a:pt x="2063" y="172"/>
                      <a:pt x="2063" y="172"/>
                    </a:cubicBezTo>
                    <a:lnTo>
                      <a:pt x="2063" y="172"/>
                    </a:lnTo>
                    <a:cubicBezTo>
                      <a:pt x="2063" y="172"/>
                      <a:pt x="1932" y="334"/>
                      <a:pt x="1892" y="496"/>
                    </a:cubicBezTo>
                    <a:cubicBezTo>
                      <a:pt x="1851" y="668"/>
                      <a:pt x="1669" y="900"/>
                      <a:pt x="1669" y="900"/>
                    </a:cubicBezTo>
                    <a:cubicBezTo>
                      <a:pt x="1669" y="900"/>
                      <a:pt x="1548" y="900"/>
                      <a:pt x="1487" y="657"/>
                    </a:cubicBezTo>
                    <a:cubicBezTo>
                      <a:pt x="1436" y="415"/>
                      <a:pt x="1851" y="213"/>
                      <a:pt x="1851" y="213"/>
                    </a:cubicBezTo>
                    <a:lnTo>
                      <a:pt x="1851" y="213"/>
                    </a:lnTo>
                    <a:cubicBezTo>
                      <a:pt x="1851" y="213"/>
                      <a:pt x="1285" y="354"/>
                      <a:pt x="1265" y="516"/>
                    </a:cubicBezTo>
                    <a:cubicBezTo>
                      <a:pt x="1245" y="678"/>
                      <a:pt x="1063" y="971"/>
                      <a:pt x="1063" y="971"/>
                    </a:cubicBezTo>
                    <a:cubicBezTo>
                      <a:pt x="1063" y="971"/>
                      <a:pt x="1063" y="749"/>
                      <a:pt x="1164" y="547"/>
                    </a:cubicBezTo>
                    <a:cubicBezTo>
                      <a:pt x="1254" y="334"/>
                      <a:pt x="1144" y="1"/>
                      <a:pt x="1144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8" name="Google Shape;878;p22"/>
          <p:cNvGrpSpPr/>
          <p:nvPr/>
        </p:nvGrpSpPr>
        <p:grpSpPr>
          <a:xfrm>
            <a:off x="8423998" y="396150"/>
            <a:ext cx="1146900" cy="1146900"/>
            <a:chOff x="8423998" y="396150"/>
            <a:chExt cx="1146900" cy="1146900"/>
          </a:xfrm>
        </p:grpSpPr>
        <p:sp>
          <p:nvSpPr>
            <p:cNvPr id="879" name="Google Shape;879;p22"/>
            <p:cNvSpPr/>
            <p:nvPr/>
          </p:nvSpPr>
          <p:spPr>
            <a:xfrm flipH="1">
              <a:off x="8423998" y="39615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880" name="Google Shape;880;p22"/>
            <p:cNvGrpSpPr/>
            <p:nvPr/>
          </p:nvGrpSpPr>
          <p:grpSpPr>
            <a:xfrm>
              <a:off x="8598929" y="635387"/>
              <a:ext cx="778213" cy="706488"/>
              <a:chOff x="3966879" y="-623964"/>
              <a:chExt cx="577781" cy="524490"/>
            </a:xfrm>
          </p:grpSpPr>
          <p:sp>
            <p:nvSpPr>
              <p:cNvPr id="881" name="Google Shape;881;p22"/>
              <p:cNvSpPr/>
              <p:nvPr/>
            </p:nvSpPr>
            <p:spPr>
              <a:xfrm>
                <a:off x="4340883" y="-525527"/>
                <a:ext cx="61816" cy="42522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2" extrusionOk="0">
                    <a:moveTo>
                      <a:pt x="1199" y="1"/>
                    </a:moveTo>
                    <a:cubicBezTo>
                      <a:pt x="1147" y="1"/>
                      <a:pt x="1086" y="7"/>
                      <a:pt x="1011" y="20"/>
                    </a:cubicBezTo>
                    <a:cubicBezTo>
                      <a:pt x="456" y="121"/>
                      <a:pt x="1" y="485"/>
                      <a:pt x="61" y="809"/>
                    </a:cubicBezTo>
                    <a:cubicBezTo>
                      <a:pt x="110" y="1070"/>
                      <a:pt x="481" y="1232"/>
                      <a:pt x="914" y="1232"/>
                    </a:cubicBezTo>
                    <a:cubicBezTo>
                      <a:pt x="1018" y="1232"/>
                      <a:pt x="1126" y="1222"/>
                      <a:pt x="1234" y="1203"/>
                    </a:cubicBezTo>
                    <a:cubicBezTo>
                      <a:pt x="1790" y="1102"/>
                      <a:pt x="1537" y="869"/>
                      <a:pt x="1476" y="546"/>
                    </a:cubicBezTo>
                    <a:cubicBezTo>
                      <a:pt x="1424" y="266"/>
                      <a:pt x="1531" y="1"/>
                      <a:pt x="1199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4385201" y="-530256"/>
                <a:ext cx="57951" cy="42212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223" extrusionOk="0">
                    <a:moveTo>
                      <a:pt x="727" y="1"/>
                    </a:moveTo>
                    <a:cubicBezTo>
                      <a:pt x="634" y="1"/>
                      <a:pt x="542" y="9"/>
                      <a:pt x="455" y="26"/>
                    </a:cubicBezTo>
                    <a:cubicBezTo>
                      <a:pt x="1" y="106"/>
                      <a:pt x="132" y="360"/>
                      <a:pt x="192" y="683"/>
                    </a:cubicBezTo>
                    <a:cubicBezTo>
                      <a:pt x="246" y="969"/>
                      <a:pt x="221" y="1223"/>
                      <a:pt x="534" y="1223"/>
                    </a:cubicBezTo>
                    <a:cubicBezTo>
                      <a:pt x="576" y="1223"/>
                      <a:pt x="623" y="1218"/>
                      <a:pt x="678" y="1209"/>
                    </a:cubicBezTo>
                    <a:cubicBezTo>
                      <a:pt x="1143" y="1117"/>
                      <a:pt x="1679" y="744"/>
                      <a:pt x="1618" y="420"/>
                    </a:cubicBezTo>
                    <a:cubicBezTo>
                      <a:pt x="1569" y="157"/>
                      <a:pt x="1137" y="1"/>
                      <a:pt x="727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4249488" y="-270944"/>
                <a:ext cx="64578" cy="4956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436" extrusionOk="0">
                    <a:moveTo>
                      <a:pt x="992" y="0"/>
                    </a:moveTo>
                    <a:cubicBezTo>
                      <a:pt x="920" y="0"/>
                      <a:pt x="824" y="42"/>
                      <a:pt x="688" y="145"/>
                    </a:cubicBezTo>
                    <a:cubicBezTo>
                      <a:pt x="243" y="488"/>
                      <a:pt x="0" y="1024"/>
                      <a:pt x="202" y="1287"/>
                    </a:cubicBezTo>
                    <a:cubicBezTo>
                      <a:pt x="280" y="1388"/>
                      <a:pt x="414" y="1435"/>
                      <a:pt x="575" y="1435"/>
                    </a:cubicBezTo>
                    <a:cubicBezTo>
                      <a:pt x="830" y="1435"/>
                      <a:pt x="1153" y="1316"/>
                      <a:pt x="1426" y="1105"/>
                    </a:cubicBezTo>
                    <a:cubicBezTo>
                      <a:pt x="1871" y="761"/>
                      <a:pt x="1547" y="670"/>
                      <a:pt x="1345" y="408"/>
                    </a:cubicBezTo>
                    <a:cubicBezTo>
                      <a:pt x="1204" y="224"/>
                      <a:pt x="1161" y="0"/>
                      <a:pt x="992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2"/>
              <p:cNvSpPr/>
              <p:nvPr/>
            </p:nvSpPr>
            <p:spPr>
              <a:xfrm>
                <a:off x="4280862" y="-292068"/>
                <a:ext cx="61471" cy="47803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385" extrusionOk="0">
                    <a:moveTo>
                      <a:pt x="1214" y="1"/>
                    </a:moveTo>
                    <a:cubicBezTo>
                      <a:pt x="947" y="1"/>
                      <a:pt x="611" y="123"/>
                      <a:pt x="375" y="301"/>
                    </a:cubicBezTo>
                    <a:cubicBezTo>
                      <a:pt x="1" y="595"/>
                      <a:pt x="234" y="757"/>
                      <a:pt x="436" y="1020"/>
                    </a:cubicBezTo>
                    <a:cubicBezTo>
                      <a:pt x="576" y="1202"/>
                      <a:pt x="663" y="1384"/>
                      <a:pt x="828" y="1384"/>
                    </a:cubicBezTo>
                    <a:cubicBezTo>
                      <a:pt x="901" y="1384"/>
                      <a:pt x="989" y="1349"/>
                      <a:pt x="1103" y="1262"/>
                    </a:cubicBezTo>
                    <a:cubicBezTo>
                      <a:pt x="1477" y="979"/>
                      <a:pt x="1780" y="403"/>
                      <a:pt x="1578" y="140"/>
                    </a:cubicBezTo>
                    <a:cubicBezTo>
                      <a:pt x="1503" y="43"/>
                      <a:pt x="1371" y="1"/>
                      <a:pt x="1214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2"/>
              <p:cNvSpPr/>
              <p:nvPr/>
            </p:nvSpPr>
            <p:spPr>
              <a:xfrm>
                <a:off x="4092479" y="-361753"/>
                <a:ext cx="64578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429" extrusionOk="0">
                    <a:moveTo>
                      <a:pt x="1000" y="1"/>
                    </a:moveTo>
                    <a:cubicBezTo>
                      <a:pt x="929" y="1"/>
                      <a:pt x="834" y="43"/>
                      <a:pt x="698" y="148"/>
                    </a:cubicBezTo>
                    <a:cubicBezTo>
                      <a:pt x="243" y="491"/>
                      <a:pt x="1" y="1017"/>
                      <a:pt x="203" y="1280"/>
                    </a:cubicBezTo>
                    <a:cubicBezTo>
                      <a:pt x="281" y="1381"/>
                      <a:pt x="414" y="1428"/>
                      <a:pt x="575" y="1428"/>
                    </a:cubicBezTo>
                    <a:cubicBezTo>
                      <a:pt x="830" y="1428"/>
                      <a:pt x="1153" y="1309"/>
                      <a:pt x="1426" y="1098"/>
                    </a:cubicBezTo>
                    <a:cubicBezTo>
                      <a:pt x="1871" y="754"/>
                      <a:pt x="1547" y="663"/>
                      <a:pt x="1345" y="400"/>
                    </a:cubicBezTo>
                    <a:cubicBezTo>
                      <a:pt x="1205" y="217"/>
                      <a:pt x="1162" y="1"/>
                      <a:pt x="1000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4123888" y="-383015"/>
                <a:ext cx="61782" cy="4783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386" extrusionOk="0">
                    <a:moveTo>
                      <a:pt x="1223" y="1"/>
                    </a:moveTo>
                    <a:cubicBezTo>
                      <a:pt x="954" y="1"/>
                      <a:pt x="613" y="128"/>
                      <a:pt x="375" y="308"/>
                    </a:cubicBezTo>
                    <a:cubicBezTo>
                      <a:pt x="0" y="591"/>
                      <a:pt x="233" y="753"/>
                      <a:pt x="435" y="1016"/>
                    </a:cubicBezTo>
                    <a:cubicBezTo>
                      <a:pt x="575" y="1198"/>
                      <a:pt x="662" y="1385"/>
                      <a:pt x="827" y="1385"/>
                    </a:cubicBezTo>
                    <a:cubicBezTo>
                      <a:pt x="899" y="1385"/>
                      <a:pt x="988" y="1349"/>
                      <a:pt x="1102" y="1259"/>
                    </a:cubicBezTo>
                    <a:cubicBezTo>
                      <a:pt x="1476" y="975"/>
                      <a:pt x="1790" y="400"/>
                      <a:pt x="1577" y="137"/>
                    </a:cubicBezTo>
                    <a:cubicBezTo>
                      <a:pt x="1504" y="42"/>
                      <a:pt x="1375" y="1"/>
                      <a:pt x="1223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4161543" y="-338145"/>
                <a:ext cx="48563" cy="52911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533" extrusionOk="0">
                    <a:moveTo>
                      <a:pt x="1049" y="0"/>
                    </a:moveTo>
                    <a:cubicBezTo>
                      <a:pt x="939" y="0"/>
                      <a:pt x="801" y="80"/>
                      <a:pt x="638" y="111"/>
                    </a:cubicBezTo>
                    <a:cubicBezTo>
                      <a:pt x="304" y="181"/>
                      <a:pt x="1" y="39"/>
                      <a:pt x="113" y="585"/>
                    </a:cubicBezTo>
                    <a:cubicBezTo>
                      <a:pt x="225" y="1103"/>
                      <a:pt x="549" y="1533"/>
                      <a:pt x="854" y="1533"/>
                    </a:cubicBezTo>
                    <a:cubicBezTo>
                      <a:pt x="876" y="1533"/>
                      <a:pt x="899" y="1531"/>
                      <a:pt x="921" y="1526"/>
                    </a:cubicBezTo>
                    <a:cubicBezTo>
                      <a:pt x="1245" y="1465"/>
                      <a:pt x="1406" y="899"/>
                      <a:pt x="1295" y="353"/>
                    </a:cubicBezTo>
                    <a:cubicBezTo>
                      <a:pt x="1240" y="77"/>
                      <a:pt x="1158" y="0"/>
                      <a:pt x="104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4174107" y="-338214"/>
                <a:ext cx="35999" cy="5298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535" extrusionOk="0">
                    <a:moveTo>
                      <a:pt x="688" y="1"/>
                    </a:moveTo>
                    <a:cubicBezTo>
                      <a:pt x="699" y="32"/>
                      <a:pt x="708" y="72"/>
                      <a:pt x="719" y="113"/>
                    </a:cubicBezTo>
                    <a:cubicBezTo>
                      <a:pt x="830" y="668"/>
                      <a:pt x="668" y="1224"/>
                      <a:pt x="345" y="1295"/>
                    </a:cubicBezTo>
                    <a:cubicBezTo>
                      <a:pt x="324" y="1298"/>
                      <a:pt x="303" y="1300"/>
                      <a:pt x="283" y="1300"/>
                    </a:cubicBezTo>
                    <a:cubicBezTo>
                      <a:pt x="185" y="1300"/>
                      <a:pt x="93" y="1261"/>
                      <a:pt x="1" y="1194"/>
                    </a:cubicBezTo>
                    <a:lnTo>
                      <a:pt x="1" y="1194"/>
                    </a:lnTo>
                    <a:cubicBezTo>
                      <a:pt x="144" y="1400"/>
                      <a:pt x="319" y="1535"/>
                      <a:pt x="491" y="1535"/>
                    </a:cubicBezTo>
                    <a:cubicBezTo>
                      <a:pt x="513" y="1535"/>
                      <a:pt x="535" y="1532"/>
                      <a:pt x="557" y="1528"/>
                    </a:cubicBezTo>
                    <a:cubicBezTo>
                      <a:pt x="881" y="1467"/>
                      <a:pt x="1042" y="901"/>
                      <a:pt x="931" y="355"/>
                    </a:cubicBezTo>
                    <a:cubicBezTo>
                      <a:pt x="881" y="82"/>
                      <a:pt x="789" y="1"/>
                      <a:pt x="68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2"/>
              <p:cNvSpPr/>
              <p:nvPr/>
            </p:nvSpPr>
            <p:spPr>
              <a:xfrm>
                <a:off x="4157022" y="-383360"/>
                <a:ext cx="47493" cy="51703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1498" extrusionOk="0">
                    <a:moveTo>
                      <a:pt x="528" y="1"/>
                    </a:moveTo>
                    <a:cubicBezTo>
                      <a:pt x="510" y="1"/>
                      <a:pt x="493" y="2"/>
                      <a:pt x="476" y="5"/>
                    </a:cubicBezTo>
                    <a:cubicBezTo>
                      <a:pt x="152" y="76"/>
                      <a:pt x="1" y="713"/>
                      <a:pt x="102" y="1167"/>
                    </a:cubicBezTo>
                    <a:cubicBezTo>
                      <a:pt x="152" y="1426"/>
                      <a:pt x="250" y="1497"/>
                      <a:pt x="384" y="1497"/>
                    </a:cubicBezTo>
                    <a:cubicBezTo>
                      <a:pt x="491" y="1497"/>
                      <a:pt x="621" y="1452"/>
                      <a:pt x="769" y="1421"/>
                    </a:cubicBezTo>
                    <a:cubicBezTo>
                      <a:pt x="1093" y="1360"/>
                      <a:pt x="1376" y="1390"/>
                      <a:pt x="1275" y="935"/>
                    </a:cubicBezTo>
                    <a:cubicBezTo>
                      <a:pt x="1188" y="495"/>
                      <a:pt x="839" y="1"/>
                      <a:pt x="52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2"/>
              <p:cNvSpPr/>
              <p:nvPr/>
            </p:nvSpPr>
            <p:spPr>
              <a:xfrm>
                <a:off x="4161233" y="-382842"/>
                <a:ext cx="43282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485" extrusionOk="0">
                    <a:moveTo>
                      <a:pt x="475" y="0"/>
                    </a:moveTo>
                    <a:cubicBezTo>
                      <a:pt x="637" y="182"/>
                      <a:pt x="768" y="445"/>
                      <a:pt x="819" y="687"/>
                    </a:cubicBezTo>
                    <a:cubicBezTo>
                      <a:pt x="910" y="1152"/>
                      <a:pt x="627" y="1112"/>
                      <a:pt x="303" y="1183"/>
                    </a:cubicBezTo>
                    <a:cubicBezTo>
                      <a:pt x="192" y="1203"/>
                      <a:pt x="91" y="1233"/>
                      <a:pt x="0" y="1254"/>
                    </a:cubicBezTo>
                    <a:cubicBezTo>
                      <a:pt x="58" y="1432"/>
                      <a:pt x="148" y="1485"/>
                      <a:pt x="264" y="1485"/>
                    </a:cubicBezTo>
                    <a:cubicBezTo>
                      <a:pt x="372" y="1485"/>
                      <a:pt x="501" y="1439"/>
                      <a:pt x="647" y="1406"/>
                    </a:cubicBezTo>
                    <a:cubicBezTo>
                      <a:pt x="971" y="1345"/>
                      <a:pt x="1254" y="1375"/>
                      <a:pt x="1153" y="920"/>
                    </a:cubicBezTo>
                    <a:cubicBezTo>
                      <a:pt x="1072" y="505"/>
                      <a:pt x="768" y="51"/>
                      <a:pt x="47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4153881" y="-434615"/>
                <a:ext cx="47838" cy="5267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26" extrusionOk="0">
                    <a:moveTo>
                      <a:pt x="341" y="0"/>
                    </a:moveTo>
                    <a:cubicBezTo>
                      <a:pt x="230" y="0"/>
                      <a:pt x="148" y="78"/>
                      <a:pt x="102" y="358"/>
                    </a:cubicBezTo>
                    <a:cubicBezTo>
                      <a:pt x="1" y="914"/>
                      <a:pt x="173" y="1470"/>
                      <a:pt x="506" y="1520"/>
                    </a:cubicBezTo>
                    <a:cubicBezTo>
                      <a:pt x="525" y="1524"/>
                      <a:pt x="544" y="1526"/>
                      <a:pt x="564" y="1526"/>
                    </a:cubicBezTo>
                    <a:cubicBezTo>
                      <a:pt x="870" y="1526"/>
                      <a:pt x="1190" y="1083"/>
                      <a:pt x="1285" y="560"/>
                    </a:cubicBezTo>
                    <a:cubicBezTo>
                      <a:pt x="1386" y="4"/>
                      <a:pt x="1083" y="156"/>
                      <a:pt x="749" y="105"/>
                    </a:cubicBezTo>
                    <a:cubicBezTo>
                      <a:pt x="588" y="75"/>
                      <a:pt x="450" y="0"/>
                      <a:pt x="34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4157367" y="-429610"/>
                <a:ext cx="42592" cy="4766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81" extrusionOk="0">
                    <a:moveTo>
                      <a:pt x="1083" y="1"/>
                    </a:moveTo>
                    <a:cubicBezTo>
                      <a:pt x="1083" y="41"/>
                      <a:pt x="1072" y="72"/>
                      <a:pt x="1072" y="112"/>
                    </a:cubicBezTo>
                    <a:cubicBezTo>
                      <a:pt x="976" y="640"/>
                      <a:pt x="652" y="1086"/>
                      <a:pt x="334" y="1086"/>
                    </a:cubicBezTo>
                    <a:cubicBezTo>
                      <a:pt x="317" y="1086"/>
                      <a:pt x="300" y="1085"/>
                      <a:pt x="284" y="1083"/>
                    </a:cubicBezTo>
                    <a:cubicBezTo>
                      <a:pt x="173" y="1062"/>
                      <a:pt x="82" y="981"/>
                      <a:pt x="1" y="860"/>
                    </a:cubicBezTo>
                    <a:lnTo>
                      <a:pt x="1" y="860"/>
                    </a:lnTo>
                    <a:cubicBezTo>
                      <a:pt x="72" y="1133"/>
                      <a:pt x="213" y="1345"/>
                      <a:pt x="405" y="1375"/>
                    </a:cubicBezTo>
                    <a:cubicBezTo>
                      <a:pt x="424" y="1379"/>
                      <a:pt x="443" y="1381"/>
                      <a:pt x="463" y="1381"/>
                    </a:cubicBezTo>
                    <a:cubicBezTo>
                      <a:pt x="769" y="1381"/>
                      <a:pt x="1089" y="938"/>
                      <a:pt x="1184" y="415"/>
                    </a:cubicBezTo>
                    <a:cubicBezTo>
                      <a:pt x="1234" y="142"/>
                      <a:pt x="1184" y="41"/>
                      <a:pt x="108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2"/>
              <p:cNvSpPr/>
              <p:nvPr/>
            </p:nvSpPr>
            <p:spPr>
              <a:xfrm>
                <a:off x="4158782" y="-480347"/>
                <a:ext cx="46768" cy="5146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491" extrusionOk="0">
                    <a:moveTo>
                      <a:pt x="808" y="1"/>
                    </a:moveTo>
                    <a:cubicBezTo>
                      <a:pt x="498" y="1"/>
                      <a:pt x="158" y="504"/>
                      <a:pt x="81" y="945"/>
                    </a:cubicBezTo>
                    <a:cubicBezTo>
                      <a:pt x="0" y="1410"/>
                      <a:pt x="283" y="1369"/>
                      <a:pt x="607" y="1430"/>
                    </a:cubicBezTo>
                    <a:cubicBezTo>
                      <a:pt x="750" y="1452"/>
                      <a:pt x="879" y="1491"/>
                      <a:pt x="985" y="1491"/>
                    </a:cubicBezTo>
                    <a:cubicBezTo>
                      <a:pt x="1126" y="1491"/>
                      <a:pt x="1228" y="1423"/>
                      <a:pt x="1274" y="1158"/>
                    </a:cubicBezTo>
                    <a:cubicBezTo>
                      <a:pt x="1355" y="693"/>
                      <a:pt x="1183" y="66"/>
                      <a:pt x="860" y="5"/>
                    </a:cubicBezTo>
                    <a:cubicBezTo>
                      <a:pt x="843" y="2"/>
                      <a:pt x="826" y="1"/>
                      <a:pt x="80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2"/>
              <p:cNvSpPr/>
              <p:nvPr/>
            </p:nvSpPr>
            <p:spPr>
              <a:xfrm>
                <a:off x="4160163" y="-478794"/>
                <a:ext cx="45042" cy="49909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446" extrusionOk="0">
                    <a:moveTo>
                      <a:pt x="930" y="1"/>
                    </a:moveTo>
                    <a:lnTo>
                      <a:pt x="930" y="1"/>
                    </a:lnTo>
                    <a:cubicBezTo>
                      <a:pt x="1011" y="233"/>
                      <a:pt x="1042" y="526"/>
                      <a:pt x="991" y="779"/>
                    </a:cubicBezTo>
                    <a:cubicBezTo>
                      <a:pt x="945" y="1038"/>
                      <a:pt x="846" y="1107"/>
                      <a:pt x="709" y="1107"/>
                    </a:cubicBezTo>
                    <a:cubicBezTo>
                      <a:pt x="604" y="1107"/>
                      <a:pt x="478" y="1068"/>
                      <a:pt x="334" y="1041"/>
                    </a:cubicBezTo>
                    <a:cubicBezTo>
                      <a:pt x="223" y="1032"/>
                      <a:pt x="122" y="1021"/>
                      <a:pt x="31" y="1001"/>
                    </a:cubicBezTo>
                    <a:lnTo>
                      <a:pt x="31" y="1001"/>
                    </a:lnTo>
                    <a:cubicBezTo>
                      <a:pt x="1" y="1365"/>
                      <a:pt x="263" y="1324"/>
                      <a:pt x="567" y="1385"/>
                    </a:cubicBezTo>
                    <a:cubicBezTo>
                      <a:pt x="710" y="1407"/>
                      <a:pt x="839" y="1446"/>
                      <a:pt x="945" y="1446"/>
                    </a:cubicBezTo>
                    <a:cubicBezTo>
                      <a:pt x="1086" y="1446"/>
                      <a:pt x="1188" y="1378"/>
                      <a:pt x="1234" y="1113"/>
                    </a:cubicBezTo>
                    <a:cubicBezTo>
                      <a:pt x="1305" y="698"/>
                      <a:pt x="1184" y="162"/>
                      <a:pt x="93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2"/>
              <p:cNvSpPr/>
              <p:nvPr/>
            </p:nvSpPr>
            <p:spPr>
              <a:xfrm>
                <a:off x="4228226" y="-484765"/>
                <a:ext cx="49909" cy="53429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48" extrusionOk="0">
                    <a:moveTo>
                      <a:pt x="394" y="0"/>
                    </a:moveTo>
                    <a:cubicBezTo>
                      <a:pt x="292" y="0"/>
                      <a:pt x="210" y="78"/>
                      <a:pt x="142" y="345"/>
                    </a:cubicBezTo>
                    <a:cubicBezTo>
                      <a:pt x="0" y="891"/>
                      <a:pt x="142" y="1457"/>
                      <a:pt x="454" y="1538"/>
                    </a:cubicBezTo>
                    <a:cubicBezTo>
                      <a:pt x="481" y="1544"/>
                      <a:pt x="507" y="1548"/>
                      <a:pt x="534" y="1548"/>
                    </a:cubicBezTo>
                    <a:cubicBezTo>
                      <a:pt x="840" y="1548"/>
                      <a:pt x="1183" y="1140"/>
                      <a:pt x="1304" y="639"/>
                    </a:cubicBezTo>
                    <a:cubicBezTo>
                      <a:pt x="1445" y="82"/>
                      <a:pt x="1132" y="224"/>
                      <a:pt x="809" y="133"/>
                    </a:cubicBezTo>
                    <a:cubicBezTo>
                      <a:pt x="641" y="91"/>
                      <a:pt x="505" y="0"/>
                      <a:pt x="39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2"/>
              <p:cNvSpPr/>
              <p:nvPr/>
            </p:nvSpPr>
            <p:spPr>
              <a:xfrm>
                <a:off x="4231712" y="-477379"/>
                <a:ext cx="43972" cy="46043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334" extrusionOk="0">
                    <a:moveTo>
                      <a:pt x="1132" y="0"/>
                    </a:moveTo>
                    <a:cubicBezTo>
                      <a:pt x="1132" y="30"/>
                      <a:pt x="1122" y="70"/>
                      <a:pt x="1112" y="111"/>
                    </a:cubicBezTo>
                    <a:cubicBezTo>
                      <a:pt x="991" y="613"/>
                      <a:pt x="648" y="1021"/>
                      <a:pt x="343" y="1021"/>
                    </a:cubicBezTo>
                    <a:cubicBezTo>
                      <a:pt x="316" y="1021"/>
                      <a:pt x="289" y="1018"/>
                      <a:pt x="263" y="1011"/>
                    </a:cubicBezTo>
                    <a:cubicBezTo>
                      <a:pt x="151" y="991"/>
                      <a:pt x="61" y="899"/>
                      <a:pt x="0" y="768"/>
                    </a:cubicBezTo>
                    <a:lnTo>
                      <a:pt x="0" y="768"/>
                    </a:lnTo>
                    <a:cubicBezTo>
                      <a:pt x="41" y="1061"/>
                      <a:pt x="172" y="1274"/>
                      <a:pt x="353" y="1324"/>
                    </a:cubicBezTo>
                    <a:cubicBezTo>
                      <a:pt x="380" y="1330"/>
                      <a:pt x="406" y="1334"/>
                      <a:pt x="433" y="1334"/>
                    </a:cubicBezTo>
                    <a:cubicBezTo>
                      <a:pt x="739" y="1334"/>
                      <a:pt x="1082" y="926"/>
                      <a:pt x="1203" y="425"/>
                    </a:cubicBezTo>
                    <a:cubicBezTo>
                      <a:pt x="1274" y="151"/>
                      <a:pt x="1233" y="50"/>
                      <a:pt x="113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2"/>
              <p:cNvSpPr/>
              <p:nvPr/>
            </p:nvSpPr>
            <p:spPr>
              <a:xfrm>
                <a:off x="4235199" y="-528633"/>
                <a:ext cx="48494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03" extrusionOk="0">
                    <a:moveTo>
                      <a:pt x="889" y="1"/>
                    </a:moveTo>
                    <a:cubicBezTo>
                      <a:pt x="580" y="1"/>
                      <a:pt x="224" y="466"/>
                      <a:pt x="121" y="888"/>
                    </a:cubicBezTo>
                    <a:cubicBezTo>
                      <a:pt x="0" y="1353"/>
                      <a:pt x="283" y="1323"/>
                      <a:pt x="607" y="1404"/>
                    </a:cubicBezTo>
                    <a:cubicBezTo>
                      <a:pt x="758" y="1447"/>
                      <a:pt x="891" y="1502"/>
                      <a:pt x="1002" y="1502"/>
                    </a:cubicBezTo>
                    <a:cubicBezTo>
                      <a:pt x="1128" y="1502"/>
                      <a:pt x="1224" y="1430"/>
                      <a:pt x="1284" y="1182"/>
                    </a:cubicBezTo>
                    <a:cubicBezTo>
                      <a:pt x="1405" y="727"/>
                      <a:pt x="1284" y="90"/>
                      <a:pt x="960" y="9"/>
                    </a:cubicBezTo>
                    <a:cubicBezTo>
                      <a:pt x="937" y="4"/>
                      <a:pt x="913" y="1"/>
                      <a:pt x="889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2"/>
              <p:cNvSpPr/>
              <p:nvPr/>
            </p:nvSpPr>
            <p:spPr>
              <a:xfrm>
                <a:off x="4236924" y="-526597"/>
                <a:ext cx="46078" cy="4984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444" extrusionOk="0">
                    <a:moveTo>
                      <a:pt x="1022" y="0"/>
                    </a:moveTo>
                    <a:cubicBezTo>
                      <a:pt x="1082" y="233"/>
                      <a:pt x="1092" y="537"/>
                      <a:pt x="1031" y="779"/>
                    </a:cubicBezTo>
                    <a:cubicBezTo>
                      <a:pt x="967" y="1022"/>
                      <a:pt x="870" y="1092"/>
                      <a:pt x="745" y="1092"/>
                    </a:cubicBezTo>
                    <a:cubicBezTo>
                      <a:pt x="636" y="1092"/>
                      <a:pt x="505" y="1039"/>
                      <a:pt x="355" y="1002"/>
                    </a:cubicBezTo>
                    <a:cubicBezTo>
                      <a:pt x="243" y="971"/>
                      <a:pt x="132" y="951"/>
                      <a:pt x="51" y="930"/>
                    </a:cubicBezTo>
                    <a:lnTo>
                      <a:pt x="51" y="930"/>
                    </a:lnTo>
                    <a:cubicBezTo>
                      <a:pt x="0" y="1285"/>
                      <a:pt x="263" y="1274"/>
                      <a:pt x="557" y="1345"/>
                    </a:cubicBezTo>
                    <a:cubicBezTo>
                      <a:pt x="708" y="1388"/>
                      <a:pt x="841" y="1443"/>
                      <a:pt x="952" y="1443"/>
                    </a:cubicBezTo>
                    <a:cubicBezTo>
                      <a:pt x="1078" y="1443"/>
                      <a:pt x="1174" y="1371"/>
                      <a:pt x="1234" y="1123"/>
                    </a:cubicBezTo>
                    <a:cubicBezTo>
                      <a:pt x="1335" y="728"/>
                      <a:pt x="1264" y="182"/>
                      <a:pt x="102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2"/>
              <p:cNvSpPr/>
              <p:nvPr/>
            </p:nvSpPr>
            <p:spPr>
              <a:xfrm>
                <a:off x="4256805" y="-578887"/>
                <a:ext cx="59366" cy="52773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529" extrusionOk="0">
                    <a:moveTo>
                      <a:pt x="705" y="0"/>
                    </a:moveTo>
                    <a:cubicBezTo>
                      <a:pt x="626" y="0"/>
                      <a:pt x="536" y="62"/>
                      <a:pt x="415" y="232"/>
                    </a:cubicBezTo>
                    <a:cubicBezTo>
                      <a:pt x="82" y="697"/>
                      <a:pt x="1" y="1273"/>
                      <a:pt x="264" y="1465"/>
                    </a:cubicBezTo>
                    <a:cubicBezTo>
                      <a:pt x="325" y="1509"/>
                      <a:pt x="400" y="1529"/>
                      <a:pt x="482" y="1529"/>
                    </a:cubicBezTo>
                    <a:cubicBezTo>
                      <a:pt x="763" y="1529"/>
                      <a:pt x="1135" y="1292"/>
                      <a:pt x="1385" y="940"/>
                    </a:cubicBezTo>
                    <a:cubicBezTo>
                      <a:pt x="1719" y="475"/>
                      <a:pt x="1376" y="484"/>
                      <a:pt x="1113" y="293"/>
                    </a:cubicBezTo>
                    <a:cubicBezTo>
                      <a:pt x="942" y="172"/>
                      <a:pt x="838" y="0"/>
                      <a:pt x="705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2"/>
              <p:cNvSpPr/>
              <p:nvPr/>
            </p:nvSpPr>
            <p:spPr>
              <a:xfrm>
                <a:off x="4259255" y="-561112"/>
                <a:ext cx="50979" cy="34998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014" extrusionOk="0">
                    <a:moveTo>
                      <a:pt x="1406" y="0"/>
                    </a:moveTo>
                    <a:cubicBezTo>
                      <a:pt x="1385" y="30"/>
                      <a:pt x="1365" y="61"/>
                      <a:pt x="1345" y="101"/>
                    </a:cubicBezTo>
                    <a:cubicBezTo>
                      <a:pt x="1086" y="453"/>
                      <a:pt x="719" y="690"/>
                      <a:pt x="440" y="690"/>
                    </a:cubicBezTo>
                    <a:cubicBezTo>
                      <a:pt x="358" y="690"/>
                      <a:pt x="284" y="670"/>
                      <a:pt x="223" y="627"/>
                    </a:cubicBezTo>
                    <a:cubicBezTo>
                      <a:pt x="132" y="556"/>
                      <a:pt x="81" y="445"/>
                      <a:pt x="71" y="303"/>
                    </a:cubicBezTo>
                    <a:lnTo>
                      <a:pt x="71" y="303"/>
                    </a:lnTo>
                    <a:cubicBezTo>
                      <a:pt x="0" y="586"/>
                      <a:pt x="41" y="839"/>
                      <a:pt x="193" y="950"/>
                    </a:cubicBezTo>
                    <a:cubicBezTo>
                      <a:pt x="254" y="994"/>
                      <a:pt x="329" y="1014"/>
                      <a:pt x="411" y="1014"/>
                    </a:cubicBezTo>
                    <a:cubicBezTo>
                      <a:pt x="692" y="1014"/>
                      <a:pt x="1064" y="777"/>
                      <a:pt x="1314" y="425"/>
                    </a:cubicBezTo>
                    <a:cubicBezTo>
                      <a:pt x="1476" y="192"/>
                      <a:pt x="1476" y="81"/>
                      <a:pt x="1406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2"/>
              <p:cNvSpPr/>
              <p:nvPr/>
            </p:nvSpPr>
            <p:spPr>
              <a:xfrm>
                <a:off x="4276340" y="-611262"/>
                <a:ext cx="57260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479" extrusionOk="0">
                    <a:moveTo>
                      <a:pt x="1186" y="1"/>
                    </a:moveTo>
                    <a:cubicBezTo>
                      <a:pt x="893" y="1"/>
                      <a:pt x="491" y="268"/>
                      <a:pt x="273" y="573"/>
                    </a:cubicBezTo>
                    <a:cubicBezTo>
                      <a:pt x="1" y="948"/>
                      <a:pt x="273" y="1038"/>
                      <a:pt x="547" y="1231"/>
                    </a:cubicBezTo>
                    <a:cubicBezTo>
                      <a:pt x="706" y="1347"/>
                      <a:pt x="832" y="1478"/>
                      <a:pt x="967" y="1478"/>
                    </a:cubicBezTo>
                    <a:cubicBezTo>
                      <a:pt x="1055" y="1478"/>
                      <a:pt x="1147" y="1423"/>
                      <a:pt x="1254" y="1271"/>
                    </a:cubicBezTo>
                    <a:cubicBezTo>
                      <a:pt x="1527" y="887"/>
                      <a:pt x="1659" y="250"/>
                      <a:pt x="1385" y="58"/>
                    </a:cubicBezTo>
                    <a:cubicBezTo>
                      <a:pt x="1330" y="19"/>
                      <a:pt x="1261" y="1"/>
                      <a:pt x="1186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4277755" y="-606465"/>
                <a:ext cx="547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1425" y="0"/>
                    </a:moveTo>
                    <a:cubicBezTo>
                      <a:pt x="1395" y="243"/>
                      <a:pt x="1294" y="526"/>
                      <a:pt x="1153" y="728"/>
                    </a:cubicBezTo>
                    <a:cubicBezTo>
                      <a:pt x="1045" y="879"/>
                      <a:pt x="953" y="935"/>
                      <a:pt x="865" y="935"/>
                    </a:cubicBezTo>
                    <a:cubicBezTo>
                      <a:pt x="728" y="935"/>
                      <a:pt x="600" y="804"/>
                      <a:pt x="435" y="687"/>
                    </a:cubicBezTo>
                    <a:cubicBezTo>
                      <a:pt x="344" y="616"/>
                      <a:pt x="253" y="566"/>
                      <a:pt x="182" y="515"/>
                    </a:cubicBezTo>
                    <a:lnTo>
                      <a:pt x="182" y="515"/>
                    </a:lnTo>
                    <a:cubicBezTo>
                      <a:pt x="0" y="829"/>
                      <a:pt x="253" y="910"/>
                      <a:pt x="506" y="1092"/>
                    </a:cubicBezTo>
                    <a:cubicBezTo>
                      <a:pt x="665" y="1208"/>
                      <a:pt x="791" y="1339"/>
                      <a:pt x="926" y="1339"/>
                    </a:cubicBezTo>
                    <a:cubicBezTo>
                      <a:pt x="1014" y="1339"/>
                      <a:pt x="1106" y="1284"/>
                      <a:pt x="1213" y="1132"/>
                    </a:cubicBezTo>
                    <a:cubicBezTo>
                      <a:pt x="1456" y="798"/>
                      <a:pt x="1587" y="263"/>
                      <a:pt x="142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4324144" y="-368553"/>
                <a:ext cx="58296" cy="53257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543" extrusionOk="0">
                    <a:moveTo>
                      <a:pt x="668" y="1"/>
                    </a:moveTo>
                    <a:cubicBezTo>
                      <a:pt x="586" y="1"/>
                      <a:pt x="496" y="64"/>
                      <a:pt x="375" y="244"/>
                    </a:cubicBezTo>
                    <a:cubicBezTo>
                      <a:pt x="61" y="718"/>
                      <a:pt x="0" y="1304"/>
                      <a:pt x="283" y="1486"/>
                    </a:cubicBezTo>
                    <a:cubicBezTo>
                      <a:pt x="340" y="1524"/>
                      <a:pt x="408" y="1542"/>
                      <a:pt x="482" y="1542"/>
                    </a:cubicBezTo>
                    <a:cubicBezTo>
                      <a:pt x="763" y="1542"/>
                      <a:pt x="1137" y="1286"/>
                      <a:pt x="1386" y="911"/>
                    </a:cubicBezTo>
                    <a:cubicBezTo>
                      <a:pt x="1689" y="435"/>
                      <a:pt x="1355" y="455"/>
                      <a:pt x="1072" y="273"/>
                    </a:cubicBezTo>
                    <a:cubicBezTo>
                      <a:pt x="904" y="162"/>
                      <a:pt x="798" y="1"/>
                      <a:pt x="66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2"/>
              <p:cNvSpPr/>
              <p:nvPr/>
            </p:nvSpPr>
            <p:spPr>
              <a:xfrm>
                <a:off x="4326594" y="-351779"/>
                <a:ext cx="50599" cy="3648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057" extrusionOk="0">
                    <a:moveTo>
                      <a:pt x="1385" y="0"/>
                    </a:moveTo>
                    <a:cubicBezTo>
                      <a:pt x="1365" y="30"/>
                      <a:pt x="1345" y="61"/>
                      <a:pt x="1324" y="101"/>
                    </a:cubicBezTo>
                    <a:cubicBezTo>
                      <a:pt x="1077" y="477"/>
                      <a:pt x="708" y="733"/>
                      <a:pt x="425" y="733"/>
                    </a:cubicBezTo>
                    <a:cubicBezTo>
                      <a:pt x="351" y="733"/>
                      <a:pt x="282" y="715"/>
                      <a:pt x="223" y="677"/>
                    </a:cubicBezTo>
                    <a:cubicBezTo>
                      <a:pt x="132" y="607"/>
                      <a:pt x="71" y="495"/>
                      <a:pt x="51" y="354"/>
                    </a:cubicBezTo>
                    <a:lnTo>
                      <a:pt x="51" y="354"/>
                    </a:lnTo>
                    <a:cubicBezTo>
                      <a:pt x="1" y="637"/>
                      <a:pt x="51" y="890"/>
                      <a:pt x="212" y="1000"/>
                    </a:cubicBezTo>
                    <a:cubicBezTo>
                      <a:pt x="269" y="1038"/>
                      <a:pt x="337" y="1056"/>
                      <a:pt x="411" y="1056"/>
                    </a:cubicBezTo>
                    <a:cubicBezTo>
                      <a:pt x="692" y="1056"/>
                      <a:pt x="1066" y="800"/>
                      <a:pt x="1315" y="425"/>
                    </a:cubicBezTo>
                    <a:cubicBezTo>
                      <a:pt x="1466" y="192"/>
                      <a:pt x="1456" y="81"/>
                      <a:pt x="138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>
                <a:off x="4342299" y="-402378"/>
                <a:ext cx="56190" cy="51427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490" extrusionOk="0">
                    <a:moveTo>
                      <a:pt x="1163" y="1"/>
                    </a:moveTo>
                    <a:cubicBezTo>
                      <a:pt x="872" y="1"/>
                      <a:pt x="466" y="287"/>
                      <a:pt x="253" y="607"/>
                    </a:cubicBezTo>
                    <a:cubicBezTo>
                      <a:pt x="0" y="1001"/>
                      <a:pt x="273" y="1071"/>
                      <a:pt x="546" y="1253"/>
                    </a:cubicBezTo>
                    <a:cubicBezTo>
                      <a:pt x="715" y="1362"/>
                      <a:pt x="845" y="1489"/>
                      <a:pt x="978" y="1489"/>
                    </a:cubicBezTo>
                    <a:cubicBezTo>
                      <a:pt x="1067" y="1489"/>
                      <a:pt x="1158" y="1432"/>
                      <a:pt x="1264" y="1274"/>
                    </a:cubicBezTo>
                    <a:cubicBezTo>
                      <a:pt x="1527" y="880"/>
                      <a:pt x="1628" y="233"/>
                      <a:pt x="1345" y="51"/>
                    </a:cubicBezTo>
                    <a:cubicBezTo>
                      <a:pt x="1293" y="17"/>
                      <a:pt x="1231" y="1"/>
                      <a:pt x="1163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>
                <a:off x="4343679" y="-397856"/>
                <a:ext cx="53774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59" extrusionOk="0">
                    <a:moveTo>
                      <a:pt x="1386" y="1"/>
                    </a:moveTo>
                    <a:cubicBezTo>
                      <a:pt x="1375" y="243"/>
                      <a:pt x="1285" y="526"/>
                      <a:pt x="1143" y="738"/>
                    </a:cubicBezTo>
                    <a:cubicBezTo>
                      <a:pt x="1036" y="900"/>
                      <a:pt x="943" y="958"/>
                      <a:pt x="852" y="958"/>
                    </a:cubicBezTo>
                    <a:cubicBezTo>
                      <a:pt x="721" y="958"/>
                      <a:pt x="592" y="836"/>
                      <a:pt x="425" y="729"/>
                    </a:cubicBezTo>
                    <a:cubicBezTo>
                      <a:pt x="334" y="657"/>
                      <a:pt x="243" y="617"/>
                      <a:pt x="173" y="556"/>
                    </a:cubicBezTo>
                    <a:lnTo>
                      <a:pt x="173" y="556"/>
                    </a:lnTo>
                    <a:cubicBezTo>
                      <a:pt x="0" y="880"/>
                      <a:pt x="254" y="961"/>
                      <a:pt x="506" y="1122"/>
                    </a:cubicBezTo>
                    <a:cubicBezTo>
                      <a:pt x="675" y="1231"/>
                      <a:pt x="805" y="1358"/>
                      <a:pt x="938" y="1358"/>
                    </a:cubicBezTo>
                    <a:cubicBezTo>
                      <a:pt x="1027" y="1358"/>
                      <a:pt x="1118" y="1301"/>
                      <a:pt x="1224" y="1143"/>
                    </a:cubicBezTo>
                    <a:cubicBezTo>
                      <a:pt x="1446" y="789"/>
                      <a:pt x="1557" y="253"/>
                      <a:pt x="138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>
                <a:off x="4379954" y="-444589"/>
                <a:ext cx="64923" cy="4897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419" extrusionOk="0">
                    <a:moveTo>
                      <a:pt x="1029" y="0"/>
                    </a:moveTo>
                    <a:cubicBezTo>
                      <a:pt x="957" y="0"/>
                      <a:pt x="863" y="38"/>
                      <a:pt x="729" y="131"/>
                    </a:cubicBezTo>
                    <a:cubicBezTo>
                      <a:pt x="264" y="465"/>
                      <a:pt x="1" y="980"/>
                      <a:pt x="193" y="1254"/>
                    </a:cubicBezTo>
                    <a:cubicBezTo>
                      <a:pt x="272" y="1366"/>
                      <a:pt x="417" y="1418"/>
                      <a:pt x="592" y="1418"/>
                    </a:cubicBezTo>
                    <a:cubicBezTo>
                      <a:pt x="841" y="1418"/>
                      <a:pt x="1153" y="1312"/>
                      <a:pt x="1426" y="1122"/>
                    </a:cubicBezTo>
                    <a:cubicBezTo>
                      <a:pt x="1881" y="798"/>
                      <a:pt x="1557" y="697"/>
                      <a:pt x="1375" y="425"/>
                    </a:cubicBezTo>
                    <a:cubicBezTo>
                      <a:pt x="1239" y="230"/>
                      <a:pt x="1205" y="0"/>
                      <a:pt x="102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>
                <a:off x="4382405" y="-424019"/>
                <a:ext cx="55880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823" extrusionOk="0">
                    <a:moveTo>
                      <a:pt x="203" y="0"/>
                    </a:moveTo>
                    <a:cubicBezTo>
                      <a:pt x="51" y="243"/>
                      <a:pt x="1" y="496"/>
                      <a:pt x="122" y="658"/>
                    </a:cubicBezTo>
                    <a:cubicBezTo>
                      <a:pt x="201" y="770"/>
                      <a:pt x="346" y="822"/>
                      <a:pt x="521" y="822"/>
                    </a:cubicBezTo>
                    <a:cubicBezTo>
                      <a:pt x="770" y="822"/>
                      <a:pt x="1082" y="716"/>
                      <a:pt x="1355" y="526"/>
                    </a:cubicBezTo>
                    <a:cubicBezTo>
                      <a:pt x="1578" y="364"/>
                      <a:pt x="1618" y="263"/>
                      <a:pt x="1578" y="162"/>
                    </a:cubicBezTo>
                    <a:lnTo>
                      <a:pt x="1578" y="162"/>
                    </a:lnTo>
                    <a:cubicBezTo>
                      <a:pt x="1547" y="182"/>
                      <a:pt x="1517" y="202"/>
                      <a:pt x="1486" y="233"/>
                    </a:cubicBezTo>
                    <a:cubicBezTo>
                      <a:pt x="1213" y="423"/>
                      <a:pt x="902" y="529"/>
                      <a:pt x="653" y="529"/>
                    </a:cubicBezTo>
                    <a:cubicBezTo>
                      <a:pt x="477" y="529"/>
                      <a:pt x="333" y="477"/>
                      <a:pt x="253" y="364"/>
                    </a:cubicBezTo>
                    <a:cubicBezTo>
                      <a:pt x="183" y="263"/>
                      <a:pt x="172" y="142"/>
                      <a:pt x="20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>
                <a:off x="4412744" y="-464056"/>
                <a:ext cx="61816" cy="47286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370" extrusionOk="0">
                    <a:moveTo>
                      <a:pt x="1205" y="0"/>
                    </a:moveTo>
                    <a:cubicBezTo>
                      <a:pt x="942" y="0"/>
                      <a:pt x="617" y="106"/>
                      <a:pt x="385" y="271"/>
                    </a:cubicBezTo>
                    <a:cubicBezTo>
                      <a:pt x="1" y="544"/>
                      <a:pt x="234" y="716"/>
                      <a:pt x="425" y="989"/>
                    </a:cubicBezTo>
                    <a:cubicBezTo>
                      <a:pt x="554" y="1182"/>
                      <a:pt x="632" y="1370"/>
                      <a:pt x="807" y="1370"/>
                    </a:cubicBezTo>
                    <a:cubicBezTo>
                      <a:pt x="879" y="1370"/>
                      <a:pt x="968" y="1338"/>
                      <a:pt x="1083" y="1261"/>
                    </a:cubicBezTo>
                    <a:cubicBezTo>
                      <a:pt x="1467" y="989"/>
                      <a:pt x="1790" y="423"/>
                      <a:pt x="1598" y="149"/>
                    </a:cubicBezTo>
                    <a:cubicBezTo>
                      <a:pt x="1522" y="45"/>
                      <a:pt x="1377" y="0"/>
                      <a:pt x="1205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4413814" y="-455048"/>
                <a:ext cx="57951" cy="38277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109" extrusionOk="0">
                    <a:moveTo>
                      <a:pt x="1618" y="0"/>
                    </a:moveTo>
                    <a:lnTo>
                      <a:pt x="1618" y="0"/>
                    </a:lnTo>
                    <a:cubicBezTo>
                      <a:pt x="1517" y="222"/>
                      <a:pt x="1324" y="455"/>
                      <a:pt x="1122" y="596"/>
                    </a:cubicBezTo>
                    <a:cubicBezTo>
                      <a:pt x="1010" y="676"/>
                      <a:pt x="923" y="709"/>
                      <a:pt x="852" y="709"/>
                    </a:cubicBezTo>
                    <a:cubicBezTo>
                      <a:pt x="681" y="709"/>
                      <a:pt x="601" y="516"/>
                      <a:pt x="466" y="324"/>
                    </a:cubicBezTo>
                    <a:cubicBezTo>
                      <a:pt x="394" y="232"/>
                      <a:pt x="324" y="151"/>
                      <a:pt x="284" y="70"/>
                    </a:cubicBezTo>
                    <a:lnTo>
                      <a:pt x="284" y="70"/>
                    </a:lnTo>
                    <a:cubicBezTo>
                      <a:pt x="1" y="313"/>
                      <a:pt x="212" y="475"/>
                      <a:pt x="394" y="728"/>
                    </a:cubicBezTo>
                    <a:cubicBezTo>
                      <a:pt x="523" y="921"/>
                      <a:pt x="601" y="1109"/>
                      <a:pt x="776" y="1109"/>
                    </a:cubicBezTo>
                    <a:cubicBezTo>
                      <a:pt x="848" y="1109"/>
                      <a:pt x="937" y="1077"/>
                      <a:pt x="1052" y="1000"/>
                    </a:cubicBezTo>
                    <a:cubicBezTo>
                      <a:pt x="1385" y="758"/>
                      <a:pt x="1679" y="293"/>
                      <a:pt x="161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4404046" y="-322786"/>
                <a:ext cx="51324" cy="53533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551" extrusionOk="0">
                    <a:moveTo>
                      <a:pt x="427" y="1"/>
                    </a:moveTo>
                    <a:cubicBezTo>
                      <a:pt x="329" y="1"/>
                      <a:pt x="246" y="76"/>
                      <a:pt x="172" y="322"/>
                    </a:cubicBezTo>
                    <a:cubicBezTo>
                      <a:pt x="1" y="868"/>
                      <a:pt x="102" y="1434"/>
                      <a:pt x="415" y="1535"/>
                    </a:cubicBezTo>
                    <a:cubicBezTo>
                      <a:pt x="448" y="1545"/>
                      <a:pt x="482" y="1550"/>
                      <a:pt x="516" y="1550"/>
                    </a:cubicBezTo>
                    <a:cubicBezTo>
                      <a:pt x="818" y="1550"/>
                      <a:pt x="1160" y="1167"/>
                      <a:pt x="1315" y="686"/>
                    </a:cubicBezTo>
                    <a:cubicBezTo>
                      <a:pt x="1486" y="140"/>
                      <a:pt x="1163" y="262"/>
                      <a:pt x="850" y="160"/>
                    </a:cubicBezTo>
                    <a:cubicBezTo>
                      <a:pt x="680" y="106"/>
                      <a:pt x="543" y="1"/>
                      <a:pt x="427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4407187" y="-313778"/>
                <a:ext cx="45042" cy="44524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290" extrusionOk="0">
                    <a:moveTo>
                      <a:pt x="1183" y="1"/>
                    </a:moveTo>
                    <a:cubicBezTo>
                      <a:pt x="1173" y="31"/>
                      <a:pt x="1163" y="72"/>
                      <a:pt x="1153" y="112"/>
                    </a:cubicBezTo>
                    <a:cubicBezTo>
                      <a:pt x="999" y="593"/>
                      <a:pt x="648" y="976"/>
                      <a:pt x="352" y="976"/>
                    </a:cubicBezTo>
                    <a:cubicBezTo>
                      <a:pt x="318" y="976"/>
                      <a:pt x="285" y="972"/>
                      <a:pt x="253" y="961"/>
                    </a:cubicBezTo>
                    <a:cubicBezTo>
                      <a:pt x="142" y="930"/>
                      <a:pt x="61" y="829"/>
                      <a:pt x="0" y="708"/>
                    </a:cubicBezTo>
                    <a:lnTo>
                      <a:pt x="0" y="708"/>
                    </a:lnTo>
                    <a:cubicBezTo>
                      <a:pt x="31" y="991"/>
                      <a:pt x="142" y="1214"/>
                      <a:pt x="324" y="1274"/>
                    </a:cubicBezTo>
                    <a:cubicBezTo>
                      <a:pt x="357" y="1284"/>
                      <a:pt x="391" y="1289"/>
                      <a:pt x="425" y="1289"/>
                    </a:cubicBezTo>
                    <a:cubicBezTo>
                      <a:pt x="727" y="1289"/>
                      <a:pt x="1069" y="906"/>
                      <a:pt x="1224" y="425"/>
                    </a:cubicBezTo>
                    <a:cubicBezTo>
                      <a:pt x="1305" y="162"/>
                      <a:pt x="1274" y="51"/>
                      <a:pt x="118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4412744" y="-365447"/>
                <a:ext cx="49253" cy="52152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511" extrusionOk="0">
                    <a:moveTo>
                      <a:pt x="949" y="1"/>
                    </a:moveTo>
                    <a:cubicBezTo>
                      <a:pt x="638" y="1"/>
                      <a:pt x="262" y="443"/>
                      <a:pt x="133" y="851"/>
                    </a:cubicBezTo>
                    <a:cubicBezTo>
                      <a:pt x="1" y="1306"/>
                      <a:pt x="284" y="1295"/>
                      <a:pt x="598" y="1396"/>
                    </a:cubicBezTo>
                    <a:cubicBezTo>
                      <a:pt x="751" y="1446"/>
                      <a:pt x="886" y="1510"/>
                      <a:pt x="999" y="1510"/>
                    </a:cubicBezTo>
                    <a:cubicBezTo>
                      <a:pt x="1117" y="1510"/>
                      <a:pt x="1213" y="1441"/>
                      <a:pt x="1285" y="1214"/>
                    </a:cubicBezTo>
                    <a:cubicBezTo>
                      <a:pt x="1427" y="760"/>
                      <a:pt x="1346" y="113"/>
                      <a:pt x="1032" y="12"/>
                    </a:cubicBezTo>
                    <a:cubicBezTo>
                      <a:pt x="1005" y="4"/>
                      <a:pt x="978" y="1"/>
                      <a:pt x="949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4414159" y="-362961"/>
                <a:ext cx="47147" cy="4966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9" extrusionOk="0">
                    <a:moveTo>
                      <a:pt x="1092" y="1"/>
                    </a:moveTo>
                    <a:lnTo>
                      <a:pt x="1092" y="1"/>
                    </a:lnTo>
                    <a:cubicBezTo>
                      <a:pt x="1143" y="243"/>
                      <a:pt x="1132" y="536"/>
                      <a:pt x="1052" y="779"/>
                    </a:cubicBezTo>
                    <a:cubicBezTo>
                      <a:pt x="985" y="1005"/>
                      <a:pt x="892" y="1074"/>
                      <a:pt x="774" y="1074"/>
                    </a:cubicBezTo>
                    <a:cubicBezTo>
                      <a:pt x="660" y="1074"/>
                      <a:pt x="523" y="1010"/>
                      <a:pt x="364" y="961"/>
                    </a:cubicBezTo>
                    <a:cubicBezTo>
                      <a:pt x="263" y="931"/>
                      <a:pt x="152" y="900"/>
                      <a:pt x="71" y="870"/>
                    </a:cubicBezTo>
                    <a:lnTo>
                      <a:pt x="71" y="870"/>
                    </a:lnTo>
                    <a:cubicBezTo>
                      <a:pt x="0" y="1223"/>
                      <a:pt x="263" y="1234"/>
                      <a:pt x="557" y="1324"/>
                    </a:cubicBezTo>
                    <a:cubicBezTo>
                      <a:pt x="710" y="1374"/>
                      <a:pt x="845" y="1438"/>
                      <a:pt x="958" y="1438"/>
                    </a:cubicBezTo>
                    <a:cubicBezTo>
                      <a:pt x="1076" y="1438"/>
                      <a:pt x="1172" y="1369"/>
                      <a:pt x="1244" y="1142"/>
                    </a:cubicBezTo>
                    <a:cubicBezTo>
                      <a:pt x="1365" y="738"/>
                      <a:pt x="1325" y="192"/>
                      <a:pt x="109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4444532" y="-400238"/>
                <a:ext cx="65233" cy="46181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338" extrusionOk="0">
                    <a:moveTo>
                      <a:pt x="1151" y="1"/>
                    </a:moveTo>
                    <a:cubicBezTo>
                      <a:pt x="1085" y="1"/>
                      <a:pt x="995" y="27"/>
                      <a:pt x="869" y="90"/>
                    </a:cubicBezTo>
                    <a:cubicBezTo>
                      <a:pt x="354" y="333"/>
                      <a:pt x="0" y="798"/>
                      <a:pt x="151" y="1090"/>
                    </a:cubicBezTo>
                    <a:cubicBezTo>
                      <a:pt x="229" y="1256"/>
                      <a:pt x="436" y="1337"/>
                      <a:pt x="692" y="1337"/>
                    </a:cubicBezTo>
                    <a:cubicBezTo>
                      <a:pt x="905" y="1337"/>
                      <a:pt x="1151" y="1281"/>
                      <a:pt x="1385" y="1171"/>
                    </a:cubicBezTo>
                    <a:cubicBezTo>
                      <a:pt x="1890" y="929"/>
                      <a:pt x="1597" y="777"/>
                      <a:pt x="1456" y="474"/>
                    </a:cubicBezTo>
                    <a:cubicBezTo>
                      <a:pt x="1341" y="246"/>
                      <a:pt x="1353" y="1"/>
                      <a:pt x="115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4446603" y="-384257"/>
                <a:ext cx="56190" cy="3020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875" extrusionOk="0">
                    <a:moveTo>
                      <a:pt x="284" y="1"/>
                    </a:moveTo>
                    <a:lnTo>
                      <a:pt x="284" y="1"/>
                    </a:lnTo>
                    <a:cubicBezTo>
                      <a:pt x="91" y="213"/>
                      <a:pt x="1" y="456"/>
                      <a:pt x="91" y="627"/>
                    </a:cubicBezTo>
                    <a:cubicBezTo>
                      <a:pt x="169" y="793"/>
                      <a:pt x="376" y="874"/>
                      <a:pt x="632" y="874"/>
                    </a:cubicBezTo>
                    <a:cubicBezTo>
                      <a:pt x="845" y="874"/>
                      <a:pt x="1091" y="818"/>
                      <a:pt x="1325" y="708"/>
                    </a:cubicBezTo>
                    <a:cubicBezTo>
                      <a:pt x="1578" y="587"/>
                      <a:pt x="1628" y="496"/>
                      <a:pt x="1608" y="385"/>
                    </a:cubicBezTo>
                    <a:lnTo>
                      <a:pt x="1608" y="385"/>
                    </a:lnTo>
                    <a:cubicBezTo>
                      <a:pt x="1578" y="405"/>
                      <a:pt x="1537" y="425"/>
                      <a:pt x="1507" y="436"/>
                    </a:cubicBezTo>
                    <a:cubicBezTo>
                      <a:pt x="1271" y="547"/>
                      <a:pt x="1020" y="603"/>
                      <a:pt x="804" y="603"/>
                    </a:cubicBezTo>
                    <a:cubicBezTo>
                      <a:pt x="548" y="603"/>
                      <a:pt x="340" y="524"/>
                      <a:pt x="264" y="365"/>
                    </a:cubicBezTo>
                    <a:cubicBezTo>
                      <a:pt x="213" y="254"/>
                      <a:pt x="223" y="132"/>
                      <a:pt x="28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4482913" y="-413319"/>
                <a:ext cx="61747" cy="44766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297" extrusionOk="0">
                    <a:moveTo>
                      <a:pt x="1082" y="0"/>
                    </a:moveTo>
                    <a:cubicBezTo>
                      <a:pt x="862" y="0"/>
                      <a:pt x="620" y="53"/>
                      <a:pt x="425" y="146"/>
                    </a:cubicBezTo>
                    <a:cubicBezTo>
                      <a:pt x="0" y="348"/>
                      <a:pt x="192" y="550"/>
                      <a:pt x="344" y="853"/>
                    </a:cubicBezTo>
                    <a:cubicBezTo>
                      <a:pt x="451" y="1084"/>
                      <a:pt x="494" y="1296"/>
                      <a:pt x="695" y="1296"/>
                    </a:cubicBezTo>
                    <a:cubicBezTo>
                      <a:pt x="759" y="1296"/>
                      <a:pt x="838" y="1275"/>
                      <a:pt x="940" y="1227"/>
                    </a:cubicBezTo>
                    <a:cubicBezTo>
                      <a:pt x="1364" y="1025"/>
                      <a:pt x="1789" y="530"/>
                      <a:pt x="1647" y="236"/>
                    </a:cubicBezTo>
                    <a:cubicBezTo>
                      <a:pt x="1566" y="72"/>
                      <a:pt x="1339" y="0"/>
                      <a:pt x="108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4483914" y="-406899"/>
                <a:ext cx="57260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111" extrusionOk="0">
                    <a:moveTo>
                      <a:pt x="315" y="0"/>
                    </a:moveTo>
                    <a:cubicBezTo>
                      <a:pt x="1" y="192"/>
                      <a:pt x="173" y="384"/>
                      <a:pt x="315" y="667"/>
                    </a:cubicBezTo>
                    <a:cubicBezTo>
                      <a:pt x="422" y="898"/>
                      <a:pt x="465" y="1110"/>
                      <a:pt x="666" y="1110"/>
                    </a:cubicBezTo>
                    <a:cubicBezTo>
                      <a:pt x="730" y="1110"/>
                      <a:pt x="809" y="1089"/>
                      <a:pt x="911" y="1041"/>
                    </a:cubicBezTo>
                    <a:cubicBezTo>
                      <a:pt x="1285" y="869"/>
                      <a:pt x="1659" y="465"/>
                      <a:pt x="1639" y="162"/>
                    </a:cubicBezTo>
                    <a:lnTo>
                      <a:pt x="1639" y="162"/>
                    </a:lnTo>
                    <a:cubicBezTo>
                      <a:pt x="1508" y="364"/>
                      <a:pt x="1275" y="556"/>
                      <a:pt x="1052" y="657"/>
                    </a:cubicBezTo>
                    <a:cubicBezTo>
                      <a:pt x="950" y="705"/>
                      <a:pt x="871" y="726"/>
                      <a:pt x="806" y="726"/>
                    </a:cubicBezTo>
                    <a:cubicBezTo>
                      <a:pt x="602" y="726"/>
                      <a:pt x="553" y="514"/>
                      <a:pt x="446" y="283"/>
                    </a:cubicBezTo>
                    <a:cubicBezTo>
                      <a:pt x="396" y="182"/>
                      <a:pt x="345" y="91"/>
                      <a:pt x="31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4307059" y="-240847"/>
                <a:ext cx="57951" cy="4190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214" extrusionOk="0">
                    <a:moveTo>
                      <a:pt x="601" y="0"/>
                    </a:moveTo>
                    <a:cubicBezTo>
                      <a:pt x="589" y="0"/>
                      <a:pt x="578" y="0"/>
                      <a:pt x="567" y="1"/>
                    </a:cubicBezTo>
                    <a:cubicBezTo>
                      <a:pt x="0" y="21"/>
                      <a:pt x="212" y="284"/>
                      <a:pt x="223" y="617"/>
                    </a:cubicBezTo>
                    <a:cubicBezTo>
                      <a:pt x="232" y="945"/>
                      <a:pt x="48" y="1214"/>
                      <a:pt x="578" y="1214"/>
                    </a:cubicBezTo>
                    <a:cubicBezTo>
                      <a:pt x="588" y="1214"/>
                      <a:pt x="597" y="1214"/>
                      <a:pt x="607" y="1214"/>
                    </a:cubicBezTo>
                    <a:cubicBezTo>
                      <a:pt x="1173" y="1193"/>
                      <a:pt x="1678" y="900"/>
                      <a:pt x="1668" y="567"/>
                    </a:cubicBezTo>
                    <a:cubicBezTo>
                      <a:pt x="1658" y="250"/>
                      <a:pt x="1154" y="0"/>
                      <a:pt x="60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4308094" y="-240157"/>
                <a:ext cx="55845" cy="41211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194" extrusionOk="0">
                    <a:moveTo>
                      <a:pt x="395" y="1"/>
                    </a:moveTo>
                    <a:cubicBezTo>
                      <a:pt x="0" y="51"/>
                      <a:pt x="182" y="294"/>
                      <a:pt x="193" y="597"/>
                    </a:cubicBezTo>
                    <a:cubicBezTo>
                      <a:pt x="202" y="925"/>
                      <a:pt x="18" y="1194"/>
                      <a:pt x="548" y="1194"/>
                    </a:cubicBezTo>
                    <a:cubicBezTo>
                      <a:pt x="558" y="1194"/>
                      <a:pt x="567" y="1194"/>
                      <a:pt x="577" y="1194"/>
                    </a:cubicBezTo>
                    <a:cubicBezTo>
                      <a:pt x="1072" y="1173"/>
                      <a:pt x="1537" y="940"/>
                      <a:pt x="1618" y="657"/>
                    </a:cubicBezTo>
                    <a:lnTo>
                      <a:pt x="1618" y="657"/>
                    </a:lnTo>
                    <a:cubicBezTo>
                      <a:pt x="1426" y="789"/>
                      <a:pt x="1133" y="880"/>
                      <a:pt x="820" y="890"/>
                    </a:cubicBezTo>
                    <a:cubicBezTo>
                      <a:pt x="800" y="891"/>
                      <a:pt x="781" y="891"/>
                      <a:pt x="763" y="891"/>
                    </a:cubicBezTo>
                    <a:cubicBezTo>
                      <a:pt x="267" y="891"/>
                      <a:pt x="455" y="626"/>
                      <a:pt x="445" y="304"/>
                    </a:cubicBezTo>
                    <a:cubicBezTo>
                      <a:pt x="435" y="192"/>
                      <a:pt x="415" y="82"/>
                      <a:pt x="395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4264502" y="-239846"/>
                <a:ext cx="5408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06" extrusionOk="0">
                    <a:moveTo>
                      <a:pt x="1099" y="0"/>
                    </a:moveTo>
                    <a:cubicBezTo>
                      <a:pt x="1084" y="0"/>
                      <a:pt x="1068" y="1"/>
                      <a:pt x="1052" y="1"/>
                    </a:cubicBezTo>
                    <a:cubicBezTo>
                      <a:pt x="587" y="12"/>
                      <a:pt x="0" y="305"/>
                      <a:pt x="10" y="639"/>
                    </a:cubicBezTo>
                    <a:cubicBezTo>
                      <a:pt x="20" y="959"/>
                      <a:pt x="582" y="1206"/>
                      <a:pt x="1039" y="1206"/>
                    </a:cubicBezTo>
                    <a:cubicBezTo>
                      <a:pt x="1057" y="1206"/>
                      <a:pt x="1075" y="1206"/>
                      <a:pt x="1092" y="1205"/>
                    </a:cubicBezTo>
                    <a:cubicBezTo>
                      <a:pt x="1567" y="1185"/>
                      <a:pt x="1466" y="922"/>
                      <a:pt x="1456" y="588"/>
                    </a:cubicBezTo>
                    <a:cubicBezTo>
                      <a:pt x="1446" y="266"/>
                      <a:pt x="1521" y="0"/>
                      <a:pt x="109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4264812" y="-231080"/>
                <a:ext cx="50288" cy="32858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952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102" y="111"/>
                      <a:pt x="1" y="243"/>
                      <a:pt x="1" y="385"/>
                    </a:cubicBezTo>
                    <a:cubicBezTo>
                      <a:pt x="11" y="705"/>
                      <a:pt x="573" y="952"/>
                      <a:pt x="1030" y="952"/>
                    </a:cubicBezTo>
                    <a:cubicBezTo>
                      <a:pt x="1048" y="952"/>
                      <a:pt x="1066" y="952"/>
                      <a:pt x="1083" y="951"/>
                    </a:cubicBezTo>
                    <a:cubicBezTo>
                      <a:pt x="1386" y="940"/>
                      <a:pt x="1457" y="829"/>
                      <a:pt x="1457" y="668"/>
                    </a:cubicBezTo>
                    <a:lnTo>
                      <a:pt x="1457" y="668"/>
                    </a:lnTo>
                    <a:cubicBezTo>
                      <a:pt x="1416" y="677"/>
                      <a:pt x="1376" y="677"/>
                      <a:pt x="1315" y="677"/>
                    </a:cubicBezTo>
                    <a:cubicBezTo>
                      <a:pt x="1298" y="678"/>
                      <a:pt x="1280" y="679"/>
                      <a:pt x="1262" y="679"/>
                    </a:cubicBezTo>
                    <a:cubicBezTo>
                      <a:pt x="805" y="679"/>
                      <a:pt x="243" y="433"/>
                      <a:pt x="234" y="111"/>
                    </a:cubicBezTo>
                    <a:cubicBezTo>
                      <a:pt x="234" y="81"/>
                      <a:pt x="244" y="41"/>
                      <a:pt x="25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4205516" y="-254101"/>
                <a:ext cx="65613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362" extrusionOk="0">
                    <a:moveTo>
                      <a:pt x="782" y="0"/>
                    </a:moveTo>
                    <a:cubicBezTo>
                      <a:pt x="589" y="0"/>
                      <a:pt x="585" y="239"/>
                      <a:pt x="466" y="455"/>
                    </a:cubicBezTo>
                    <a:cubicBezTo>
                      <a:pt x="314" y="748"/>
                      <a:pt x="1" y="890"/>
                      <a:pt x="496" y="1162"/>
                    </a:cubicBezTo>
                    <a:cubicBezTo>
                      <a:pt x="747" y="1293"/>
                      <a:pt x="1015" y="1361"/>
                      <a:pt x="1241" y="1361"/>
                    </a:cubicBezTo>
                    <a:cubicBezTo>
                      <a:pt x="1471" y="1361"/>
                      <a:pt x="1658" y="1290"/>
                      <a:pt x="1739" y="1142"/>
                    </a:cubicBezTo>
                    <a:cubicBezTo>
                      <a:pt x="1901" y="850"/>
                      <a:pt x="1568" y="364"/>
                      <a:pt x="1072" y="102"/>
                    </a:cubicBezTo>
                    <a:cubicBezTo>
                      <a:pt x="943" y="30"/>
                      <a:pt x="850" y="0"/>
                      <a:pt x="78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4205516" y="-254101"/>
                <a:ext cx="57606" cy="4694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360" extrusionOk="0">
                    <a:moveTo>
                      <a:pt x="781" y="0"/>
                    </a:moveTo>
                    <a:cubicBezTo>
                      <a:pt x="582" y="0"/>
                      <a:pt x="581" y="241"/>
                      <a:pt x="466" y="455"/>
                    </a:cubicBezTo>
                    <a:cubicBezTo>
                      <a:pt x="314" y="748"/>
                      <a:pt x="1" y="890"/>
                      <a:pt x="496" y="1162"/>
                    </a:cubicBezTo>
                    <a:cubicBezTo>
                      <a:pt x="745" y="1293"/>
                      <a:pt x="1016" y="1360"/>
                      <a:pt x="1243" y="1360"/>
                    </a:cubicBezTo>
                    <a:cubicBezTo>
                      <a:pt x="1423" y="1360"/>
                      <a:pt x="1575" y="1318"/>
                      <a:pt x="1669" y="1234"/>
                    </a:cubicBezTo>
                    <a:lnTo>
                      <a:pt x="1669" y="1234"/>
                    </a:lnTo>
                    <a:cubicBezTo>
                      <a:pt x="1655" y="1234"/>
                      <a:pt x="1640" y="1235"/>
                      <a:pt x="1626" y="1235"/>
                    </a:cubicBezTo>
                    <a:cubicBezTo>
                      <a:pt x="1399" y="1235"/>
                      <a:pt x="1116" y="1164"/>
                      <a:pt x="860" y="1031"/>
                    </a:cubicBezTo>
                    <a:cubicBezTo>
                      <a:pt x="364" y="758"/>
                      <a:pt x="678" y="617"/>
                      <a:pt x="829" y="324"/>
                    </a:cubicBezTo>
                    <a:cubicBezTo>
                      <a:pt x="890" y="233"/>
                      <a:pt x="910" y="122"/>
                      <a:pt x="951" y="41"/>
                    </a:cubicBezTo>
                    <a:cubicBezTo>
                      <a:pt x="881" y="13"/>
                      <a:pt x="826" y="0"/>
                      <a:pt x="78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4172381" y="-268977"/>
                <a:ext cx="61782" cy="4556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320" extrusionOk="0">
                    <a:moveTo>
                      <a:pt x="662" y="0"/>
                    </a:moveTo>
                    <a:cubicBezTo>
                      <a:pt x="431" y="0"/>
                      <a:pt x="232" y="64"/>
                      <a:pt x="152" y="209"/>
                    </a:cubicBezTo>
                    <a:cubicBezTo>
                      <a:pt x="1" y="502"/>
                      <a:pt x="395" y="1018"/>
                      <a:pt x="809" y="1240"/>
                    </a:cubicBezTo>
                    <a:cubicBezTo>
                      <a:pt x="913" y="1296"/>
                      <a:pt x="994" y="1320"/>
                      <a:pt x="1060" y="1320"/>
                    </a:cubicBezTo>
                    <a:cubicBezTo>
                      <a:pt x="1255" y="1320"/>
                      <a:pt x="1312" y="1106"/>
                      <a:pt x="1426" y="886"/>
                    </a:cubicBezTo>
                    <a:cubicBezTo>
                      <a:pt x="1587" y="593"/>
                      <a:pt x="1789" y="401"/>
                      <a:pt x="1375" y="178"/>
                    </a:cubicBezTo>
                    <a:cubicBezTo>
                      <a:pt x="1166" y="66"/>
                      <a:pt x="898" y="0"/>
                      <a:pt x="66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4172381" y="-268770"/>
                <a:ext cx="44007" cy="4538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15" extrusionOk="0">
                    <a:moveTo>
                      <a:pt x="567" y="1"/>
                    </a:moveTo>
                    <a:lnTo>
                      <a:pt x="567" y="1"/>
                    </a:lnTo>
                    <a:cubicBezTo>
                      <a:pt x="374" y="11"/>
                      <a:pt x="223" y="71"/>
                      <a:pt x="152" y="203"/>
                    </a:cubicBezTo>
                    <a:cubicBezTo>
                      <a:pt x="1" y="496"/>
                      <a:pt x="395" y="1012"/>
                      <a:pt x="809" y="1234"/>
                    </a:cubicBezTo>
                    <a:cubicBezTo>
                      <a:pt x="914" y="1290"/>
                      <a:pt x="994" y="1315"/>
                      <a:pt x="1059" y="1315"/>
                    </a:cubicBezTo>
                    <a:cubicBezTo>
                      <a:pt x="1157" y="1315"/>
                      <a:pt x="1219" y="1259"/>
                      <a:pt x="1274" y="1173"/>
                    </a:cubicBezTo>
                    <a:cubicBezTo>
                      <a:pt x="1234" y="1163"/>
                      <a:pt x="1193" y="1143"/>
                      <a:pt x="1143" y="1113"/>
                    </a:cubicBezTo>
                    <a:cubicBezTo>
                      <a:pt x="728" y="890"/>
                      <a:pt x="334" y="374"/>
                      <a:pt x="486" y="82"/>
                    </a:cubicBezTo>
                    <a:cubicBezTo>
                      <a:pt x="506" y="51"/>
                      <a:pt x="536" y="21"/>
                      <a:pt x="56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>
                <a:off x="4389722" y="-623412"/>
                <a:ext cx="64923" cy="49356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430" extrusionOk="0">
                    <a:moveTo>
                      <a:pt x="586" y="0"/>
                    </a:moveTo>
                    <a:cubicBezTo>
                      <a:pt x="420" y="0"/>
                      <a:pt x="283" y="50"/>
                      <a:pt x="203" y="157"/>
                    </a:cubicBezTo>
                    <a:cubicBezTo>
                      <a:pt x="1" y="420"/>
                      <a:pt x="254" y="946"/>
                      <a:pt x="708" y="1289"/>
                    </a:cubicBezTo>
                    <a:cubicBezTo>
                      <a:pt x="844" y="1389"/>
                      <a:pt x="940" y="1429"/>
                      <a:pt x="1012" y="1429"/>
                    </a:cubicBezTo>
                    <a:cubicBezTo>
                      <a:pt x="1181" y="1429"/>
                      <a:pt x="1221" y="1208"/>
                      <a:pt x="1355" y="1017"/>
                    </a:cubicBezTo>
                    <a:cubicBezTo>
                      <a:pt x="1557" y="754"/>
                      <a:pt x="1881" y="662"/>
                      <a:pt x="1436" y="319"/>
                    </a:cubicBezTo>
                    <a:cubicBezTo>
                      <a:pt x="1161" y="117"/>
                      <a:pt x="841" y="0"/>
                      <a:pt x="586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2"/>
              <p:cNvSpPr/>
              <p:nvPr/>
            </p:nvSpPr>
            <p:spPr>
              <a:xfrm>
                <a:off x="4399490" y="-623446"/>
                <a:ext cx="55155" cy="49287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28" extrusionOk="0">
                    <a:moveTo>
                      <a:pt x="302" y="1"/>
                    </a:moveTo>
                    <a:cubicBezTo>
                      <a:pt x="183" y="1"/>
                      <a:pt x="78" y="26"/>
                      <a:pt x="1" y="77"/>
                    </a:cubicBezTo>
                    <a:cubicBezTo>
                      <a:pt x="243" y="97"/>
                      <a:pt x="526" y="209"/>
                      <a:pt x="769" y="401"/>
                    </a:cubicBezTo>
                    <a:cubicBezTo>
                      <a:pt x="1224" y="735"/>
                      <a:pt x="901" y="825"/>
                      <a:pt x="699" y="1099"/>
                    </a:cubicBezTo>
                    <a:cubicBezTo>
                      <a:pt x="627" y="1189"/>
                      <a:pt x="587" y="1281"/>
                      <a:pt x="537" y="1361"/>
                    </a:cubicBezTo>
                    <a:cubicBezTo>
                      <a:pt x="616" y="1408"/>
                      <a:pt x="678" y="1428"/>
                      <a:pt x="728" y="1428"/>
                    </a:cubicBezTo>
                    <a:cubicBezTo>
                      <a:pt x="898" y="1428"/>
                      <a:pt x="940" y="1205"/>
                      <a:pt x="1072" y="1018"/>
                    </a:cubicBezTo>
                    <a:cubicBezTo>
                      <a:pt x="1274" y="755"/>
                      <a:pt x="1598" y="663"/>
                      <a:pt x="1153" y="320"/>
                    </a:cubicBezTo>
                    <a:cubicBezTo>
                      <a:pt x="878" y="113"/>
                      <a:pt x="556" y="1"/>
                      <a:pt x="30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>
                <a:off x="4421821" y="-601219"/>
                <a:ext cx="61816" cy="47734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383" extrusionOk="0">
                    <a:moveTo>
                      <a:pt x="822" y="1"/>
                    </a:moveTo>
                    <a:cubicBezTo>
                      <a:pt x="654" y="1"/>
                      <a:pt x="567" y="190"/>
                      <a:pt x="425" y="374"/>
                    </a:cubicBezTo>
                    <a:cubicBezTo>
                      <a:pt x="234" y="646"/>
                      <a:pt x="1" y="808"/>
                      <a:pt x="375" y="1091"/>
                    </a:cubicBezTo>
                    <a:cubicBezTo>
                      <a:pt x="610" y="1263"/>
                      <a:pt x="949" y="1382"/>
                      <a:pt x="1218" y="1382"/>
                    </a:cubicBezTo>
                    <a:cubicBezTo>
                      <a:pt x="1378" y="1382"/>
                      <a:pt x="1513" y="1341"/>
                      <a:pt x="1588" y="1243"/>
                    </a:cubicBezTo>
                    <a:cubicBezTo>
                      <a:pt x="1790" y="980"/>
                      <a:pt x="1477" y="404"/>
                      <a:pt x="1092" y="121"/>
                    </a:cubicBezTo>
                    <a:cubicBezTo>
                      <a:pt x="980" y="36"/>
                      <a:pt x="893" y="1"/>
                      <a:pt x="822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2"/>
              <p:cNvSpPr/>
              <p:nvPr/>
            </p:nvSpPr>
            <p:spPr>
              <a:xfrm>
                <a:off x="4443462" y="-601046"/>
                <a:ext cx="40175" cy="4766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381" extrusionOk="0">
                    <a:moveTo>
                      <a:pt x="196" y="1"/>
                    </a:moveTo>
                    <a:cubicBezTo>
                      <a:pt x="115" y="1"/>
                      <a:pt x="54" y="42"/>
                      <a:pt x="0" y="106"/>
                    </a:cubicBezTo>
                    <a:cubicBezTo>
                      <a:pt x="31" y="126"/>
                      <a:pt x="72" y="146"/>
                      <a:pt x="122" y="187"/>
                    </a:cubicBezTo>
                    <a:cubicBezTo>
                      <a:pt x="496" y="470"/>
                      <a:pt x="809" y="1036"/>
                      <a:pt x="607" y="1299"/>
                    </a:cubicBezTo>
                    <a:cubicBezTo>
                      <a:pt x="587" y="1329"/>
                      <a:pt x="557" y="1359"/>
                      <a:pt x="526" y="1380"/>
                    </a:cubicBezTo>
                    <a:cubicBezTo>
                      <a:pt x="544" y="1380"/>
                      <a:pt x="562" y="1381"/>
                      <a:pt x="580" y="1381"/>
                    </a:cubicBezTo>
                    <a:cubicBezTo>
                      <a:pt x="749" y="1381"/>
                      <a:pt x="888" y="1338"/>
                      <a:pt x="961" y="1238"/>
                    </a:cubicBezTo>
                    <a:cubicBezTo>
                      <a:pt x="1163" y="975"/>
                      <a:pt x="850" y="399"/>
                      <a:pt x="465" y="116"/>
                    </a:cubicBezTo>
                    <a:cubicBezTo>
                      <a:pt x="355" y="34"/>
                      <a:pt x="268" y="1"/>
                      <a:pt x="19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2"/>
              <p:cNvSpPr/>
              <p:nvPr/>
            </p:nvSpPr>
            <p:spPr>
              <a:xfrm>
                <a:off x="4465793" y="-562044"/>
                <a:ext cx="53774" cy="53636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554" extrusionOk="0">
                    <a:moveTo>
                      <a:pt x="487" y="1"/>
                    </a:moveTo>
                    <a:cubicBezTo>
                      <a:pt x="440" y="1"/>
                      <a:pt x="396" y="9"/>
                      <a:pt x="355" y="27"/>
                    </a:cubicBezTo>
                    <a:cubicBezTo>
                      <a:pt x="51" y="158"/>
                      <a:pt x="0" y="735"/>
                      <a:pt x="223" y="1260"/>
                    </a:cubicBezTo>
                    <a:cubicBezTo>
                      <a:pt x="318" y="1482"/>
                      <a:pt x="404" y="1554"/>
                      <a:pt x="496" y="1554"/>
                    </a:cubicBezTo>
                    <a:cubicBezTo>
                      <a:pt x="617" y="1554"/>
                      <a:pt x="748" y="1426"/>
                      <a:pt x="921" y="1351"/>
                    </a:cubicBezTo>
                    <a:cubicBezTo>
                      <a:pt x="1224" y="1220"/>
                      <a:pt x="1557" y="1310"/>
                      <a:pt x="1335" y="785"/>
                    </a:cubicBezTo>
                    <a:cubicBezTo>
                      <a:pt x="1143" y="340"/>
                      <a:pt x="778" y="1"/>
                      <a:pt x="487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4475561" y="-562217"/>
                <a:ext cx="44007" cy="53843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560" extrusionOk="0">
                    <a:moveTo>
                      <a:pt x="207" y="1"/>
                    </a:moveTo>
                    <a:cubicBezTo>
                      <a:pt x="199" y="1"/>
                      <a:pt x="191" y="1"/>
                      <a:pt x="182" y="1"/>
                    </a:cubicBezTo>
                    <a:cubicBezTo>
                      <a:pt x="375" y="143"/>
                      <a:pt x="566" y="386"/>
                      <a:pt x="688" y="669"/>
                    </a:cubicBezTo>
                    <a:cubicBezTo>
                      <a:pt x="900" y="1184"/>
                      <a:pt x="577" y="1104"/>
                      <a:pt x="274" y="1235"/>
                    </a:cubicBezTo>
                    <a:cubicBezTo>
                      <a:pt x="162" y="1275"/>
                      <a:pt x="81" y="1336"/>
                      <a:pt x="0" y="1387"/>
                    </a:cubicBezTo>
                    <a:cubicBezTo>
                      <a:pt x="72" y="1515"/>
                      <a:pt x="140" y="1560"/>
                      <a:pt x="211" y="1560"/>
                    </a:cubicBezTo>
                    <a:cubicBezTo>
                      <a:pt x="330" y="1560"/>
                      <a:pt x="460" y="1432"/>
                      <a:pt x="638" y="1356"/>
                    </a:cubicBezTo>
                    <a:cubicBezTo>
                      <a:pt x="941" y="1225"/>
                      <a:pt x="1274" y="1315"/>
                      <a:pt x="1052" y="790"/>
                    </a:cubicBezTo>
                    <a:cubicBezTo>
                      <a:pt x="855" y="338"/>
                      <a:pt x="497" y="1"/>
                      <a:pt x="20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4477321" y="-520695"/>
                <a:ext cx="50979" cy="52152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511" extrusionOk="0">
                    <a:moveTo>
                      <a:pt x="998" y="1"/>
                    </a:moveTo>
                    <a:cubicBezTo>
                      <a:pt x="880" y="1"/>
                      <a:pt x="746" y="84"/>
                      <a:pt x="587" y="153"/>
                    </a:cubicBezTo>
                    <a:cubicBezTo>
                      <a:pt x="283" y="285"/>
                      <a:pt x="0" y="305"/>
                      <a:pt x="182" y="739"/>
                    </a:cubicBezTo>
                    <a:cubicBezTo>
                      <a:pt x="342" y="1121"/>
                      <a:pt x="728" y="1511"/>
                      <a:pt x="1032" y="1511"/>
                    </a:cubicBezTo>
                    <a:cubicBezTo>
                      <a:pt x="1074" y="1511"/>
                      <a:pt x="1114" y="1503"/>
                      <a:pt x="1153" y="1487"/>
                    </a:cubicBezTo>
                    <a:cubicBezTo>
                      <a:pt x="1456" y="1356"/>
                      <a:pt x="1476" y="709"/>
                      <a:pt x="1284" y="274"/>
                    </a:cubicBezTo>
                    <a:cubicBezTo>
                      <a:pt x="1197" y="68"/>
                      <a:pt x="1104" y="1"/>
                      <a:pt x="99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>
                <a:off x="4501723" y="-520661"/>
                <a:ext cx="26577" cy="5204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508" extrusionOk="0">
                    <a:moveTo>
                      <a:pt x="293" y="1"/>
                    </a:moveTo>
                    <a:cubicBezTo>
                      <a:pt x="257" y="1"/>
                      <a:pt x="221" y="8"/>
                      <a:pt x="183" y="21"/>
                    </a:cubicBezTo>
                    <a:cubicBezTo>
                      <a:pt x="203" y="61"/>
                      <a:pt x="223" y="102"/>
                      <a:pt x="244" y="152"/>
                    </a:cubicBezTo>
                    <a:cubicBezTo>
                      <a:pt x="435" y="587"/>
                      <a:pt x="415" y="1234"/>
                      <a:pt x="112" y="1365"/>
                    </a:cubicBezTo>
                    <a:cubicBezTo>
                      <a:pt x="71" y="1375"/>
                      <a:pt x="41" y="1385"/>
                      <a:pt x="1" y="1385"/>
                    </a:cubicBezTo>
                    <a:cubicBezTo>
                      <a:pt x="109" y="1465"/>
                      <a:pt x="222" y="1508"/>
                      <a:pt x="325" y="1508"/>
                    </a:cubicBezTo>
                    <a:cubicBezTo>
                      <a:pt x="367" y="1508"/>
                      <a:pt x="408" y="1501"/>
                      <a:pt x="446" y="1486"/>
                    </a:cubicBezTo>
                    <a:cubicBezTo>
                      <a:pt x="749" y="1355"/>
                      <a:pt x="769" y="708"/>
                      <a:pt x="577" y="273"/>
                    </a:cubicBezTo>
                    <a:cubicBezTo>
                      <a:pt x="494" y="69"/>
                      <a:pt x="399" y="1"/>
                      <a:pt x="29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>
                <a:off x="4306679" y="-504231"/>
                <a:ext cx="52394" cy="53533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1551" extrusionOk="0">
                    <a:moveTo>
                      <a:pt x="1021" y="1"/>
                    </a:moveTo>
                    <a:cubicBezTo>
                      <a:pt x="724" y="1"/>
                      <a:pt x="363" y="363"/>
                      <a:pt x="193" y="828"/>
                    </a:cubicBezTo>
                    <a:cubicBezTo>
                      <a:pt x="1" y="1364"/>
                      <a:pt x="324" y="1263"/>
                      <a:pt x="638" y="1374"/>
                    </a:cubicBezTo>
                    <a:cubicBezTo>
                      <a:pt x="812" y="1436"/>
                      <a:pt x="945" y="1551"/>
                      <a:pt x="1062" y="1551"/>
                    </a:cubicBezTo>
                    <a:cubicBezTo>
                      <a:pt x="1156" y="1551"/>
                      <a:pt x="1240" y="1477"/>
                      <a:pt x="1326" y="1243"/>
                    </a:cubicBezTo>
                    <a:cubicBezTo>
                      <a:pt x="1517" y="707"/>
                      <a:pt x="1447" y="131"/>
                      <a:pt x="1133" y="20"/>
                    </a:cubicBezTo>
                    <a:cubicBezTo>
                      <a:pt x="1097" y="7"/>
                      <a:pt x="1060" y="1"/>
                      <a:pt x="102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>
                <a:off x="4308784" y="-501815"/>
                <a:ext cx="49564" cy="51117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481" extrusionOk="0">
                    <a:moveTo>
                      <a:pt x="1163" y="1"/>
                    </a:moveTo>
                    <a:lnTo>
                      <a:pt x="1163" y="1"/>
                    </a:lnTo>
                    <a:cubicBezTo>
                      <a:pt x="1214" y="233"/>
                      <a:pt x="1193" y="536"/>
                      <a:pt x="1083" y="829"/>
                    </a:cubicBezTo>
                    <a:cubicBezTo>
                      <a:pt x="997" y="1066"/>
                      <a:pt x="914" y="1141"/>
                      <a:pt x="821" y="1141"/>
                    </a:cubicBezTo>
                    <a:cubicBezTo>
                      <a:pt x="703" y="1141"/>
                      <a:pt x="570" y="1023"/>
                      <a:pt x="395" y="960"/>
                    </a:cubicBezTo>
                    <a:cubicBezTo>
                      <a:pt x="294" y="920"/>
                      <a:pt x="183" y="910"/>
                      <a:pt x="92" y="890"/>
                    </a:cubicBezTo>
                    <a:lnTo>
                      <a:pt x="92" y="890"/>
                    </a:lnTo>
                    <a:cubicBezTo>
                      <a:pt x="1" y="1274"/>
                      <a:pt x="294" y="1203"/>
                      <a:pt x="577" y="1304"/>
                    </a:cubicBezTo>
                    <a:cubicBezTo>
                      <a:pt x="751" y="1366"/>
                      <a:pt x="884" y="1481"/>
                      <a:pt x="1001" y="1481"/>
                    </a:cubicBezTo>
                    <a:cubicBezTo>
                      <a:pt x="1095" y="1481"/>
                      <a:pt x="1179" y="1407"/>
                      <a:pt x="1265" y="1173"/>
                    </a:cubicBezTo>
                    <a:cubicBezTo>
                      <a:pt x="1436" y="698"/>
                      <a:pt x="1396" y="192"/>
                      <a:pt x="116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4299017" y="-461398"/>
                <a:ext cx="50288" cy="52049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508" extrusionOk="0">
                    <a:moveTo>
                      <a:pt x="445" y="1"/>
                    </a:moveTo>
                    <a:cubicBezTo>
                      <a:pt x="334" y="1"/>
                      <a:pt x="241" y="69"/>
                      <a:pt x="162" y="285"/>
                    </a:cubicBezTo>
                    <a:cubicBezTo>
                      <a:pt x="1" y="730"/>
                      <a:pt x="52" y="1377"/>
                      <a:pt x="364" y="1488"/>
                    </a:cubicBezTo>
                    <a:cubicBezTo>
                      <a:pt x="399" y="1501"/>
                      <a:pt x="435" y="1507"/>
                      <a:pt x="472" y="1507"/>
                    </a:cubicBezTo>
                    <a:cubicBezTo>
                      <a:pt x="774" y="1507"/>
                      <a:pt x="1150" y="1095"/>
                      <a:pt x="1294" y="699"/>
                    </a:cubicBezTo>
                    <a:cubicBezTo>
                      <a:pt x="1456" y="254"/>
                      <a:pt x="1173" y="245"/>
                      <a:pt x="860" y="133"/>
                    </a:cubicBezTo>
                    <a:cubicBezTo>
                      <a:pt x="699" y="76"/>
                      <a:pt x="562" y="1"/>
                      <a:pt x="445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4302882" y="-452977"/>
                <a:ext cx="44317" cy="43627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264" extrusionOk="0">
                    <a:moveTo>
                      <a:pt x="1061" y="1"/>
                    </a:moveTo>
                    <a:cubicBezTo>
                      <a:pt x="1051" y="41"/>
                      <a:pt x="1041" y="91"/>
                      <a:pt x="1021" y="142"/>
                    </a:cubicBezTo>
                    <a:cubicBezTo>
                      <a:pt x="877" y="538"/>
                      <a:pt x="501" y="950"/>
                      <a:pt x="199" y="950"/>
                    </a:cubicBezTo>
                    <a:cubicBezTo>
                      <a:pt x="161" y="950"/>
                      <a:pt x="125" y="944"/>
                      <a:pt x="91" y="931"/>
                    </a:cubicBezTo>
                    <a:cubicBezTo>
                      <a:pt x="61" y="920"/>
                      <a:pt x="20" y="900"/>
                      <a:pt x="0" y="870"/>
                    </a:cubicBezTo>
                    <a:lnTo>
                      <a:pt x="0" y="870"/>
                    </a:lnTo>
                    <a:cubicBezTo>
                      <a:pt x="41" y="1062"/>
                      <a:pt x="121" y="1203"/>
                      <a:pt x="252" y="1244"/>
                    </a:cubicBezTo>
                    <a:cubicBezTo>
                      <a:pt x="287" y="1257"/>
                      <a:pt x="323" y="1263"/>
                      <a:pt x="360" y="1263"/>
                    </a:cubicBezTo>
                    <a:cubicBezTo>
                      <a:pt x="662" y="1263"/>
                      <a:pt x="1038" y="851"/>
                      <a:pt x="1182" y="455"/>
                    </a:cubicBezTo>
                    <a:cubicBezTo>
                      <a:pt x="1284" y="172"/>
                      <a:pt x="1213" y="71"/>
                      <a:pt x="1061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4257840" y="-413975"/>
                <a:ext cx="64232" cy="49943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447" extrusionOk="0">
                    <a:moveTo>
                      <a:pt x="1304" y="0"/>
                    </a:moveTo>
                    <a:cubicBezTo>
                      <a:pt x="1045" y="0"/>
                      <a:pt x="714" y="134"/>
                      <a:pt x="436" y="367"/>
                    </a:cubicBezTo>
                    <a:cubicBezTo>
                      <a:pt x="1" y="731"/>
                      <a:pt x="335" y="801"/>
                      <a:pt x="547" y="1064"/>
                    </a:cubicBezTo>
                    <a:cubicBezTo>
                      <a:pt x="692" y="1237"/>
                      <a:pt x="742" y="1447"/>
                      <a:pt x="899" y="1447"/>
                    </a:cubicBezTo>
                    <a:cubicBezTo>
                      <a:pt x="971" y="1447"/>
                      <a:pt x="1066" y="1402"/>
                      <a:pt x="1204" y="1286"/>
                    </a:cubicBezTo>
                    <a:cubicBezTo>
                      <a:pt x="1638" y="933"/>
                      <a:pt x="1861" y="387"/>
                      <a:pt x="1649" y="134"/>
                    </a:cubicBezTo>
                    <a:cubicBezTo>
                      <a:pt x="1572" y="43"/>
                      <a:pt x="1450" y="0"/>
                      <a:pt x="130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4259946" y="-406209"/>
                <a:ext cx="60401" cy="4217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222" extrusionOk="0">
                    <a:moveTo>
                      <a:pt x="1649" y="0"/>
                    </a:moveTo>
                    <a:lnTo>
                      <a:pt x="1649" y="0"/>
                    </a:lnTo>
                    <a:cubicBezTo>
                      <a:pt x="1568" y="232"/>
                      <a:pt x="1395" y="485"/>
                      <a:pt x="1163" y="677"/>
                    </a:cubicBezTo>
                    <a:cubicBezTo>
                      <a:pt x="1026" y="792"/>
                      <a:pt x="930" y="837"/>
                      <a:pt x="856" y="837"/>
                    </a:cubicBezTo>
                    <a:cubicBezTo>
                      <a:pt x="696" y="837"/>
                      <a:pt x="641" y="625"/>
                      <a:pt x="496" y="445"/>
                    </a:cubicBezTo>
                    <a:cubicBezTo>
                      <a:pt x="425" y="364"/>
                      <a:pt x="344" y="293"/>
                      <a:pt x="274" y="232"/>
                    </a:cubicBezTo>
                    <a:lnTo>
                      <a:pt x="274" y="232"/>
                    </a:lnTo>
                    <a:cubicBezTo>
                      <a:pt x="0" y="515"/>
                      <a:pt x="284" y="607"/>
                      <a:pt x="486" y="839"/>
                    </a:cubicBezTo>
                    <a:cubicBezTo>
                      <a:pt x="631" y="1012"/>
                      <a:pt x="681" y="1222"/>
                      <a:pt x="838" y="1222"/>
                    </a:cubicBezTo>
                    <a:cubicBezTo>
                      <a:pt x="910" y="1222"/>
                      <a:pt x="1005" y="1177"/>
                      <a:pt x="1143" y="1061"/>
                    </a:cubicBezTo>
                    <a:cubicBezTo>
                      <a:pt x="1527" y="748"/>
                      <a:pt x="1750" y="283"/>
                      <a:pt x="164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4230988" y="-389642"/>
                <a:ext cx="61437" cy="4835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401" extrusionOk="0">
                    <a:moveTo>
                      <a:pt x="923" y="1"/>
                    </a:moveTo>
                    <a:cubicBezTo>
                      <a:pt x="848" y="1"/>
                      <a:pt x="760" y="40"/>
                      <a:pt x="648" y="136"/>
                    </a:cubicBezTo>
                    <a:cubicBezTo>
                      <a:pt x="284" y="440"/>
                      <a:pt x="1" y="1026"/>
                      <a:pt x="213" y="1279"/>
                    </a:cubicBezTo>
                    <a:cubicBezTo>
                      <a:pt x="284" y="1364"/>
                      <a:pt x="403" y="1401"/>
                      <a:pt x="543" y="1401"/>
                    </a:cubicBezTo>
                    <a:cubicBezTo>
                      <a:pt x="818" y="1401"/>
                      <a:pt x="1175" y="1258"/>
                      <a:pt x="1416" y="1057"/>
                    </a:cubicBezTo>
                    <a:cubicBezTo>
                      <a:pt x="1780" y="763"/>
                      <a:pt x="1537" y="612"/>
                      <a:pt x="1325" y="359"/>
                    </a:cubicBezTo>
                    <a:cubicBezTo>
                      <a:pt x="1180" y="180"/>
                      <a:pt x="1082" y="1"/>
                      <a:pt x="923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>
                <a:off x="4235199" y="-368898"/>
                <a:ext cx="52359" cy="27612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800" extrusionOk="0">
                    <a:moveTo>
                      <a:pt x="1415" y="0"/>
                    </a:moveTo>
                    <a:lnTo>
                      <a:pt x="1415" y="0"/>
                    </a:lnTo>
                    <a:cubicBezTo>
                      <a:pt x="1385" y="41"/>
                      <a:pt x="1355" y="72"/>
                      <a:pt x="1314" y="112"/>
                    </a:cubicBezTo>
                    <a:cubicBezTo>
                      <a:pt x="1074" y="306"/>
                      <a:pt x="718" y="447"/>
                      <a:pt x="443" y="447"/>
                    </a:cubicBezTo>
                    <a:cubicBezTo>
                      <a:pt x="302" y="447"/>
                      <a:pt x="183" y="410"/>
                      <a:pt x="111" y="324"/>
                    </a:cubicBezTo>
                    <a:cubicBezTo>
                      <a:pt x="81" y="294"/>
                      <a:pt x="71" y="263"/>
                      <a:pt x="50" y="223"/>
                    </a:cubicBezTo>
                    <a:lnTo>
                      <a:pt x="50" y="223"/>
                    </a:lnTo>
                    <a:cubicBezTo>
                      <a:pt x="0" y="405"/>
                      <a:pt x="0" y="577"/>
                      <a:pt x="91" y="678"/>
                    </a:cubicBezTo>
                    <a:cubicBezTo>
                      <a:pt x="162" y="763"/>
                      <a:pt x="281" y="800"/>
                      <a:pt x="421" y="800"/>
                    </a:cubicBezTo>
                    <a:cubicBezTo>
                      <a:pt x="696" y="800"/>
                      <a:pt x="1053" y="657"/>
                      <a:pt x="1294" y="456"/>
                    </a:cubicBezTo>
                    <a:cubicBezTo>
                      <a:pt x="1516" y="274"/>
                      <a:pt x="1506" y="142"/>
                      <a:pt x="141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4477321" y="-291861"/>
                <a:ext cx="54465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558" extrusionOk="0">
                    <a:moveTo>
                      <a:pt x="1114" y="1"/>
                    </a:moveTo>
                    <a:cubicBezTo>
                      <a:pt x="822" y="1"/>
                      <a:pt x="456" y="313"/>
                      <a:pt x="243" y="740"/>
                    </a:cubicBezTo>
                    <a:cubicBezTo>
                      <a:pt x="0" y="1256"/>
                      <a:pt x="334" y="1185"/>
                      <a:pt x="627" y="1337"/>
                    </a:cubicBezTo>
                    <a:cubicBezTo>
                      <a:pt x="804" y="1420"/>
                      <a:pt x="929" y="1557"/>
                      <a:pt x="1051" y="1557"/>
                    </a:cubicBezTo>
                    <a:cubicBezTo>
                      <a:pt x="1138" y="1557"/>
                      <a:pt x="1223" y="1487"/>
                      <a:pt x="1324" y="1276"/>
                    </a:cubicBezTo>
                    <a:cubicBezTo>
                      <a:pt x="1577" y="760"/>
                      <a:pt x="1557" y="185"/>
                      <a:pt x="1263" y="33"/>
                    </a:cubicBezTo>
                    <a:cubicBezTo>
                      <a:pt x="1217" y="11"/>
                      <a:pt x="1166" y="1"/>
                      <a:pt x="111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4479392" y="-288306"/>
                <a:ext cx="51669" cy="50219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455" extrusionOk="0">
                    <a:moveTo>
                      <a:pt x="1295" y="1"/>
                    </a:moveTo>
                    <a:lnTo>
                      <a:pt x="1295" y="1"/>
                    </a:lnTo>
                    <a:cubicBezTo>
                      <a:pt x="1315" y="233"/>
                      <a:pt x="1254" y="536"/>
                      <a:pt x="1123" y="809"/>
                    </a:cubicBezTo>
                    <a:cubicBezTo>
                      <a:pt x="1021" y="1022"/>
                      <a:pt x="935" y="1093"/>
                      <a:pt x="847" y="1093"/>
                    </a:cubicBezTo>
                    <a:cubicBezTo>
                      <a:pt x="726" y="1093"/>
                      <a:pt x="601" y="958"/>
                      <a:pt x="426" y="870"/>
                    </a:cubicBezTo>
                    <a:cubicBezTo>
                      <a:pt x="324" y="819"/>
                      <a:pt x="223" y="799"/>
                      <a:pt x="132" y="769"/>
                    </a:cubicBezTo>
                    <a:lnTo>
                      <a:pt x="132" y="769"/>
                    </a:lnTo>
                    <a:cubicBezTo>
                      <a:pt x="1" y="1143"/>
                      <a:pt x="294" y="1102"/>
                      <a:pt x="567" y="1234"/>
                    </a:cubicBezTo>
                    <a:cubicBezTo>
                      <a:pt x="744" y="1317"/>
                      <a:pt x="869" y="1454"/>
                      <a:pt x="991" y="1454"/>
                    </a:cubicBezTo>
                    <a:cubicBezTo>
                      <a:pt x="1078" y="1454"/>
                      <a:pt x="1163" y="1384"/>
                      <a:pt x="1264" y="1173"/>
                    </a:cubicBezTo>
                    <a:cubicBezTo>
                      <a:pt x="1486" y="718"/>
                      <a:pt x="1497" y="203"/>
                      <a:pt x="1295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>
                <a:off x="4466863" y="-251927"/>
                <a:ext cx="52359" cy="5198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6" extrusionOk="0">
                    <a:moveTo>
                      <a:pt x="511" y="1"/>
                    </a:moveTo>
                    <a:cubicBezTo>
                      <a:pt x="411" y="1"/>
                      <a:pt x="318" y="64"/>
                      <a:pt x="222" y="250"/>
                    </a:cubicBezTo>
                    <a:cubicBezTo>
                      <a:pt x="20" y="675"/>
                      <a:pt x="0" y="1332"/>
                      <a:pt x="303" y="1474"/>
                    </a:cubicBezTo>
                    <a:cubicBezTo>
                      <a:pt x="345" y="1496"/>
                      <a:pt x="392" y="1506"/>
                      <a:pt x="441" y="1506"/>
                    </a:cubicBezTo>
                    <a:cubicBezTo>
                      <a:pt x="735" y="1506"/>
                      <a:pt x="1131" y="1150"/>
                      <a:pt x="1304" y="787"/>
                    </a:cubicBezTo>
                    <a:cubicBezTo>
                      <a:pt x="1516" y="362"/>
                      <a:pt x="1233" y="322"/>
                      <a:pt x="930" y="180"/>
                    </a:cubicBezTo>
                    <a:cubicBezTo>
                      <a:pt x="768" y="96"/>
                      <a:pt x="634" y="1"/>
                      <a:pt x="51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>
                <a:off x="4469624" y="-240847"/>
                <a:ext cx="46802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85" extrusionOk="0">
                    <a:moveTo>
                      <a:pt x="1153" y="1"/>
                    </a:moveTo>
                    <a:cubicBezTo>
                      <a:pt x="1143" y="41"/>
                      <a:pt x="1123" y="81"/>
                      <a:pt x="1102" y="132"/>
                    </a:cubicBezTo>
                    <a:cubicBezTo>
                      <a:pt x="921" y="495"/>
                      <a:pt x="525" y="851"/>
                      <a:pt x="230" y="851"/>
                    </a:cubicBezTo>
                    <a:cubicBezTo>
                      <a:pt x="181" y="851"/>
                      <a:pt x="134" y="841"/>
                      <a:pt x="92" y="819"/>
                    </a:cubicBezTo>
                    <a:cubicBezTo>
                      <a:pt x="51" y="809"/>
                      <a:pt x="31" y="789"/>
                      <a:pt x="1" y="758"/>
                    </a:cubicBezTo>
                    <a:lnTo>
                      <a:pt x="1" y="758"/>
                    </a:lnTo>
                    <a:cubicBezTo>
                      <a:pt x="21" y="940"/>
                      <a:pt x="92" y="1092"/>
                      <a:pt x="223" y="1153"/>
                    </a:cubicBezTo>
                    <a:cubicBezTo>
                      <a:pt x="265" y="1175"/>
                      <a:pt x="312" y="1185"/>
                      <a:pt x="361" y="1185"/>
                    </a:cubicBezTo>
                    <a:cubicBezTo>
                      <a:pt x="655" y="1185"/>
                      <a:pt x="1051" y="829"/>
                      <a:pt x="1224" y="466"/>
                    </a:cubicBezTo>
                    <a:cubicBezTo>
                      <a:pt x="1355" y="192"/>
                      <a:pt x="1295" y="81"/>
                      <a:pt x="115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4421510" y="-206160"/>
                <a:ext cx="65233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405" extrusionOk="0">
                    <a:moveTo>
                      <a:pt x="1286" y="0"/>
                    </a:moveTo>
                    <a:cubicBezTo>
                      <a:pt x="1041" y="0"/>
                      <a:pt x="736" y="100"/>
                      <a:pt x="465" y="279"/>
                    </a:cubicBezTo>
                    <a:cubicBezTo>
                      <a:pt x="0" y="593"/>
                      <a:pt x="313" y="703"/>
                      <a:pt x="505" y="977"/>
                    </a:cubicBezTo>
                    <a:cubicBezTo>
                      <a:pt x="636" y="1172"/>
                      <a:pt x="662" y="1404"/>
                      <a:pt x="839" y="1404"/>
                    </a:cubicBezTo>
                    <a:cubicBezTo>
                      <a:pt x="908" y="1404"/>
                      <a:pt x="1001" y="1368"/>
                      <a:pt x="1132" y="1280"/>
                    </a:cubicBezTo>
                    <a:cubicBezTo>
                      <a:pt x="1607" y="966"/>
                      <a:pt x="1890" y="451"/>
                      <a:pt x="1698" y="178"/>
                    </a:cubicBezTo>
                    <a:cubicBezTo>
                      <a:pt x="1620" y="56"/>
                      <a:pt x="1470" y="0"/>
                      <a:pt x="1286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4391137" y="-185900"/>
                <a:ext cx="61782" cy="4694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360" extrusionOk="0">
                    <a:moveTo>
                      <a:pt x="998" y="0"/>
                    </a:moveTo>
                    <a:cubicBezTo>
                      <a:pt x="927" y="0"/>
                      <a:pt x="841" y="31"/>
                      <a:pt x="728" y="107"/>
                    </a:cubicBezTo>
                    <a:cubicBezTo>
                      <a:pt x="344" y="370"/>
                      <a:pt x="0" y="915"/>
                      <a:pt x="182" y="1198"/>
                    </a:cubicBezTo>
                    <a:cubicBezTo>
                      <a:pt x="257" y="1311"/>
                      <a:pt x="412" y="1360"/>
                      <a:pt x="594" y="1360"/>
                    </a:cubicBezTo>
                    <a:cubicBezTo>
                      <a:pt x="854" y="1360"/>
                      <a:pt x="1170" y="1261"/>
                      <a:pt x="1395" y="1107"/>
                    </a:cubicBezTo>
                    <a:cubicBezTo>
                      <a:pt x="1790" y="844"/>
                      <a:pt x="1567" y="662"/>
                      <a:pt x="1385" y="390"/>
                    </a:cubicBezTo>
                    <a:cubicBezTo>
                      <a:pt x="1248" y="195"/>
                      <a:pt x="1173" y="0"/>
                      <a:pt x="998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4194712" y="-139718"/>
                <a:ext cx="58296" cy="40244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166" extrusionOk="0">
                    <a:moveTo>
                      <a:pt x="612" y="0"/>
                    </a:moveTo>
                    <a:cubicBezTo>
                      <a:pt x="394" y="0"/>
                      <a:pt x="434" y="223"/>
                      <a:pt x="354" y="447"/>
                    </a:cubicBezTo>
                    <a:cubicBezTo>
                      <a:pt x="253" y="730"/>
                      <a:pt x="1" y="901"/>
                      <a:pt x="475" y="1073"/>
                    </a:cubicBezTo>
                    <a:cubicBezTo>
                      <a:pt x="651" y="1136"/>
                      <a:pt x="832" y="1166"/>
                      <a:pt x="997" y="1166"/>
                    </a:cubicBezTo>
                    <a:cubicBezTo>
                      <a:pt x="1286" y="1166"/>
                      <a:pt x="1523" y="1072"/>
                      <a:pt x="1587" y="891"/>
                    </a:cubicBezTo>
                    <a:cubicBezTo>
                      <a:pt x="1688" y="608"/>
                      <a:pt x="1335" y="224"/>
                      <a:pt x="850" y="52"/>
                    </a:cubicBezTo>
                    <a:cubicBezTo>
                      <a:pt x="747" y="16"/>
                      <a:pt x="671" y="0"/>
                      <a:pt x="61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4198198" y="-139718"/>
                <a:ext cx="54810" cy="3320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62" extrusionOk="0">
                    <a:moveTo>
                      <a:pt x="511" y="0"/>
                    </a:moveTo>
                    <a:cubicBezTo>
                      <a:pt x="293" y="0"/>
                      <a:pt x="333" y="223"/>
                      <a:pt x="253" y="447"/>
                    </a:cubicBezTo>
                    <a:cubicBezTo>
                      <a:pt x="172" y="669"/>
                      <a:pt x="1" y="820"/>
                      <a:pt x="162" y="962"/>
                    </a:cubicBezTo>
                    <a:cubicBezTo>
                      <a:pt x="192" y="901"/>
                      <a:pt x="233" y="841"/>
                      <a:pt x="253" y="770"/>
                    </a:cubicBezTo>
                    <a:cubicBezTo>
                      <a:pt x="333" y="546"/>
                      <a:pt x="293" y="315"/>
                      <a:pt x="515" y="315"/>
                    </a:cubicBezTo>
                    <a:cubicBezTo>
                      <a:pt x="573" y="315"/>
                      <a:pt x="648" y="330"/>
                      <a:pt x="749" y="366"/>
                    </a:cubicBezTo>
                    <a:cubicBezTo>
                      <a:pt x="1092" y="487"/>
                      <a:pt x="1365" y="719"/>
                      <a:pt x="1466" y="942"/>
                    </a:cubicBezTo>
                    <a:cubicBezTo>
                      <a:pt x="1477" y="921"/>
                      <a:pt x="1477" y="912"/>
                      <a:pt x="1486" y="891"/>
                    </a:cubicBezTo>
                    <a:cubicBezTo>
                      <a:pt x="1587" y="608"/>
                      <a:pt x="1234" y="224"/>
                      <a:pt x="749" y="52"/>
                    </a:cubicBezTo>
                    <a:cubicBezTo>
                      <a:pt x="646" y="16"/>
                      <a:pt x="570" y="0"/>
                      <a:pt x="51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4160853" y="-148589"/>
                <a:ext cx="55155" cy="39623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148" extrusionOk="0">
                    <a:moveTo>
                      <a:pt x="731" y="1"/>
                    </a:moveTo>
                    <a:cubicBezTo>
                      <a:pt x="444" y="1"/>
                      <a:pt x="177" y="86"/>
                      <a:pt x="112" y="269"/>
                    </a:cubicBezTo>
                    <a:cubicBezTo>
                      <a:pt x="1" y="552"/>
                      <a:pt x="425" y="956"/>
                      <a:pt x="830" y="1108"/>
                    </a:cubicBezTo>
                    <a:cubicBezTo>
                      <a:pt x="907" y="1135"/>
                      <a:pt x="970" y="1148"/>
                      <a:pt x="1022" y="1148"/>
                    </a:cubicBezTo>
                    <a:cubicBezTo>
                      <a:pt x="1238" y="1148"/>
                      <a:pt x="1253" y="932"/>
                      <a:pt x="1335" y="704"/>
                    </a:cubicBezTo>
                    <a:cubicBezTo>
                      <a:pt x="1436" y="421"/>
                      <a:pt x="1598" y="219"/>
                      <a:pt x="1194" y="77"/>
                    </a:cubicBezTo>
                    <a:cubicBezTo>
                      <a:pt x="1053" y="27"/>
                      <a:pt x="889" y="1"/>
                      <a:pt x="73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4163304" y="-148589"/>
                <a:ext cx="48183" cy="2081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603" extrusionOk="0">
                    <a:moveTo>
                      <a:pt x="660" y="1"/>
                    </a:moveTo>
                    <a:cubicBezTo>
                      <a:pt x="373" y="1"/>
                      <a:pt x="106" y="86"/>
                      <a:pt x="41" y="269"/>
                    </a:cubicBezTo>
                    <a:cubicBezTo>
                      <a:pt x="1" y="370"/>
                      <a:pt x="31" y="481"/>
                      <a:pt x="102" y="603"/>
                    </a:cubicBezTo>
                    <a:cubicBezTo>
                      <a:pt x="102" y="552"/>
                      <a:pt x="102" y="511"/>
                      <a:pt x="122" y="471"/>
                    </a:cubicBezTo>
                    <a:cubicBezTo>
                      <a:pt x="186" y="291"/>
                      <a:pt x="446" y="205"/>
                      <a:pt x="728" y="205"/>
                    </a:cubicBezTo>
                    <a:cubicBezTo>
                      <a:pt x="890" y="205"/>
                      <a:pt x="1060" y="234"/>
                      <a:pt x="1203" y="289"/>
                    </a:cubicBezTo>
                    <a:cubicBezTo>
                      <a:pt x="1284" y="309"/>
                      <a:pt x="1345" y="340"/>
                      <a:pt x="1385" y="380"/>
                    </a:cubicBezTo>
                    <a:cubicBezTo>
                      <a:pt x="1396" y="259"/>
                      <a:pt x="1345" y="158"/>
                      <a:pt x="1123" y="77"/>
                    </a:cubicBezTo>
                    <a:cubicBezTo>
                      <a:pt x="982" y="27"/>
                      <a:pt x="818" y="1"/>
                      <a:pt x="66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4109909" y="-177892"/>
                <a:ext cx="63922" cy="46008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1333" extrusionOk="0">
                    <a:moveTo>
                      <a:pt x="769" y="0"/>
                    </a:moveTo>
                    <a:cubicBezTo>
                      <a:pt x="579" y="0"/>
                      <a:pt x="576" y="231"/>
                      <a:pt x="456" y="441"/>
                    </a:cubicBezTo>
                    <a:cubicBezTo>
                      <a:pt x="304" y="724"/>
                      <a:pt x="1" y="855"/>
                      <a:pt x="486" y="1128"/>
                    </a:cubicBezTo>
                    <a:cubicBezTo>
                      <a:pt x="728" y="1262"/>
                      <a:pt x="994" y="1333"/>
                      <a:pt x="1218" y="1333"/>
                    </a:cubicBezTo>
                    <a:cubicBezTo>
                      <a:pt x="1433" y="1333"/>
                      <a:pt x="1610" y="1267"/>
                      <a:pt x="1689" y="1128"/>
                    </a:cubicBezTo>
                    <a:cubicBezTo>
                      <a:pt x="1851" y="845"/>
                      <a:pt x="1537" y="370"/>
                      <a:pt x="1052" y="97"/>
                    </a:cubicBezTo>
                    <a:cubicBezTo>
                      <a:pt x="926" y="29"/>
                      <a:pt x="836" y="0"/>
                      <a:pt x="76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2"/>
              <p:cNvSpPr/>
              <p:nvPr/>
            </p:nvSpPr>
            <p:spPr>
              <a:xfrm>
                <a:off x="4114120" y="-177892"/>
                <a:ext cx="59711" cy="40348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169" extrusionOk="0">
                    <a:moveTo>
                      <a:pt x="647" y="0"/>
                    </a:moveTo>
                    <a:cubicBezTo>
                      <a:pt x="457" y="0"/>
                      <a:pt x="454" y="231"/>
                      <a:pt x="334" y="441"/>
                    </a:cubicBezTo>
                    <a:cubicBezTo>
                      <a:pt x="213" y="663"/>
                      <a:pt x="0" y="794"/>
                      <a:pt x="152" y="966"/>
                    </a:cubicBezTo>
                    <a:cubicBezTo>
                      <a:pt x="193" y="916"/>
                      <a:pt x="243" y="845"/>
                      <a:pt x="283" y="774"/>
                    </a:cubicBezTo>
                    <a:cubicBezTo>
                      <a:pt x="403" y="565"/>
                      <a:pt x="407" y="333"/>
                      <a:pt x="597" y="333"/>
                    </a:cubicBezTo>
                    <a:cubicBezTo>
                      <a:pt x="664" y="333"/>
                      <a:pt x="754" y="362"/>
                      <a:pt x="880" y="430"/>
                    </a:cubicBezTo>
                    <a:cubicBezTo>
                      <a:pt x="1213" y="623"/>
                      <a:pt x="1476" y="916"/>
                      <a:pt x="1537" y="1169"/>
                    </a:cubicBezTo>
                    <a:cubicBezTo>
                      <a:pt x="1547" y="1158"/>
                      <a:pt x="1557" y="1148"/>
                      <a:pt x="1567" y="1128"/>
                    </a:cubicBezTo>
                    <a:cubicBezTo>
                      <a:pt x="1729" y="845"/>
                      <a:pt x="1415" y="370"/>
                      <a:pt x="930" y="97"/>
                    </a:cubicBezTo>
                    <a:cubicBezTo>
                      <a:pt x="804" y="29"/>
                      <a:pt x="714" y="0"/>
                      <a:pt x="64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4077810" y="-192975"/>
                <a:ext cx="60436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293" extrusionOk="0">
                    <a:moveTo>
                      <a:pt x="624" y="0"/>
                    </a:moveTo>
                    <a:cubicBezTo>
                      <a:pt x="413" y="0"/>
                      <a:pt x="234" y="57"/>
                      <a:pt x="163" y="190"/>
                    </a:cubicBezTo>
                    <a:cubicBezTo>
                      <a:pt x="1" y="473"/>
                      <a:pt x="375" y="989"/>
                      <a:pt x="780" y="1211"/>
                    </a:cubicBezTo>
                    <a:cubicBezTo>
                      <a:pt x="884" y="1268"/>
                      <a:pt x="964" y="1293"/>
                      <a:pt x="1029" y="1293"/>
                    </a:cubicBezTo>
                    <a:cubicBezTo>
                      <a:pt x="1217" y="1293"/>
                      <a:pt x="1273" y="1088"/>
                      <a:pt x="1386" y="878"/>
                    </a:cubicBezTo>
                    <a:cubicBezTo>
                      <a:pt x="1548" y="595"/>
                      <a:pt x="1750" y="413"/>
                      <a:pt x="1355" y="190"/>
                    </a:cubicBezTo>
                    <a:cubicBezTo>
                      <a:pt x="1141" y="73"/>
                      <a:pt x="862" y="0"/>
                      <a:pt x="62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4081331" y="-192975"/>
                <a:ext cx="52014" cy="19501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65" extrusionOk="0">
                    <a:moveTo>
                      <a:pt x="522" y="0"/>
                    </a:moveTo>
                    <a:cubicBezTo>
                      <a:pt x="311" y="0"/>
                      <a:pt x="132" y="57"/>
                      <a:pt x="61" y="190"/>
                    </a:cubicBezTo>
                    <a:cubicBezTo>
                      <a:pt x="0" y="292"/>
                      <a:pt x="11" y="423"/>
                      <a:pt x="71" y="564"/>
                    </a:cubicBezTo>
                    <a:cubicBezTo>
                      <a:pt x="71" y="514"/>
                      <a:pt x="81" y="473"/>
                      <a:pt x="112" y="433"/>
                    </a:cubicBezTo>
                    <a:cubicBezTo>
                      <a:pt x="184" y="297"/>
                      <a:pt x="369" y="238"/>
                      <a:pt x="585" y="238"/>
                    </a:cubicBezTo>
                    <a:cubicBezTo>
                      <a:pt x="819" y="238"/>
                      <a:pt x="1089" y="307"/>
                      <a:pt x="1294" y="423"/>
                    </a:cubicBezTo>
                    <a:cubicBezTo>
                      <a:pt x="1375" y="463"/>
                      <a:pt x="1435" y="503"/>
                      <a:pt x="1466" y="544"/>
                    </a:cubicBezTo>
                    <a:cubicBezTo>
                      <a:pt x="1507" y="423"/>
                      <a:pt x="1476" y="312"/>
                      <a:pt x="1253" y="190"/>
                    </a:cubicBezTo>
                    <a:cubicBezTo>
                      <a:pt x="1039" y="73"/>
                      <a:pt x="760" y="0"/>
                      <a:pt x="52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2"/>
              <p:cNvSpPr/>
              <p:nvPr/>
            </p:nvSpPr>
            <p:spPr>
              <a:xfrm>
                <a:off x="4055859" y="-239087"/>
                <a:ext cx="48528" cy="5198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506" extrusionOk="0">
                    <a:moveTo>
                      <a:pt x="1027" y="1"/>
                    </a:moveTo>
                    <a:cubicBezTo>
                      <a:pt x="916" y="1"/>
                      <a:pt x="780" y="89"/>
                      <a:pt x="617" y="132"/>
                    </a:cubicBezTo>
                    <a:cubicBezTo>
                      <a:pt x="304" y="212"/>
                      <a:pt x="1" y="81"/>
                      <a:pt x="132" y="617"/>
                    </a:cubicBezTo>
                    <a:cubicBezTo>
                      <a:pt x="253" y="1100"/>
                      <a:pt x="587" y="1505"/>
                      <a:pt x="883" y="1505"/>
                    </a:cubicBezTo>
                    <a:cubicBezTo>
                      <a:pt x="909" y="1505"/>
                      <a:pt x="935" y="1502"/>
                      <a:pt x="960" y="1496"/>
                    </a:cubicBezTo>
                    <a:cubicBezTo>
                      <a:pt x="1274" y="1415"/>
                      <a:pt x="1405" y="869"/>
                      <a:pt x="1274" y="334"/>
                    </a:cubicBezTo>
                    <a:cubicBezTo>
                      <a:pt x="1211" y="76"/>
                      <a:pt x="1129" y="1"/>
                      <a:pt x="1027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2"/>
              <p:cNvSpPr/>
              <p:nvPr/>
            </p:nvSpPr>
            <p:spPr>
              <a:xfrm>
                <a:off x="4059345" y="-239087"/>
                <a:ext cx="450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507" extrusionOk="0">
                    <a:moveTo>
                      <a:pt x="926" y="1"/>
                    </a:moveTo>
                    <a:cubicBezTo>
                      <a:pt x="815" y="1"/>
                      <a:pt x="679" y="89"/>
                      <a:pt x="516" y="132"/>
                    </a:cubicBezTo>
                    <a:cubicBezTo>
                      <a:pt x="273" y="192"/>
                      <a:pt x="31" y="121"/>
                      <a:pt x="1" y="354"/>
                    </a:cubicBezTo>
                    <a:cubicBezTo>
                      <a:pt x="81" y="343"/>
                      <a:pt x="152" y="334"/>
                      <a:pt x="233" y="313"/>
                    </a:cubicBezTo>
                    <a:cubicBezTo>
                      <a:pt x="402" y="276"/>
                      <a:pt x="538" y="186"/>
                      <a:pt x="649" y="186"/>
                    </a:cubicBezTo>
                    <a:cubicBezTo>
                      <a:pt x="749" y="186"/>
                      <a:pt x="827" y="260"/>
                      <a:pt x="890" y="516"/>
                    </a:cubicBezTo>
                    <a:cubicBezTo>
                      <a:pt x="981" y="900"/>
                      <a:pt x="940" y="1284"/>
                      <a:pt x="799" y="1506"/>
                    </a:cubicBezTo>
                    <a:cubicBezTo>
                      <a:pt x="819" y="1506"/>
                      <a:pt x="839" y="1496"/>
                      <a:pt x="859" y="1496"/>
                    </a:cubicBezTo>
                    <a:cubicBezTo>
                      <a:pt x="1173" y="1415"/>
                      <a:pt x="1304" y="869"/>
                      <a:pt x="1173" y="334"/>
                    </a:cubicBezTo>
                    <a:cubicBezTo>
                      <a:pt x="1110" y="76"/>
                      <a:pt x="1028" y="1"/>
                      <a:pt x="92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4050612" y="-281989"/>
                <a:ext cx="47147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62" extrusionOk="0">
                    <a:moveTo>
                      <a:pt x="505" y="1"/>
                    </a:moveTo>
                    <a:cubicBezTo>
                      <a:pt x="482" y="1"/>
                      <a:pt x="458" y="4"/>
                      <a:pt x="436" y="9"/>
                    </a:cubicBezTo>
                    <a:cubicBezTo>
                      <a:pt x="122" y="81"/>
                      <a:pt x="1" y="707"/>
                      <a:pt x="112" y="1152"/>
                    </a:cubicBezTo>
                    <a:cubicBezTo>
                      <a:pt x="172" y="1393"/>
                      <a:pt x="268" y="1462"/>
                      <a:pt x="392" y="1462"/>
                    </a:cubicBezTo>
                    <a:cubicBezTo>
                      <a:pt x="498" y="1462"/>
                      <a:pt x="625" y="1412"/>
                      <a:pt x="769" y="1375"/>
                    </a:cubicBezTo>
                    <a:cubicBezTo>
                      <a:pt x="1082" y="1294"/>
                      <a:pt x="1366" y="1314"/>
                      <a:pt x="1254" y="869"/>
                    </a:cubicBezTo>
                    <a:cubicBezTo>
                      <a:pt x="1151" y="457"/>
                      <a:pt x="805" y="1"/>
                      <a:pt x="505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4056549" y="-281989"/>
                <a:ext cx="39451" cy="43972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274" extrusionOk="0">
                    <a:moveTo>
                      <a:pt x="333" y="1"/>
                    </a:moveTo>
                    <a:cubicBezTo>
                      <a:pt x="310" y="1"/>
                      <a:pt x="286" y="4"/>
                      <a:pt x="264" y="9"/>
                    </a:cubicBezTo>
                    <a:cubicBezTo>
                      <a:pt x="152" y="30"/>
                      <a:pt x="61" y="131"/>
                      <a:pt x="1" y="272"/>
                    </a:cubicBezTo>
                    <a:cubicBezTo>
                      <a:pt x="41" y="232"/>
                      <a:pt x="82" y="212"/>
                      <a:pt x="122" y="202"/>
                    </a:cubicBezTo>
                    <a:cubicBezTo>
                      <a:pt x="145" y="196"/>
                      <a:pt x="167" y="193"/>
                      <a:pt x="191" y="193"/>
                    </a:cubicBezTo>
                    <a:cubicBezTo>
                      <a:pt x="490" y="193"/>
                      <a:pt x="838" y="658"/>
                      <a:pt x="940" y="1071"/>
                    </a:cubicBezTo>
                    <a:cubicBezTo>
                      <a:pt x="961" y="1152"/>
                      <a:pt x="971" y="1222"/>
                      <a:pt x="971" y="1273"/>
                    </a:cubicBezTo>
                    <a:cubicBezTo>
                      <a:pt x="1082" y="1222"/>
                      <a:pt x="1143" y="1121"/>
                      <a:pt x="1082" y="869"/>
                    </a:cubicBezTo>
                    <a:cubicBezTo>
                      <a:pt x="979" y="457"/>
                      <a:pt x="633" y="1"/>
                      <a:pt x="33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2"/>
              <p:cNvSpPr/>
              <p:nvPr/>
            </p:nvSpPr>
            <p:spPr>
              <a:xfrm>
                <a:off x="4008055" y="-397442"/>
                <a:ext cx="60746" cy="42281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1225" extrusionOk="0">
                    <a:moveTo>
                      <a:pt x="807" y="1"/>
                    </a:moveTo>
                    <a:cubicBezTo>
                      <a:pt x="725" y="1"/>
                      <a:pt x="641" y="7"/>
                      <a:pt x="557" y="19"/>
                    </a:cubicBezTo>
                    <a:cubicBezTo>
                      <a:pt x="0" y="100"/>
                      <a:pt x="243" y="333"/>
                      <a:pt x="283" y="666"/>
                    </a:cubicBezTo>
                    <a:cubicBezTo>
                      <a:pt x="329" y="953"/>
                      <a:pt x="198" y="1225"/>
                      <a:pt x="565" y="1225"/>
                    </a:cubicBezTo>
                    <a:cubicBezTo>
                      <a:pt x="611" y="1225"/>
                      <a:pt x="665" y="1221"/>
                      <a:pt x="728" y="1212"/>
                    </a:cubicBezTo>
                    <a:cubicBezTo>
                      <a:pt x="1284" y="1131"/>
                      <a:pt x="1759" y="797"/>
                      <a:pt x="1719" y="464"/>
                    </a:cubicBezTo>
                    <a:cubicBezTo>
                      <a:pt x="1676" y="188"/>
                      <a:pt x="1275" y="1"/>
                      <a:pt x="807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2"/>
              <p:cNvSpPr/>
              <p:nvPr/>
            </p:nvSpPr>
            <p:spPr>
              <a:xfrm>
                <a:off x="3966879" y="-393611"/>
                <a:ext cx="56915" cy="41901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214" extrusionOk="0">
                    <a:moveTo>
                      <a:pt x="1140" y="0"/>
                    </a:moveTo>
                    <a:cubicBezTo>
                      <a:pt x="1105" y="0"/>
                      <a:pt x="1066" y="3"/>
                      <a:pt x="1022" y="9"/>
                    </a:cubicBezTo>
                    <a:cubicBezTo>
                      <a:pt x="557" y="69"/>
                      <a:pt x="1" y="424"/>
                      <a:pt x="51" y="757"/>
                    </a:cubicBezTo>
                    <a:cubicBezTo>
                      <a:pt x="87" y="1039"/>
                      <a:pt x="567" y="1213"/>
                      <a:pt x="998" y="1213"/>
                    </a:cubicBezTo>
                    <a:cubicBezTo>
                      <a:pt x="1061" y="1213"/>
                      <a:pt x="1124" y="1209"/>
                      <a:pt x="1184" y="1202"/>
                    </a:cubicBezTo>
                    <a:cubicBezTo>
                      <a:pt x="1649" y="1141"/>
                      <a:pt x="1527" y="878"/>
                      <a:pt x="1476" y="555"/>
                    </a:cubicBezTo>
                    <a:cubicBezTo>
                      <a:pt x="1440" y="253"/>
                      <a:pt x="1478" y="0"/>
                      <a:pt x="1140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2"/>
              <p:cNvSpPr/>
              <p:nvPr/>
            </p:nvSpPr>
            <p:spPr>
              <a:xfrm>
                <a:off x="4017478" y="-369554"/>
                <a:ext cx="57260" cy="54189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570" extrusionOk="0">
                    <a:moveTo>
                      <a:pt x="1186" y="0"/>
                    </a:moveTo>
                    <a:cubicBezTo>
                      <a:pt x="902" y="0"/>
                      <a:pt x="529" y="267"/>
                      <a:pt x="293" y="657"/>
                    </a:cubicBezTo>
                    <a:cubicBezTo>
                      <a:pt x="1" y="1131"/>
                      <a:pt x="253" y="1172"/>
                      <a:pt x="536" y="1354"/>
                    </a:cubicBezTo>
                    <a:cubicBezTo>
                      <a:pt x="695" y="1450"/>
                      <a:pt x="828" y="1569"/>
                      <a:pt x="966" y="1569"/>
                    </a:cubicBezTo>
                    <a:cubicBezTo>
                      <a:pt x="1075" y="1569"/>
                      <a:pt x="1186" y="1496"/>
                      <a:pt x="1315" y="1283"/>
                    </a:cubicBezTo>
                    <a:cubicBezTo>
                      <a:pt x="1618" y="808"/>
                      <a:pt x="1658" y="222"/>
                      <a:pt x="1375" y="50"/>
                    </a:cubicBezTo>
                    <a:cubicBezTo>
                      <a:pt x="1320" y="16"/>
                      <a:pt x="1256" y="0"/>
                      <a:pt x="1186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4048507" y="-369623"/>
                <a:ext cx="26231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573" extrusionOk="0">
                    <a:moveTo>
                      <a:pt x="283" y="1"/>
                    </a:moveTo>
                    <a:cubicBezTo>
                      <a:pt x="194" y="1"/>
                      <a:pt x="98" y="27"/>
                      <a:pt x="1" y="72"/>
                    </a:cubicBezTo>
                    <a:cubicBezTo>
                      <a:pt x="82" y="72"/>
                      <a:pt x="163" y="82"/>
                      <a:pt x="234" y="122"/>
                    </a:cubicBezTo>
                    <a:cubicBezTo>
                      <a:pt x="517" y="295"/>
                      <a:pt x="476" y="881"/>
                      <a:pt x="173" y="1366"/>
                    </a:cubicBezTo>
                    <a:cubicBezTo>
                      <a:pt x="122" y="1457"/>
                      <a:pt x="62" y="1517"/>
                      <a:pt x="11" y="1568"/>
                    </a:cubicBezTo>
                    <a:cubicBezTo>
                      <a:pt x="28" y="1571"/>
                      <a:pt x="45" y="1572"/>
                      <a:pt x="61" y="1572"/>
                    </a:cubicBezTo>
                    <a:cubicBezTo>
                      <a:pt x="174" y="1572"/>
                      <a:pt x="283" y="1506"/>
                      <a:pt x="416" y="1285"/>
                    </a:cubicBezTo>
                    <a:cubicBezTo>
                      <a:pt x="719" y="810"/>
                      <a:pt x="759" y="224"/>
                      <a:pt x="476" y="52"/>
                    </a:cubicBezTo>
                    <a:cubicBezTo>
                      <a:pt x="419" y="17"/>
                      <a:pt x="353" y="1"/>
                      <a:pt x="28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2"/>
              <p:cNvSpPr/>
              <p:nvPr/>
            </p:nvSpPr>
            <p:spPr>
              <a:xfrm>
                <a:off x="4002119" y="-332105"/>
                <a:ext cx="55155" cy="51634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6" extrusionOk="0">
                    <a:moveTo>
                      <a:pt x="617" y="0"/>
                    </a:moveTo>
                    <a:cubicBezTo>
                      <a:pt x="525" y="0"/>
                      <a:pt x="435" y="60"/>
                      <a:pt x="334" y="228"/>
                    </a:cubicBezTo>
                    <a:cubicBezTo>
                      <a:pt x="82" y="633"/>
                      <a:pt x="1" y="1280"/>
                      <a:pt x="284" y="1452"/>
                    </a:cubicBezTo>
                    <a:cubicBezTo>
                      <a:pt x="333" y="1482"/>
                      <a:pt x="390" y="1495"/>
                      <a:pt x="452" y="1495"/>
                    </a:cubicBezTo>
                    <a:cubicBezTo>
                      <a:pt x="745" y="1495"/>
                      <a:pt x="1146" y="1191"/>
                      <a:pt x="1355" y="865"/>
                    </a:cubicBezTo>
                    <a:cubicBezTo>
                      <a:pt x="1598" y="461"/>
                      <a:pt x="1325" y="390"/>
                      <a:pt x="1042" y="219"/>
                    </a:cubicBezTo>
                    <a:cubicBezTo>
                      <a:pt x="876" y="118"/>
                      <a:pt x="746" y="0"/>
                      <a:pt x="617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>
                <a:off x="4013992" y="-332002"/>
                <a:ext cx="43282" cy="5156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494" extrusionOk="0">
                    <a:moveTo>
                      <a:pt x="278" y="0"/>
                    </a:moveTo>
                    <a:cubicBezTo>
                      <a:pt x="214" y="0"/>
                      <a:pt x="149" y="29"/>
                      <a:pt x="81" y="104"/>
                    </a:cubicBezTo>
                    <a:cubicBezTo>
                      <a:pt x="152" y="144"/>
                      <a:pt x="233" y="205"/>
                      <a:pt x="334" y="266"/>
                    </a:cubicBezTo>
                    <a:cubicBezTo>
                      <a:pt x="617" y="438"/>
                      <a:pt x="890" y="499"/>
                      <a:pt x="637" y="903"/>
                    </a:cubicBezTo>
                    <a:cubicBezTo>
                      <a:pt x="495" y="1146"/>
                      <a:pt x="243" y="1368"/>
                      <a:pt x="1" y="1479"/>
                    </a:cubicBezTo>
                    <a:cubicBezTo>
                      <a:pt x="34" y="1489"/>
                      <a:pt x="69" y="1494"/>
                      <a:pt x="107" y="1494"/>
                    </a:cubicBezTo>
                    <a:cubicBezTo>
                      <a:pt x="400" y="1494"/>
                      <a:pt x="805" y="1194"/>
                      <a:pt x="1011" y="862"/>
                    </a:cubicBezTo>
                    <a:cubicBezTo>
                      <a:pt x="1254" y="458"/>
                      <a:pt x="981" y="387"/>
                      <a:pt x="698" y="216"/>
                    </a:cubicBezTo>
                    <a:cubicBezTo>
                      <a:pt x="536" y="115"/>
                      <a:pt x="407" y="0"/>
                      <a:pt x="27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4053063" y="-463987"/>
                <a:ext cx="47838" cy="5287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32" extrusionOk="0">
                    <a:moveTo>
                      <a:pt x="831" y="1"/>
                    </a:moveTo>
                    <a:cubicBezTo>
                      <a:pt x="524" y="1"/>
                      <a:pt x="197" y="434"/>
                      <a:pt x="102" y="956"/>
                    </a:cubicBezTo>
                    <a:cubicBezTo>
                      <a:pt x="1" y="1512"/>
                      <a:pt x="304" y="1360"/>
                      <a:pt x="627" y="1421"/>
                    </a:cubicBezTo>
                    <a:cubicBezTo>
                      <a:pt x="790" y="1452"/>
                      <a:pt x="930" y="1531"/>
                      <a:pt x="1042" y="1531"/>
                    </a:cubicBezTo>
                    <a:cubicBezTo>
                      <a:pt x="1152" y="1531"/>
                      <a:pt x="1234" y="1454"/>
                      <a:pt x="1284" y="1179"/>
                    </a:cubicBezTo>
                    <a:cubicBezTo>
                      <a:pt x="1385" y="623"/>
                      <a:pt x="1223" y="67"/>
                      <a:pt x="890" y="6"/>
                    </a:cubicBezTo>
                    <a:cubicBezTo>
                      <a:pt x="871" y="2"/>
                      <a:pt x="851" y="1"/>
                      <a:pt x="83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4071908" y="-463987"/>
                <a:ext cx="28993" cy="5294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4" extrusionOk="0">
                    <a:moveTo>
                      <a:pt x="287" y="1"/>
                    </a:moveTo>
                    <a:cubicBezTo>
                      <a:pt x="192" y="1"/>
                      <a:pt x="93" y="42"/>
                      <a:pt x="1" y="118"/>
                    </a:cubicBezTo>
                    <a:cubicBezTo>
                      <a:pt x="36" y="110"/>
                      <a:pt x="67" y="103"/>
                      <a:pt x="100" y="103"/>
                    </a:cubicBezTo>
                    <a:cubicBezTo>
                      <a:pt x="113" y="103"/>
                      <a:pt x="127" y="104"/>
                      <a:pt x="142" y="107"/>
                    </a:cubicBezTo>
                    <a:cubicBezTo>
                      <a:pt x="465" y="168"/>
                      <a:pt x="637" y="734"/>
                      <a:pt x="536" y="1290"/>
                    </a:cubicBezTo>
                    <a:cubicBezTo>
                      <a:pt x="516" y="1391"/>
                      <a:pt x="486" y="1472"/>
                      <a:pt x="455" y="1533"/>
                    </a:cubicBezTo>
                    <a:cubicBezTo>
                      <a:pt x="463" y="1533"/>
                      <a:pt x="472" y="1534"/>
                      <a:pt x="480" y="1534"/>
                    </a:cubicBezTo>
                    <a:cubicBezTo>
                      <a:pt x="598" y="1534"/>
                      <a:pt x="681" y="1462"/>
                      <a:pt x="738" y="1179"/>
                    </a:cubicBezTo>
                    <a:cubicBezTo>
                      <a:pt x="839" y="623"/>
                      <a:pt x="677" y="67"/>
                      <a:pt x="344" y="6"/>
                    </a:cubicBezTo>
                    <a:cubicBezTo>
                      <a:pt x="325" y="3"/>
                      <a:pt x="306" y="1"/>
                      <a:pt x="28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2"/>
              <p:cNvSpPr/>
              <p:nvPr/>
            </p:nvSpPr>
            <p:spPr>
              <a:xfrm>
                <a:off x="4048887" y="-417219"/>
                <a:ext cx="46768" cy="5166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497" extrusionOk="0">
                    <a:moveTo>
                      <a:pt x="378" y="1"/>
                    </a:moveTo>
                    <a:cubicBezTo>
                      <a:pt x="239" y="1"/>
                      <a:pt x="137" y="70"/>
                      <a:pt x="91" y="329"/>
                    </a:cubicBezTo>
                    <a:cubicBezTo>
                      <a:pt x="0" y="794"/>
                      <a:pt x="162" y="1431"/>
                      <a:pt x="486" y="1492"/>
                    </a:cubicBezTo>
                    <a:cubicBezTo>
                      <a:pt x="502" y="1495"/>
                      <a:pt x="520" y="1496"/>
                      <a:pt x="537" y="1496"/>
                    </a:cubicBezTo>
                    <a:cubicBezTo>
                      <a:pt x="847" y="1496"/>
                      <a:pt x="1187" y="992"/>
                      <a:pt x="1274" y="551"/>
                    </a:cubicBezTo>
                    <a:cubicBezTo>
                      <a:pt x="1355" y="86"/>
                      <a:pt x="1072" y="127"/>
                      <a:pt x="748" y="66"/>
                    </a:cubicBezTo>
                    <a:cubicBezTo>
                      <a:pt x="609" y="40"/>
                      <a:pt x="483" y="1"/>
                      <a:pt x="37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4055168" y="-417081"/>
                <a:ext cx="40486" cy="5135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88" extrusionOk="0">
                    <a:moveTo>
                      <a:pt x="200" y="0"/>
                    </a:moveTo>
                    <a:cubicBezTo>
                      <a:pt x="120" y="0"/>
                      <a:pt x="53" y="23"/>
                      <a:pt x="0" y="93"/>
                    </a:cubicBezTo>
                    <a:cubicBezTo>
                      <a:pt x="91" y="93"/>
                      <a:pt x="202" y="133"/>
                      <a:pt x="324" y="153"/>
                    </a:cubicBezTo>
                    <a:cubicBezTo>
                      <a:pt x="647" y="214"/>
                      <a:pt x="930" y="174"/>
                      <a:pt x="849" y="639"/>
                    </a:cubicBezTo>
                    <a:cubicBezTo>
                      <a:pt x="789" y="962"/>
                      <a:pt x="587" y="1326"/>
                      <a:pt x="354" y="1488"/>
                    </a:cubicBezTo>
                    <a:cubicBezTo>
                      <a:pt x="667" y="1488"/>
                      <a:pt x="1011" y="992"/>
                      <a:pt x="1092" y="547"/>
                    </a:cubicBezTo>
                    <a:cubicBezTo>
                      <a:pt x="1173" y="82"/>
                      <a:pt x="890" y="123"/>
                      <a:pt x="566" y="62"/>
                    </a:cubicBezTo>
                    <a:cubicBezTo>
                      <a:pt x="429" y="39"/>
                      <a:pt x="304" y="0"/>
                      <a:pt x="200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4153191" y="-593694"/>
                <a:ext cx="60746" cy="52428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1519" extrusionOk="0">
                    <a:moveTo>
                      <a:pt x="764" y="1"/>
                    </a:moveTo>
                    <a:cubicBezTo>
                      <a:pt x="686" y="1"/>
                      <a:pt x="593" y="59"/>
                      <a:pt x="465" y="216"/>
                    </a:cubicBezTo>
                    <a:cubicBezTo>
                      <a:pt x="112" y="661"/>
                      <a:pt x="0" y="1237"/>
                      <a:pt x="253" y="1439"/>
                    </a:cubicBezTo>
                    <a:cubicBezTo>
                      <a:pt x="321" y="1493"/>
                      <a:pt x="406" y="1519"/>
                      <a:pt x="501" y="1519"/>
                    </a:cubicBezTo>
                    <a:cubicBezTo>
                      <a:pt x="778" y="1519"/>
                      <a:pt x="1142" y="1305"/>
                      <a:pt x="1406" y="974"/>
                    </a:cubicBezTo>
                    <a:cubicBezTo>
                      <a:pt x="1759" y="540"/>
                      <a:pt x="1416" y="529"/>
                      <a:pt x="1163" y="317"/>
                    </a:cubicBezTo>
                    <a:cubicBezTo>
                      <a:pt x="995" y="182"/>
                      <a:pt x="902" y="1"/>
                      <a:pt x="76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4165762" y="-593625"/>
                <a:ext cx="47838" cy="5229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15" extrusionOk="0">
                    <a:moveTo>
                      <a:pt x="388" y="1"/>
                    </a:moveTo>
                    <a:cubicBezTo>
                      <a:pt x="347" y="1"/>
                      <a:pt x="303" y="16"/>
                      <a:pt x="253" y="53"/>
                    </a:cubicBezTo>
                    <a:cubicBezTo>
                      <a:pt x="334" y="113"/>
                      <a:pt x="415" y="224"/>
                      <a:pt x="526" y="315"/>
                    </a:cubicBezTo>
                    <a:cubicBezTo>
                      <a:pt x="789" y="527"/>
                      <a:pt x="1122" y="538"/>
                      <a:pt x="769" y="972"/>
                    </a:cubicBezTo>
                    <a:cubicBezTo>
                      <a:pt x="547" y="1245"/>
                      <a:pt x="253" y="1448"/>
                      <a:pt x="1" y="1498"/>
                    </a:cubicBezTo>
                    <a:cubicBezTo>
                      <a:pt x="40" y="1509"/>
                      <a:pt x="82" y="1514"/>
                      <a:pt x="126" y="1514"/>
                    </a:cubicBezTo>
                    <a:cubicBezTo>
                      <a:pt x="404" y="1514"/>
                      <a:pt x="770" y="1303"/>
                      <a:pt x="1032" y="972"/>
                    </a:cubicBezTo>
                    <a:cubicBezTo>
                      <a:pt x="1385" y="538"/>
                      <a:pt x="1042" y="527"/>
                      <a:pt x="789" y="315"/>
                    </a:cubicBezTo>
                    <a:cubicBezTo>
                      <a:pt x="625" y="182"/>
                      <a:pt x="527" y="1"/>
                      <a:pt x="38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2"/>
              <p:cNvSpPr/>
              <p:nvPr/>
            </p:nvSpPr>
            <p:spPr>
              <a:xfrm>
                <a:off x="4175177" y="-623964"/>
                <a:ext cx="58296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66" extrusionOk="0">
                    <a:moveTo>
                      <a:pt x="1202" y="1"/>
                    </a:moveTo>
                    <a:cubicBezTo>
                      <a:pt x="915" y="1"/>
                      <a:pt x="518" y="238"/>
                      <a:pt x="293" y="517"/>
                    </a:cubicBezTo>
                    <a:cubicBezTo>
                      <a:pt x="1" y="891"/>
                      <a:pt x="263" y="982"/>
                      <a:pt x="526" y="1194"/>
                    </a:cubicBezTo>
                    <a:cubicBezTo>
                      <a:pt x="683" y="1326"/>
                      <a:pt x="804" y="1465"/>
                      <a:pt x="944" y="1465"/>
                    </a:cubicBezTo>
                    <a:cubicBezTo>
                      <a:pt x="1030" y="1465"/>
                      <a:pt x="1122" y="1413"/>
                      <a:pt x="1234" y="1275"/>
                    </a:cubicBezTo>
                    <a:cubicBezTo>
                      <a:pt x="1527" y="911"/>
                      <a:pt x="1688" y="274"/>
                      <a:pt x="1425" y="72"/>
                    </a:cubicBezTo>
                    <a:cubicBezTo>
                      <a:pt x="1367" y="23"/>
                      <a:pt x="1290" y="1"/>
                      <a:pt x="1202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2"/>
              <p:cNvSpPr/>
              <p:nvPr/>
            </p:nvSpPr>
            <p:spPr>
              <a:xfrm>
                <a:off x="4202072" y="-623964"/>
                <a:ext cx="31064" cy="50634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467" extrusionOk="0">
                    <a:moveTo>
                      <a:pt x="417" y="1"/>
                    </a:moveTo>
                    <a:cubicBezTo>
                      <a:pt x="359" y="1"/>
                      <a:pt x="297" y="11"/>
                      <a:pt x="232" y="32"/>
                    </a:cubicBezTo>
                    <a:cubicBezTo>
                      <a:pt x="263" y="42"/>
                      <a:pt x="293" y="52"/>
                      <a:pt x="323" y="83"/>
                    </a:cubicBezTo>
                    <a:cubicBezTo>
                      <a:pt x="586" y="285"/>
                      <a:pt x="425" y="921"/>
                      <a:pt x="131" y="1285"/>
                    </a:cubicBezTo>
                    <a:cubicBezTo>
                      <a:pt x="81" y="1336"/>
                      <a:pt x="40" y="1386"/>
                      <a:pt x="0" y="1417"/>
                    </a:cubicBezTo>
                    <a:cubicBezTo>
                      <a:pt x="49" y="1447"/>
                      <a:pt x="99" y="1466"/>
                      <a:pt x="151" y="1466"/>
                    </a:cubicBezTo>
                    <a:cubicBezTo>
                      <a:pt x="237" y="1466"/>
                      <a:pt x="331" y="1414"/>
                      <a:pt x="445" y="1275"/>
                    </a:cubicBezTo>
                    <a:cubicBezTo>
                      <a:pt x="738" y="911"/>
                      <a:pt x="899" y="274"/>
                      <a:pt x="636" y="72"/>
                    </a:cubicBezTo>
                    <a:cubicBezTo>
                      <a:pt x="576" y="24"/>
                      <a:pt x="501" y="1"/>
                      <a:pt x="41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2"/>
              <p:cNvSpPr/>
              <p:nvPr/>
            </p:nvSpPr>
            <p:spPr>
              <a:xfrm>
                <a:off x="4062485" y="-565012"/>
                <a:ext cx="57951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206" extrusionOk="0">
                    <a:moveTo>
                      <a:pt x="1128" y="0"/>
                    </a:moveTo>
                    <a:cubicBezTo>
                      <a:pt x="1110" y="0"/>
                      <a:pt x="1091" y="1"/>
                      <a:pt x="1072" y="2"/>
                    </a:cubicBezTo>
                    <a:cubicBezTo>
                      <a:pt x="506" y="22"/>
                      <a:pt x="0" y="315"/>
                      <a:pt x="11" y="639"/>
                    </a:cubicBezTo>
                    <a:cubicBezTo>
                      <a:pt x="20" y="959"/>
                      <a:pt x="507" y="1206"/>
                      <a:pt x="1049" y="1206"/>
                    </a:cubicBezTo>
                    <a:cubicBezTo>
                      <a:pt x="1070" y="1206"/>
                      <a:pt x="1091" y="1206"/>
                      <a:pt x="1112" y="1205"/>
                    </a:cubicBezTo>
                    <a:cubicBezTo>
                      <a:pt x="1678" y="1185"/>
                      <a:pt x="1466" y="922"/>
                      <a:pt x="1456" y="588"/>
                    </a:cubicBezTo>
                    <a:cubicBezTo>
                      <a:pt x="1436" y="266"/>
                      <a:pt x="1624" y="0"/>
                      <a:pt x="1128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2"/>
              <p:cNvSpPr/>
              <p:nvPr/>
            </p:nvSpPr>
            <p:spPr>
              <a:xfrm>
                <a:off x="4063183" y="-564598"/>
                <a:ext cx="56915" cy="4124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195" extrusionOk="0">
                    <a:moveTo>
                      <a:pt x="1244" y="0"/>
                    </a:moveTo>
                    <a:cubicBezTo>
                      <a:pt x="1244" y="91"/>
                      <a:pt x="1224" y="212"/>
                      <a:pt x="1224" y="344"/>
                    </a:cubicBezTo>
                    <a:cubicBezTo>
                      <a:pt x="1234" y="677"/>
                      <a:pt x="1457" y="940"/>
                      <a:pt x="890" y="960"/>
                    </a:cubicBezTo>
                    <a:cubicBezTo>
                      <a:pt x="872" y="960"/>
                      <a:pt x="855" y="961"/>
                      <a:pt x="837" y="961"/>
                    </a:cubicBezTo>
                    <a:cubicBezTo>
                      <a:pt x="512" y="961"/>
                      <a:pt x="202" y="872"/>
                      <a:pt x="1" y="738"/>
                    </a:cubicBezTo>
                    <a:lnTo>
                      <a:pt x="1" y="738"/>
                    </a:lnTo>
                    <a:cubicBezTo>
                      <a:pt x="97" y="998"/>
                      <a:pt x="534" y="1194"/>
                      <a:pt x="1012" y="1194"/>
                    </a:cubicBezTo>
                    <a:cubicBezTo>
                      <a:pt x="1035" y="1194"/>
                      <a:pt x="1059" y="1194"/>
                      <a:pt x="1082" y="1193"/>
                    </a:cubicBezTo>
                    <a:cubicBezTo>
                      <a:pt x="1648" y="1173"/>
                      <a:pt x="1436" y="910"/>
                      <a:pt x="1426" y="576"/>
                    </a:cubicBezTo>
                    <a:cubicBezTo>
                      <a:pt x="1416" y="293"/>
                      <a:pt x="1547" y="50"/>
                      <a:pt x="1244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4108528" y="-566048"/>
                <a:ext cx="5446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206" extrusionOk="0">
                    <a:moveTo>
                      <a:pt x="530" y="0"/>
                    </a:moveTo>
                    <a:cubicBezTo>
                      <a:pt x="512" y="0"/>
                      <a:pt x="494" y="1"/>
                      <a:pt x="476" y="2"/>
                    </a:cubicBezTo>
                    <a:cubicBezTo>
                      <a:pt x="0" y="22"/>
                      <a:pt x="102" y="285"/>
                      <a:pt x="122" y="618"/>
                    </a:cubicBezTo>
                    <a:cubicBezTo>
                      <a:pt x="132" y="940"/>
                      <a:pt x="57" y="1205"/>
                      <a:pt x="478" y="1205"/>
                    </a:cubicBezTo>
                    <a:cubicBezTo>
                      <a:pt x="494" y="1205"/>
                      <a:pt x="509" y="1205"/>
                      <a:pt x="526" y="1204"/>
                    </a:cubicBezTo>
                    <a:cubicBezTo>
                      <a:pt x="991" y="1184"/>
                      <a:pt x="1577" y="891"/>
                      <a:pt x="1557" y="557"/>
                    </a:cubicBezTo>
                    <a:cubicBezTo>
                      <a:pt x="1548" y="246"/>
                      <a:pt x="995" y="0"/>
                      <a:pt x="530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4112747" y="-558351"/>
                <a:ext cx="49909" cy="3389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982" extrusionOk="0">
                    <a:moveTo>
                      <a:pt x="1193" y="1"/>
                    </a:moveTo>
                    <a:lnTo>
                      <a:pt x="1193" y="1"/>
                    </a:lnTo>
                    <a:cubicBezTo>
                      <a:pt x="1203" y="31"/>
                      <a:pt x="1213" y="62"/>
                      <a:pt x="1213" y="92"/>
                    </a:cubicBezTo>
                    <a:cubicBezTo>
                      <a:pt x="1223" y="426"/>
                      <a:pt x="647" y="718"/>
                      <a:pt x="172" y="739"/>
                    </a:cubicBezTo>
                    <a:cubicBezTo>
                      <a:pt x="101" y="739"/>
                      <a:pt x="41" y="739"/>
                      <a:pt x="0" y="729"/>
                    </a:cubicBezTo>
                    <a:lnTo>
                      <a:pt x="0" y="729"/>
                    </a:lnTo>
                    <a:cubicBezTo>
                      <a:pt x="20" y="883"/>
                      <a:pt x="84" y="982"/>
                      <a:pt x="352" y="982"/>
                    </a:cubicBezTo>
                    <a:cubicBezTo>
                      <a:pt x="366" y="982"/>
                      <a:pt x="380" y="982"/>
                      <a:pt x="394" y="981"/>
                    </a:cubicBezTo>
                    <a:cubicBezTo>
                      <a:pt x="859" y="961"/>
                      <a:pt x="1445" y="668"/>
                      <a:pt x="1425" y="334"/>
                    </a:cubicBezTo>
                    <a:cubicBezTo>
                      <a:pt x="1425" y="213"/>
                      <a:pt x="1335" y="92"/>
                      <a:pt x="119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008055" y="-504887"/>
                <a:ext cx="54120" cy="5374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557" extrusionOk="0">
                    <a:moveTo>
                      <a:pt x="516" y="0"/>
                    </a:moveTo>
                    <a:cubicBezTo>
                      <a:pt x="429" y="0"/>
                      <a:pt x="344" y="71"/>
                      <a:pt x="243" y="281"/>
                    </a:cubicBezTo>
                    <a:cubicBezTo>
                      <a:pt x="0" y="797"/>
                      <a:pt x="11" y="1373"/>
                      <a:pt x="314" y="1525"/>
                    </a:cubicBezTo>
                    <a:cubicBezTo>
                      <a:pt x="360" y="1546"/>
                      <a:pt x="409" y="1556"/>
                      <a:pt x="461" y="1556"/>
                    </a:cubicBezTo>
                    <a:cubicBezTo>
                      <a:pt x="752" y="1556"/>
                      <a:pt x="1119" y="1236"/>
                      <a:pt x="1325" y="807"/>
                    </a:cubicBezTo>
                    <a:cubicBezTo>
                      <a:pt x="1567" y="292"/>
                      <a:pt x="1244" y="362"/>
                      <a:pt x="941" y="221"/>
                    </a:cubicBezTo>
                    <a:cubicBezTo>
                      <a:pt x="764" y="138"/>
                      <a:pt x="638" y="0"/>
                      <a:pt x="516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017478" y="-504922"/>
                <a:ext cx="44697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58" extrusionOk="0">
                    <a:moveTo>
                      <a:pt x="250" y="1"/>
                    </a:moveTo>
                    <a:cubicBezTo>
                      <a:pt x="214" y="1"/>
                      <a:pt x="179" y="12"/>
                      <a:pt x="142" y="40"/>
                    </a:cubicBezTo>
                    <a:cubicBezTo>
                      <a:pt x="212" y="80"/>
                      <a:pt x="284" y="131"/>
                      <a:pt x="374" y="181"/>
                    </a:cubicBezTo>
                    <a:cubicBezTo>
                      <a:pt x="677" y="323"/>
                      <a:pt x="1001" y="252"/>
                      <a:pt x="758" y="767"/>
                    </a:cubicBezTo>
                    <a:cubicBezTo>
                      <a:pt x="576" y="1142"/>
                      <a:pt x="273" y="1435"/>
                      <a:pt x="1" y="1495"/>
                    </a:cubicBezTo>
                    <a:cubicBezTo>
                      <a:pt x="21" y="1506"/>
                      <a:pt x="31" y="1515"/>
                      <a:pt x="41" y="1526"/>
                    </a:cubicBezTo>
                    <a:cubicBezTo>
                      <a:pt x="87" y="1547"/>
                      <a:pt x="136" y="1557"/>
                      <a:pt x="188" y="1557"/>
                    </a:cubicBezTo>
                    <a:cubicBezTo>
                      <a:pt x="479" y="1557"/>
                      <a:pt x="846" y="1237"/>
                      <a:pt x="1052" y="808"/>
                    </a:cubicBezTo>
                    <a:cubicBezTo>
                      <a:pt x="1294" y="293"/>
                      <a:pt x="971" y="363"/>
                      <a:pt x="668" y="222"/>
                    </a:cubicBezTo>
                    <a:cubicBezTo>
                      <a:pt x="495" y="136"/>
                      <a:pt x="372" y="1"/>
                      <a:pt x="25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20274" y="-543268"/>
                <a:ext cx="52014" cy="5184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502" extrusionOk="0">
                    <a:moveTo>
                      <a:pt x="1080" y="1"/>
                    </a:moveTo>
                    <a:cubicBezTo>
                      <a:pt x="780" y="1"/>
                      <a:pt x="387" y="359"/>
                      <a:pt x="212" y="726"/>
                    </a:cubicBezTo>
                    <a:cubicBezTo>
                      <a:pt x="0" y="1151"/>
                      <a:pt x="284" y="1191"/>
                      <a:pt x="587" y="1333"/>
                    </a:cubicBezTo>
                    <a:cubicBezTo>
                      <a:pt x="751" y="1409"/>
                      <a:pt x="886" y="1501"/>
                      <a:pt x="1007" y="1501"/>
                    </a:cubicBezTo>
                    <a:cubicBezTo>
                      <a:pt x="1110" y="1501"/>
                      <a:pt x="1202" y="1436"/>
                      <a:pt x="1294" y="1242"/>
                    </a:cubicBezTo>
                    <a:cubicBezTo>
                      <a:pt x="1497" y="817"/>
                      <a:pt x="1506" y="170"/>
                      <a:pt x="1213" y="29"/>
                    </a:cubicBezTo>
                    <a:cubicBezTo>
                      <a:pt x="1172" y="10"/>
                      <a:pt x="1127" y="1"/>
                      <a:pt x="1080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2"/>
              <p:cNvSpPr/>
              <p:nvPr/>
            </p:nvSpPr>
            <p:spPr>
              <a:xfrm>
                <a:off x="4048169" y="-543268"/>
                <a:ext cx="23781" cy="51911"/>
              </a:xfrm>
              <a:custGeom>
                <a:avLst/>
                <a:gdLst/>
                <a:ahLst/>
                <a:cxnLst/>
                <a:rect l="l" t="t" r="r" b="b"/>
                <a:pathLst>
                  <a:path w="689" h="1504" extrusionOk="0">
                    <a:moveTo>
                      <a:pt x="258" y="1"/>
                    </a:moveTo>
                    <a:cubicBezTo>
                      <a:pt x="177" y="1"/>
                      <a:pt x="89" y="25"/>
                      <a:pt x="1" y="69"/>
                    </a:cubicBezTo>
                    <a:cubicBezTo>
                      <a:pt x="41" y="79"/>
                      <a:pt x="82" y="79"/>
                      <a:pt x="122" y="99"/>
                    </a:cubicBezTo>
                    <a:cubicBezTo>
                      <a:pt x="416" y="241"/>
                      <a:pt x="405" y="898"/>
                      <a:pt x="203" y="1323"/>
                    </a:cubicBezTo>
                    <a:cubicBezTo>
                      <a:pt x="163" y="1393"/>
                      <a:pt x="133" y="1444"/>
                      <a:pt x="92" y="1485"/>
                    </a:cubicBezTo>
                    <a:cubicBezTo>
                      <a:pt x="126" y="1497"/>
                      <a:pt x="159" y="1503"/>
                      <a:pt x="190" y="1503"/>
                    </a:cubicBezTo>
                    <a:cubicBezTo>
                      <a:pt x="292" y="1503"/>
                      <a:pt x="384" y="1434"/>
                      <a:pt x="476" y="1242"/>
                    </a:cubicBezTo>
                    <a:cubicBezTo>
                      <a:pt x="679" y="817"/>
                      <a:pt x="688" y="170"/>
                      <a:pt x="395" y="29"/>
                    </a:cubicBezTo>
                    <a:cubicBezTo>
                      <a:pt x="353" y="10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571738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4657635" y="1491650"/>
            <a:ext cx="3416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1069665" y="1491650"/>
            <a:ext cx="3416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87" name="Google Shape;987;p23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88" name="Google Shape;988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89" name="Google Shape;989;p23"/>
            <p:cNvSpPr/>
            <p:nvPr/>
          </p:nvSpPr>
          <p:spPr>
            <a:xfrm>
              <a:off x="0" y="4604100"/>
              <a:ext cx="11622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0" y="3181350"/>
              <a:ext cx="304800" cy="196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7245300" y="0"/>
              <a:ext cx="18987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992" name="Google Shape;992;p23"/>
          <p:cNvSpPr/>
          <p:nvPr/>
        </p:nvSpPr>
        <p:spPr>
          <a:xfrm rot="3254529" flipH="1">
            <a:off x="8492790" y="3352981"/>
            <a:ext cx="562666" cy="56266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993" name="Google Shape;993;p23"/>
          <p:cNvGrpSpPr/>
          <p:nvPr/>
        </p:nvGrpSpPr>
        <p:grpSpPr>
          <a:xfrm>
            <a:off x="8423998" y="4030550"/>
            <a:ext cx="1146900" cy="1146900"/>
            <a:chOff x="8423998" y="4030550"/>
            <a:chExt cx="1146900" cy="1146900"/>
          </a:xfrm>
        </p:grpSpPr>
        <p:sp>
          <p:nvSpPr>
            <p:cNvPr id="994" name="Google Shape;994;p23"/>
            <p:cNvSpPr/>
            <p:nvPr/>
          </p:nvSpPr>
          <p:spPr>
            <a:xfrm flipH="1">
              <a:off x="8423998" y="403055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995" name="Google Shape;995;p23"/>
            <p:cNvGrpSpPr/>
            <p:nvPr/>
          </p:nvGrpSpPr>
          <p:grpSpPr>
            <a:xfrm>
              <a:off x="8728254" y="4351304"/>
              <a:ext cx="538399" cy="505403"/>
              <a:chOff x="1372179" y="4944479"/>
              <a:chExt cx="538399" cy="505403"/>
            </a:xfrm>
          </p:grpSpPr>
          <p:sp>
            <p:nvSpPr>
              <p:cNvPr id="996" name="Google Shape;996;p23"/>
              <p:cNvSpPr/>
              <p:nvPr/>
            </p:nvSpPr>
            <p:spPr>
              <a:xfrm>
                <a:off x="1576335" y="5005364"/>
                <a:ext cx="121596" cy="65026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1884" extrusionOk="0">
                    <a:moveTo>
                      <a:pt x="1935" y="0"/>
                    </a:moveTo>
                    <a:cubicBezTo>
                      <a:pt x="1912" y="0"/>
                      <a:pt x="1900" y="1"/>
                      <a:pt x="1900" y="1"/>
                    </a:cubicBezTo>
                    <a:cubicBezTo>
                      <a:pt x="1900" y="1"/>
                      <a:pt x="1893" y="1"/>
                      <a:pt x="1881" y="1"/>
                    </a:cubicBezTo>
                    <a:cubicBezTo>
                      <a:pt x="1683" y="1"/>
                      <a:pt x="0" y="27"/>
                      <a:pt x="10" y="931"/>
                    </a:cubicBezTo>
                    <a:cubicBezTo>
                      <a:pt x="19" y="1862"/>
                      <a:pt x="831" y="1881"/>
                      <a:pt x="896" y="1881"/>
                    </a:cubicBezTo>
                    <a:cubicBezTo>
                      <a:pt x="898" y="1881"/>
                      <a:pt x="900" y="1881"/>
                      <a:pt x="900" y="1881"/>
                    </a:cubicBezTo>
                    <a:lnTo>
                      <a:pt x="2709" y="1881"/>
                    </a:lnTo>
                    <a:cubicBezTo>
                      <a:pt x="2709" y="1881"/>
                      <a:pt x="2731" y="1884"/>
                      <a:pt x="2769" y="1884"/>
                    </a:cubicBezTo>
                    <a:cubicBezTo>
                      <a:pt x="2958" y="1884"/>
                      <a:pt x="3523" y="1813"/>
                      <a:pt x="3497" y="971"/>
                    </a:cubicBezTo>
                    <a:cubicBezTo>
                      <a:pt x="3470" y="42"/>
                      <a:pt x="2168" y="0"/>
                      <a:pt x="1935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3"/>
              <p:cNvSpPr/>
              <p:nvPr/>
            </p:nvSpPr>
            <p:spPr>
              <a:xfrm>
                <a:off x="1578510" y="5010817"/>
                <a:ext cx="55051" cy="50426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461" extrusionOk="0">
                    <a:moveTo>
                      <a:pt x="1261" y="1"/>
                    </a:moveTo>
                    <a:cubicBezTo>
                      <a:pt x="951" y="1"/>
                      <a:pt x="75" y="163"/>
                      <a:pt x="38" y="793"/>
                    </a:cubicBezTo>
                    <a:cubicBezTo>
                      <a:pt x="1" y="1434"/>
                      <a:pt x="476" y="1460"/>
                      <a:pt x="584" y="1460"/>
                    </a:cubicBezTo>
                    <a:cubicBezTo>
                      <a:pt x="594" y="1460"/>
                      <a:pt x="600" y="1460"/>
                      <a:pt x="604" y="1460"/>
                    </a:cubicBezTo>
                    <a:cubicBezTo>
                      <a:pt x="655" y="1460"/>
                      <a:pt x="1230" y="1076"/>
                      <a:pt x="1412" y="833"/>
                    </a:cubicBezTo>
                    <a:cubicBezTo>
                      <a:pt x="1594" y="601"/>
                      <a:pt x="1332" y="4"/>
                      <a:pt x="1332" y="4"/>
                    </a:cubicBezTo>
                    <a:cubicBezTo>
                      <a:pt x="1314" y="2"/>
                      <a:pt x="1290" y="1"/>
                      <a:pt x="1261" y="1"/>
                    </a:cubicBezTo>
                    <a:close/>
                  </a:path>
                </a:pathLst>
              </a:custGeom>
              <a:solidFill>
                <a:srgbClr val="9C3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3"/>
              <p:cNvSpPr/>
              <p:nvPr/>
            </p:nvSpPr>
            <p:spPr>
              <a:xfrm>
                <a:off x="1639809" y="5010817"/>
                <a:ext cx="55397" cy="50426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461" extrusionOk="0">
                    <a:moveTo>
                      <a:pt x="334" y="1"/>
                    </a:moveTo>
                    <a:cubicBezTo>
                      <a:pt x="305" y="1"/>
                      <a:pt x="281" y="2"/>
                      <a:pt x="263" y="4"/>
                    </a:cubicBezTo>
                    <a:cubicBezTo>
                      <a:pt x="263" y="4"/>
                      <a:pt x="0" y="601"/>
                      <a:pt x="182" y="833"/>
                    </a:cubicBezTo>
                    <a:cubicBezTo>
                      <a:pt x="375" y="1076"/>
                      <a:pt x="941" y="1460"/>
                      <a:pt x="991" y="1460"/>
                    </a:cubicBezTo>
                    <a:cubicBezTo>
                      <a:pt x="995" y="1460"/>
                      <a:pt x="1003" y="1460"/>
                      <a:pt x="1013" y="1460"/>
                    </a:cubicBezTo>
                    <a:cubicBezTo>
                      <a:pt x="1130" y="1460"/>
                      <a:pt x="1605" y="1434"/>
                      <a:pt x="1567" y="793"/>
                    </a:cubicBezTo>
                    <a:cubicBezTo>
                      <a:pt x="1530" y="163"/>
                      <a:pt x="646" y="1"/>
                      <a:pt x="334" y="1"/>
                    </a:cubicBezTo>
                    <a:close/>
                  </a:path>
                </a:pathLst>
              </a:custGeom>
              <a:solidFill>
                <a:srgbClr val="9C3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3"/>
              <p:cNvSpPr/>
              <p:nvPr/>
            </p:nvSpPr>
            <p:spPr>
              <a:xfrm>
                <a:off x="1623414" y="4985138"/>
                <a:ext cx="28820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68" extrusionOk="0">
                    <a:moveTo>
                      <a:pt x="603" y="0"/>
                    </a:moveTo>
                    <a:cubicBezTo>
                      <a:pt x="502" y="0"/>
                      <a:pt x="405" y="21"/>
                      <a:pt x="405" y="21"/>
                    </a:cubicBezTo>
                    <a:cubicBezTo>
                      <a:pt x="405" y="21"/>
                      <a:pt x="350" y="11"/>
                      <a:pt x="281" y="11"/>
                    </a:cubicBezTo>
                    <a:cubicBezTo>
                      <a:pt x="163" y="11"/>
                      <a:pt x="1" y="39"/>
                      <a:pt x="1" y="193"/>
                    </a:cubicBezTo>
                    <a:cubicBezTo>
                      <a:pt x="10" y="445"/>
                      <a:pt x="233" y="334"/>
                      <a:pt x="233" y="385"/>
                    </a:cubicBezTo>
                    <a:cubicBezTo>
                      <a:pt x="233" y="445"/>
                      <a:pt x="243" y="638"/>
                      <a:pt x="243" y="638"/>
                    </a:cubicBezTo>
                    <a:lnTo>
                      <a:pt x="607" y="668"/>
                    </a:lnTo>
                    <a:lnTo>
                      <a:pt x="617" y="334"/>
                    </a:lnTo>
                    <a:cubicBezTo>
                      <a:pt x="617" y="334"/>
                      <a:pt x="819" y="324"/>
                      <a:pt x="829" y="132"/>
                    </a:cubicBezTo>
                    <a:cubicBezTo>
                      <a:pt x="835" y="26"/>
                      <a:pt x="716" y="0"/>
                      <a:pt x="603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3"/>
              <p:cNvSpPr/>
              <p:nvPr/>
            </p:nvSpPr>
            <p:spPr>
              <a:xfrm>
                <a:off x="1568293" y="5231437"/>
                <a:ext cx="153868" cy="49633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1438" extrusionOk="0">
                    <a:moveTo>
                      <a:pt x="3134" y="1"/>
                    </a:moveTo>
                    <a:cubicBezTo>
                      <a:pt x="3063" y="1"/>
                      <a:pt x="1052" y="133"/>
                      <a:pt x="1052" y="133"/>
                    </a:cubicBezTo>
                    <a:cubicBezTo>
                      <a:pt x="1052" y="133"/>
                      <a:pt x="21" y="638"/>
                      <a:pt x="10" y="870"/>
                    </a:cubicBezTo>
                    <a:cubicBezTo>
                      <a:pt x="1" y="881"/>
                      <a:pt x="1" y="901"/>
                      <a:pt x="10" y="921"/>
                    </a:cubicBezTo>
                    <a:cubicBezTo>
                      <a:pt x="402" y="1137"/>
                      <a:pt x="994" y="1437"/>
                      <a:pt x="1324" y="1437"/>
                    </a:cubicBezTo>
                    <a:cubicBezTo>
                      <a:pt x="1335" y="1437"/>
                      <a:pt x="1345" y="1437"/>
                      <a:pt x="1355" y="1436"/>
                    </a:cubicBezTo>
                    <a:cubicBezTo>
                      <a:pt x="1850" y="1416"/>
                      <a:pt x="3781" y="1346"/>
                      <a:pt x="3781" y="1346"/>
                    </a:cubicBezTo>
                    <a:lnTo>
                      <a:pt x="4458" y="800"/>
                    </a:lnTo>
                    <a:cubicBezTo>
                      <a:pt x="4074" y="396"/>
                      <a:pt x="3195" y="1"/>
                      <a:pt x="3134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3"/>
              <p:cNvSpPr/>
              <p:nvPr/>
            </p:nvSpPr>
            <p:spPr>
              <a:xfrm>
                <a:off x="1568639" y="5259014"/>
                <a:ext cx="162255" cy="130501"/>
              </a:xfrm>
              <a:custGeom>
                <a:avLst/>
                <a:gdLst/>
                <a:ahLst/>
                <a:cxnLst/>
                <a:rect l="l" t="t" r="r" b="b"/>
                <a:pathLst>
                  <a:path w="4701" h="3781" extrusionOk="0">
                    <a:moveTo>
                      <a:pt x="4448" y="1"/>
                    </a:moveTo>
                    <a:lnTo>
                      <a:pt x="3771" y="547"/>
                    </a:lnTo>
                    <a:cubicBezTo>
                      <a:pt x="3771" y="547"/>
                      <a:pt x="1840" y="617"/>
                      <a:pt x="1345" y="637"/>
                    </a:cubicBezTo>
                    <a:cubicBezTo>
                      <a:pt x="1335" y="638"/>
                      <a:pt x="1325" y="638"/>
                      <a:pt x="1314" y="638"/>
                    </a:cubicBezTo>
                    <a:cubicBezTo>
                      <a:pt x="984" y="638"/>
                      <a:pt x="392" y="338"/>
                      <a:pt x="0" y="122"/>
                    </a:cubicBezTo>
                    <a:lnTo>
                      <a:pt x="0" y="122"/>
                    </a:lnTo>
                    <a:cubicBezTo>
                      <a:pt x="0" y="527"/>
                      <a:pt x="243" y="2690"/>
                      <a:pt x="243" y="2690"/>
                    </a:cubicBezTo>
                    <a:cubicBezTo>
                      <a:pt x="243" y="2690"/>
                      <a:pt x="870" y="3701"/>
                      <a:pt x="1871" y="3771"/>
                    </a:cubicBezTo>
                    <a:cubicBezTo>
                      <a:pt x="1953" y="3777"/>
                      <a:pt x="2036" y="3781"/>
                      <a:pt x="2119" y="3781"/>
                    </a:cubicBezTo>
                    <a:cubicBezTo>
                      <a:pt x="3051" y="3781"/>
                      <a:pt x="3963" y="3397"/>
                      <a:pt x="3963" y="3397"/>
                    </a:cubicBezTo>
                    <a:cubicBezTo>
                      <a:pt x="3963" y="3397"/>
                      <a:pt x="4701" y="769"/>
                      <a:pt x="4630" y="304"/>
                    </a:cubicBezTo>
                    <a:cubicBezTo>
                      <a:pt x="4610" y="203"/>
                      <a:pt x="4549" y="102"/>
                      <a:pt x="4448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3"/>
              <p:cNvSpPr/>
              <p:nvPr/>
            </p:nvSpPr>
            <p:spPr>
              <a:xfrm>
                <a:off x="1556765" y="5063418"/>
                <a:ext cx="171678" cy="181549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5260" extrusionOk="0">
                    <a:moveTo>
                      <a:pt x="2636" y="1"/>
                    </a:moveTo>
                    <a:cubicBezTo>
                      <a:pt x="2080" y="1"/>
                      <a:pt x="1193" y="28"/>
                      <a:pt x="1002" y="199"/>
                    </a:cubicBezTo>
                    <a:cubicBezTo>
                      <a:pt x="1002" y="199"/>
                      <a:pt x="112" y="1139"/>
                      <a:pt x="51" y="1614"/>
                    </a:cubicBezTo>
                    <a:cubicBezTo>
                      <a:pt x="1" y="2090"/>
                      <a:pt x="668" y="4101"/>
                      <a:pt x="668" y="4101"/>
                    </a:cubicBezTo>
                    <a:cubicBezTo>
                      <a:pt x="668" y="4101"/>
                      <a:pt x="1133" y="4920"/>
                      <a:pt x="1598" y="5132"/>
                    </a:cubicBezTo>
                    <a:cubicBezTo>
                      <a:pt x="1746" y="5201"/>
                      <a:pt x="2022" y="5260"/>
                      <a:pt x="2343" y="5260"/>
                    </a:cubicBezTo>
                    <a:cubicBezTo>
                      <a:pt x="3007" y="5260"/>
                      <a:pt x="3868" y="5010"/>
                      <a:pt x="4216" y="4091"/>
                    </a:cubicBezTo>
                    <a:cubicBezTo>
                      <a:pt x="4721" y="2716"/>
                      <a:pt x="4742" y="2413"/>
                      <a:pt x="4742" y="2413"/>
                    </a:cubicBezTo>
                    <a:cubicBezTo>
                      <a:pt x="4742" y="2413"/>
                      <a:pt x="4974" y="1917"/>
                      <a:pt x="4388" y="978"/>
                    </a:cubicBezTo>
                    <a:cubicBezTo>
                      <a:pt x="3792" y="27"/>
                      <a:pt x="3094" y="7"/>
                      <a:pt x="3094" y="7"/>
                    </a:cubicBezTo>
                    <a:cubicBezTo>
                      <a:pt x="3094" y="7"/>
                      <a:pt x="2903" y="1"/>
                      <a:pt x="2636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3"/>
              <p:cNvSpPr/>
              <p:nvPr/>
            </p:nvSpPr>
            <p:spPr>
              <a:xfrm>
                <a:off x="1570399" y="5075843"/>
                <a:ext cx="140959" cy="154938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4489" extrusionOk="0">
                    <a:moveTo>
                      <a:pt x="2224" y="1"/>
                    </a:moveTo>
                    <a:lnTo>
                      <a:pt x="1011" y="21"/>
                    </a:lnTo>
                    <a:cubicBezTo>
                      <a:pt x="1011" y="21"/>
                      <a:pt x="0" y="860"/>
                      <a:pt x="0" y="1274"/>
                    </a:cubicBezTo>
                    <a:cubicBezTo>
                      <a:pt x="0" y="1699"/>
                      <a:pt x="425" y="3589"/>
                      <a:pt x="535" y="3741"/>
                    </a:cubicBezTo>
                    <a:cubicBezTo>
                      <a:pt x="647" y="3893"/>
                      <a:pt x="1162" y="4358"/>
                      <a:pt x="1516" y="4408"/>
                    </a:cubicBezTo>
                    <a:cubicBezTo>
                      <a:pt x="1880" y="4468"/>
                      <a:pt x="2355" y="4489"/>
                      <a:pt x="2416" y="4489"/>
                    </a:cubicBezTo>
                    <a:cubicBezTo>
                      <a:pt x="2467" y="4489"/>
                      <a:pt x="3073" y="4084"/>
                      <a:pt x="3305" y="3882"/>
                    </a:cubicBezTo>
                    <a:cubicBezTo>
                      <a:pt x="3538" y="3670"/>
                      <a:pt x="3972" y="3235"/>
                      <a:pt x="4023" y="2457"/>
                    </a:cubicBezTo>
                    <a:cubicBezTo>
                      <a:pt x="4084" y="1679"/>
                      <a:pt x="3912" y="1103"/>
                      <a:pt x="3912" y="1103"/>
                    </a:cubicBezTo>
                    <a:lnTo>
                      <a:pt x="3174" y="153"/>
                    </a:lnTo>
                    <a:lnTo>
                      <a:pt x="2224" y="1"/>
                    </a:ln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3"/>
              <p:cNvSpPr/>
              <p:nvPr/>
            </p:nvSpPr>
            <p:spPr>
              <a:xfrm>
                <a:off x="1562012" y="5117503"/>
                <a:ext cx="157354" cy="7596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201" extrusionOk="0">
                    <a:moveTo>
                      <a:pt x="2384" y="0"/>
                    </a:moveTo>
                    <a:cubicBezTo>
                      <a:pt x="1522" y="0"/>
                      <a:pt x="589" y="146"/>
                      <a:pt x="1" y="664"/>
                    </a:cubicBezTo>
                    <a:lnTo>
                      <a:pt x="284" y="2180"/>
                    </a:lnTo>
                    <a:cubicBezTo>
                      <a:pt x="284" y="2180"/>
                      <a:pt x="1274" y="1584"/>
                      <a:pt x="2023" y="1584"/>
                    </a:cubicBezTo>
                    <a:cubicBezTo>
                      <a:pt x="2078" y="1584"/>
                      <a:pt x="2132" y="1587"/>
                      <a:pt x="2184" y="1594"/>
                    </a:cubicBezTo>
                    <a:cubicBezTo>
                      <a:pt x="2942" y="1685"/>
                      <a:pt x="4094" y="2201"/>
                      <a:pt x="4094" y="2201"/>
                    </a:cubicBezTo>
                    <a:lnTo>
                      <a:pt x="4559" y="1017"/>
                    </a:lnTo>
                    <a:lnTo>
                      <a:pt x="4478" y="239"/>
                    </a:lnTo>
                    <a:cubicBezTo>
                      <a:pt x="4478" y="239"/>
                      <a:pt x="3489" y="0"/>
                      <a:pt x="2384" y="0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3"/>
              <p:cNvSpPr/>
              <p:nvPr/>
            </p:nvSpPr>
            <p:spPr>
              <a:xfrm>
                <a:off x="1625519" y="5178767"/>
                <a:ext cx="24091" cy="2171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29" extrusionOk="0">
                    <a:moveTo>
                      <a:pt x="324" y="1"/>
                    </a:moveTo>
                    <a:cubicBezTo>
                      <a:pt x="151" y="1"/>
                      <a:pt x="0" y="213"/>
                      <a:pt x="0" y="213"/>
                    </a:cubicBezTo>
                    <a:cubicBezTo>
                      <a:pt x="0" y="213"/>
                      <a:pt x="20" y="628"/>
                      <a:pt x="322" y="628"/>
                    </a:cubicBezTo>
                    <a:cubicBezTo>
                      <a:pt x="329" y="628"/>
                      <a:pt x="337" y="628"/>
                      <a:pt x="344" y="628"/>
                    </a:cubicBezTo>
                    <a:cubicBezTo>
                      <a:pt x="667" y="607"/>
                      <a:pt x="697" y="253"/>
                      <a:pt x="697" y="253"/>
                    </a:cubicBezTo>
                    <a:cubicBezTo>
                      <a:pt x="697" y="253"/>
                      <a:pt x="495" y="1"/>
                      <a:pt x="324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/>
              <p:nvPr/>
            </p:nvSpPr>
            <p:spPr>
              <a:xfrm>
                <a:off x="1609090" y="5098830"/>
                <a:ext cx="20295" cy="1718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8" extrusionOk="0">
                    <a:moveTo>
                      <a:pt x="274" y="0"/>
                    </a:moveTo>
                    <a:cubicBezTo>
                      <a:pt x="219" y="0"/>
                      <a:pt x="163" y="28"/>
                      <a:pt x="112" y="103"/>
                    </a:cubicBezTo>
                    <a:cubicBezTo>
                      <a:pt x="112" y="103"/>
                      <a:pt x="1" y="497"/>
                      <a:pt x="243" y="497"/>
                    </a:cubicBezTo>
                    <a:cubicBezTo>
                      <a:pt x="496" y="497"/>
                      <a:pt x="587" y="285"/>
                      <a:pt x="547" y="214"/>
                    </a:cubicBezTo>
                    <a:cubicBezTo>
                      <a:pt x="526" y="158"/>
                      <a:pt x="404" y="0"/>
                      <a:pt x="274" y="0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3"/>
              <p:cNvSpPr/>
              <p:nvPr/>
            </p:nvSpPr>
            <p:spPr>
              <a:xfrm>
                <a:off x="1648541" y="5094481"/>
                <a:ext cx="19570" cy="2015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84" extrusionOk="0">
                    <a:moveTo>
                      <a:pt x="211" y="1"/>
                    </a:moveTo>
                    <a:cubicBezTo>
                      <a:pt x="73" y="1"/>
                      <a:pt x="21" y="188"/>
                      <a:pt x="21" y="188"/>
                    </a:cubicBezTo>
                    <a:cubicBezTo>
                      <a:pt x="21" y="188"/>
                      <a:pt x="0" y="583"/>
                      <a:pt x="223" y="583"/>
                    </a:cubicBezTo>
                    <a:cubicBezTo>
                      <a:pt x="455" y="583"/>
                      <a:pt x="495" y="532"/>
                      <a:pt x="526" y="381"/>
                    </a:cubicBezTo>
                    <a:cubicBezTo>
                      <a:pt x="566" y="229"/>
                      <a:pt x="475" y="87"/>
                      <a:pt x="283" y="17"/>
                    </a:cubicBezTo>
                    <a:cubicBezTo>
                      <a:pt x="257" y="6"/>
                      <a:pt x="233" y="1"/>
                      <a:pt x="211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3"/>
              <p:cNvSpPr/>
              <p:nvPr/>
            </p:nvSpPr>
            <p:spPr>
              <a:xfrm>
                <a:off x="1565843" y="5189950"/>
                <a:ext cx="23401" cy="2454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711" extrusionOk="0">
                    <a:moveTo>
                      <a:pt x="355" y="0"/>
                    </a:moveTo>
                    <a:cubicBezTo>
                      <a:pt x="355" y="0"/>
                      <a:pt x="0" y="142"/>
                      <a:pt x="122" y="506"/>
                    </a:cubicBezTo>
                    <a:cubicBezTo>
                      <a:pt x="173" y="665"/>
                      <a:pt x="282" y="710"/>
                      <a:pt x="389" y="710"/>
                    </a:cubicBezTo>
                    <a:cubicBezTo>
                      <a:pt x="534" y="710"/>
                      <a:pt x="678" y="627"/>
                      <a:pt x="678" y="627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/>
              <p:nvPr/>
            </p:nvSpPr>
            <p:spPr>
              <a:xfrm>
                <a:off x="1475034" y="5207760"/>
                <a:ext cx="103062" cy="105133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3046" extrusionOk="0">
                    <a:moveTo>
                      <a:pt x="25" y="2982"/>
                    </a:moveTo>
                    <a:cubicBezTo>
                      <a:pt x="11" y="2984"/>
                      <a:pt x="3" y="2997"/>
                      <a:pt x="3" y="3012"/>
                    </a:cubicBezTo>
                    <a:cubicBezTo>
                      <a:pt x="0" y="3025"/>
                      <a:pt x="1" y="3039"/>
                      <a:pt x="5" y="3039"/>
                    </a:cubicBezTo>
                    <a:cubicBezTo>
                      <a:pt x="9" y="3039"/>
                      <a:pt x="16" y="3025"/>
                      <a:pt x="25" y="2982"/>
                    </a:cubicBezTo>
                    <a:close/>
                    <a:moveTo>
                      <a:pt x="2801" y="1"/>
                    </a:moveTo>
                    <a:cubicBezTo>
                      <a:pt x="2678" y="1"/>
                      <a:pt x="2483" y="57"/>
                      <a:pt x="2187" y="273"/>
                    </a:cubicBezTo>
                    <a:cubicBezTo>
                      <a:pt x="1570" y="727"/>
                      <a:pt x="115" y="2062"/>
                      <a:pt x="64" y="2699"/>
                    </a:cubicBezTo>
                    <a:cubicBezTo>
                      <a:pt x="49" y="2846"/>
                      <a:pt x="36" y="2933"/>
                      <a:pt x="25" y="2982"/>
                    </a:cubicBezTo>
                    <a:lnTo>
                      <a:pt x="25" y="2982"/>
                    </a:lnTo>
                    <a:cubicBezTo>
                      <a:pt x="27" y="2981"/>
                      <a:pt x="28" y="2981"/>
                      <a:pt x="30" y="2981"/>
                    </a:cubicBezTo>
                    <a:cubicBezTo>
                      <a:pt x="44" y="2981"/>
                      <a:pt x="62" y="2990"/>
                      <a:pt x="84" y="3012"/>
                    </a:cubicBezTo>
                    <a:cubicBezTo>
                      <a:pt x="84" y="3012"/>
                      <a:pt x="135" y="3046"/>
                      <a:pt x="208" y="3046"/>
                    </a:cubicBezTo>
                    <a:cubicBezTo>
                      <a:pt x="295" y="3046"/>
                      <a:pt x="415" y="2998"/>
                      <a:pt x="519" y="2789"/>
                    </a:cubicBezTo>
                    <a:cubicBezTo>
                      <a:pt x="711" y="2416"/>
                      <a:pt x="2490" y="354"/>
                      <a:pt x="2986" y="71"/>
                    </a:cubicBezTo>
                    <a:cubicBezTo>
                      <a:pt x="2986" y="71"/>
                      <a:pt x="2938" y="1"/>
                      <a:pt x="2801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3"/>
              <p:cNvSpPr/>
              <p:nvPr/>
            </p:nvSpPr>
            <p:spPr>
              <a:xfrm>
                <a:off x="1420362" y="5302986"/>
                <a:ext cx="59331" cy="34826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009" extrusionOk="0">
                    <a:moveTo>
                      <a:pt x="1708" y="1"/>
                    </a:moveTo>
                    <a:cubicBezTo>
                      <a:pt x="1708" y="1"/>
                      <a:pt x="1" y="152"/>
                      <a:pt x="263" y="647"/>
                    </a:cubicBezTo>
                    <a:cubicBezTo>
                      <a:pt x="425" y="948"/>
                      <a:pt x="513" y="1009"/>
                      <a:pt x="557" y="1009"/>
                    </a:cubicBezTo>
                    <a:cubicBezTo>
                      <a:pt x="587" y="1009"/>
                      <a:pt x="597" y="981"/>
                      <a:pt x="597" y="981"/>
                    </a:cubicBezTo>
                    <a:cubicBezTo>
                      <a:pt x="597" y="981"/>
                      <a:pt x="850" y="486"/>
                      <a:pt x="1719" y="223"/>
                    </a:cubicBezTo>
                    <a:lnTo>
                      <a:pt x="1708" y="1"/>
                    </a:ln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3"/>
              <p:cNvSpPr/>
              <p:nvPr/>
            </p:nvSpPr>
            <p:spPr>
              <a:xfrm>
                <a:off x="1372179" y="5320693"/>
                <a:ext cx="73690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986" extrusionOk="0">
                    <a:moveTo>
                      <a:pt x="1714" y="0"/>
                    </a:moveTo>
                    <a:cubicBezTo>
                      <a:pt x="1300" y="0"/>
                      <a:pt x="224" y="781"/>
                      <a:pt x="224" y="781"/>
                    </a:cubicBezTo>
                    <a:cubicBezTo>
                      <a:pt x="224" y="781"/>
                      <a:pt x="1" y="862"/>
                      <a:pt x="103" y="943"/>
                    </a:cubicBezTo>
                    <a:cubicBezTo>
                      <a:pt x="139" y="975"/>
                      <a:pt x="166" y="985"/>
                      <a:pt x="185" y="985"/>
                    </a:cubicBezTo>
                    <a:cubicBezTo>
                      <a:pt x="213" y="985"/>
                      <a:pt x="224" y="963"/>
                      <a:pt x="224" y="963"/>
                    </a:cubicBezTo>
                    <a:cubicBezTo>
                      <a:pt x="456" y="781"/>
                      <a:pt x="1568" y="316"/>
                      <a:pt x="1770" y="236"/>
                    </a:cubicBezTo>
                    <a:cubicBezTo>
                      <a:pt x="1790" y="225"/>
                      <a:pt x="1801" y="215"/>
                      <a:pt x="1801" y="215"/>
                    </a:cubicBezTo>
                    <a:lnTo>
                      <a:pt x="1801" y="215"/>
                    </a:lnTo>
                    <a:lnTo>
                      <a:pt x="1790" y="225"/>
                    </a:lnTo>
                    <a:cubicBezTo>
                      <a:pt x="1790" y="225"/>
                      <a:pt x="2134" y="43"/>
                      <a:pt x="1750" y="3"/>
                    </a:cubicBezTo>
                    <a:cubicBezTo>
                      <a:pt x="1739" y="1"/>
                      <a:pt x="1727" y="0"/>
                      <a:pt x="1714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3"/>
              <p:cNvSpPr/>
              <p:nvPr/>
            </p:nvSpPr>
            <p:spPr>
              <a:xfrm>
                <a:off x="1693514" y="5189950"/>
                <a:ext cx="23091" cy="2454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11" extrusionOk="0">
                    <a:moveTo>
                      <a:pt x="324" y="0"/>
                    </a:moveTo>
                    <a:lnTo>
                      <a:pt x="1" y="627"/>
                    </a:lnTo>
                    <a:cubicBezTo>
                      <a:pt x="1" y="627"/>
                      <a:pt x="145" y="710"/>
                      <a:pt x="290" y="710"/>
                    </a:cubicBezTo>
                    <a:cubicBezTo>
                      <a:pt x="397" y="710"/>
                      <a:pt x="506" y="665"/>
                      <a:pt x="557" y="506"/>
                    </a:cubicBezTo>
                    <a:cubicBezTo>
                      <a:pt x="668" y="142"/>
                      <a:pt x="324" y="0"/>
                      <a:pt x="324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3"/>
              <p:cNvSpPr/>
              <p:nvPr/>
            </p:nvSpPr>
            <p:spPr>
              <a:xfrm>
                <a:off x="1704697" y="5207760"/>
                <a:ext cx="103062" cy="105133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3046" extrusionOk="0">
                    <a:moveTo>
                      <a:pt x="2956" y="2982"/>
                    </a:moveTo>
                    <a:lnTo>
                      <a:pt x="2956" y="2982"/>
                    </a:lnTo>
                    <a:cubicBezTo>
                      <a:pt x="2965" y="3025"/>
                      <a:pt x="2974" y="3039"/>
                      <a:pt x="2979" y="3039"/>
                    </a:cubicBezTo>
                    <a:cubicBezTo>
                      <a:pt x="2984" y="3039"/>
                      <a:pt x="2986" y="3025"/>
                      <a:pt x="2983" y="3012"/>
                    </a:cubicBezTo>
                    <a:cubicBezTo>
                      <a:pt x="2977" y="2996"/>
                      <a:pt x="2969" y="2984"/>
                      <a:pt x="2956" y="2982"/>
                    </a:cubicBezTo>
                    <a:close/>
                    <a:moveTo>
                      <a:pt x="183" y="1"/>
                    </a:moveTo>
                    <a:cubicBezTo>
                      <a:pt x="48" y="1"/>
                      <a:pt x="0" y="71"/>
                      <a:pt x="0" y="71"/>
                    </a:cubicBezTo>
                    <a:cubicBezTo>
                      <a:pt x="486" y="354"/>
                      <a:pt x="2275" y="2416"/>
                      <a:pt x="2467" y="2789"/>
                    </a:cubicBezTo>
                    <a:cubicBezTo>
                      <a:pt x="2571" y="2998"/>
                      <a:pt x="2691" y="3046"/>
                      <a:pt x="2778" y="3046"/>
                    </a:cubicBezTo>
                    <a:cubicBezTo>
                      <a:pt x="2851" y="3046"/>
                      <a:pt x="2902" y="3012"/>
                      <a:pt x="2902" y="3012"/>
                    </a:cubicBezTo>
                    <a:cubicBezTo>
                      <a:pt x="2924" y="2990"/>
                      <a:pt x="2940" y="2981"/>
                      <a:pt x="2952" y="2981"/>
                    </a:cubicBezTo>
                    <a:cubicBezTo>
                      <a:pt x="2954" y="2981"/>
                      <a:pt x="2955" y="2981"/>
                      <a:pt x="2956" y="2982"/>
                    </a:cubicBezTo>
                    <a:lnTo>
                      <a:pt x="2956" y="2982"/>
                    </a:lnTo>
                    <a:cubicBezTo>
                      <a:pt x="2945" y="2933"/>
                      <a:pt x="2933" y="2846"/>
                      <a:pt x="2922" y="2699"/>
                    </a:cubicBezTo>
                    <a:cubicBezTo>
                      <a:pt x="2871" y="2062"/>
                      <a:pt x="1416" y="727"/>
                      <a:pt x="789" y="273"/>
                    </a:cubicBezTo>
                    <a:cubicBezTo>
                      <a:pt x="497" y="57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3"/>
              <p:cNvSpPr/>
              <p:nvPr/>
            </p:nvSpPr>
            <p:spPr>
              <a:xfrm>
                <a:off x="1803065" y="5302986"/>
                <a:ext cx="59366" cy="34826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009" extrusionOk="0">
                    <a:moveTo>
                      <a:pt x="11" y="1"/>
                    </a:moveTo>
                    <a:lnTo>
                      <a:pt x="1" y="223"/>
                    </a:lnTo>
                    <a:cubicBezTo>
                      <a:pt x="870" y="486"/>
                      <a:pt x="1123" y="981"/>
                      <a:pt x="1123" y="981"/>
                    </a:cubicBezTo>
                    <a:cubicBezTo>
                      <a:pt x="1123" y="981"/>
                      <a:pt x="1133" y="1009"/>
                      <a:pt x="1163" y="1009"/>
                    </a:cubicBezTo>
                    <a:cubicBezTo>
                      <a:pt x="1206" y="1009"/>
                      <a:pt x="1291" y="948"/>
                      <a:pt x="1447" y="647"/>
                    </a:cubicBezTo>
                    <a:cubicBezTo>
                      <a:pt x="1719" y="15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3"/>
              <p:cNvSpPr/>
              <p:nvPr/>
            </p:nvSpPr>
            <p:spPr>
              <a:xfrm>
                <a:off x="1836924" y="5320693"/>
                <a:ext cx="73655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986" extrusionOk="0">
                    <a:moveTo>
                      <a:pt x="420" y="0"/>
                    </a:moveTo>
                    <a:cubicBezTo>
                      <a:pt x="408" y="0"/>
                      <a:pt x="396" y="1"/>
                      <a:pt x="385" y="3"/>
                    </a:cubicBezTo>
                    <a:cubicBezTo>
                      <a:pt x="1" y="43"/>
                      <a:pt x="345" y="225"/>
                      <a:pt x="345" y="225"/>
                    </a:cubicBezTo>
                    <a:lnTo>
                      <a:pt x="334" y="215"/>
                    </a:lnTo>
                    <a:lnTo>
                      <a:pt x="334" y="215"/>
                    </a:lnTo>
                    <a:cubicBezTo>
                      <a:pt x="334" y="215"/>
                      <a:pt x="345" y="225"/>
                      <a:pt x="365" y="236"/>
                    </a:cubicBezTo>
                    <a:cubicBezTo>
                      <a:pt x="567" y="316"/>
                      <a:pt x="1679" y="781"/>
                      <a:pt x="1911" y="963"/>
                    </a:cubicBezTo>
                    <a:cubicBezTo>
                      <a:pt x="1911" y="963"/>
                      <a:pt x="1918" y="985"/>
                      <a:pt x="1946" y="985"/>
                    </a:cubicBezTo>
                    <a:cubicBezTo>
                      <a:pt x="1964" y="985"/>
                      <a:pt x="1992" y="975"/>
                      <a:pt x="2032" y="943"/>
                    </a:cubicBezTo>
                    <a:cubicBezTo>
                      <a:pt x="2133" y="862"/>
                      <a:pt x="1911" y="781"/>
                      <a:pt x="1911" y="781"/>
                    </a:cubicBezTo>
                    <a:cubicBezTo>
                      <a:pt x="1911" y="781"/>
                      <a:pt x="825" y="0"/>
                      <a:pt x="420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3"/>
              <p:cNvSpPr/>
              <p:nvPr/>
            </p:nvSpPr>
            <p:spPr>
              <a:xfrm>
                <a:off x="1711324" y="5149395"/>
                <a:ext cx="16222" cy="22987"/>
              </a:xfrm>
              <a:custGeom>
                <a:avLst/>
                <a:gdLst/>
                <a:ahLst/>
                <a:cxnLst/>
                <a:rect l="l" t="t" r="r" b="b"/>
                <a:pathLst>
                  <a:path w="470" h="666" extrusionOk="0">
                    <a:moveTo>
                      <a:pt x="186" y="1"/>
                    </a:moveTo>
                    <a:cubicBezTo>
                      <a:pt x="165" y="1"/>
                      <a:pt x="152" y="3"/>
                      <a:pt x="152" y="3"/>
                    </a:cubicBezTo>
                    <a:lnTo>
                      <a:pt x="1" y="639"/>
                    </a:lnTo>
                    <a:cubicBezTo>
                      <a:pt x="1" y="639"/>
                      <a:pt x="41" y="666"/>
                      <a:pt x="98" y="666"/>
                    </a:cubicBezTo>
                    <a:cubicBezTo>
                      <a:pt x="177" y="666"/>
                      <a:pt x="288" y="614"/>
                      <a:pt x="365" y="367"/>
                    </a:cubicBezTo>
                    <a:cubicBezTo>
                      <a:pt x="470" y="34"/>
                      <a:pt x="269" y="1"/>
                      <a:pt x="186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3"/>
              <p:cNvSpPr/>
              <p:nvPr/>
            </p:nvSpPr>
            <p:spPr>
              <a:xfrm>
                <a:off x="1719020" y="5154883"/>
                <a:ext cx="92949" cy="26784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776" extrusionOk="0">
                    <a:moveTo>
                      <a:pt x="1290" y="1"/>
                    </a:moveTo>
                    <a:cubicBezTo>
                      <a:pt x="879" y="1"/>
                      <a:pt x="411" y="35"/>
                      <a:pt x="20" y="137"/>
                    </a:cubicBezTo>
                    <a:lnTo>
                      <a:pt x="0" y="390"/>
                    </a:lnTo>
                    <a:cubicBezTo>
                      <a:pt x="0" y="390"/>
                      <a:pt x="2305" y="693"/>
                      <a:pt x="2517" y="763"/>
                    </a:cubicBezTo>
                    <a:cubicBezTo>
                      <a:pt x="2538" y="772"/>
                      <a:pt x="2556" y="775"/>
                      <a:pt x="2570" y="775"/>
                    </a:cubicBezTo>
                    <a:cubicBezTo>
                      <a:pt x="2692" y="775"/>
                      <a:pt x="2534" y="485"/>
                      <a:pt x="2507" y="430"/>
                    </a:cubicBezTo>
                    <a:cubicBezTo>
                      <a:pt x="2476" y="379"/>
                      <a:pt x="2335" y="188"/>
                      <a:pt x="2325" y="107"/>
                    </a:cubicBezTo>
                    <a:cubicBezTo>
                      <a:pt x="2319" y="65"/>
                      <a:pt x="1858" y="1"/>
                      <a:pt x="1290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3"/>
              <p:cNvSpPr/>
              <p:nvPr/>
            </p:nvSpPr>
            <p:spPr>
              <a:xfrm>
                <a:off x="1795644" y="5121161"/>
                <a:ext cx="49322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558" extrusionOk="0">
                    <a:moveTo>
                      <a:pt x="1067" y="1"/>
                    </a:moveTo>
                    <a:cubicBezTo>
                      <a:pt x="899" y="1"/>
                      <a:pt x="447" y="1165"/>
                      <a:pt x="317" y="1165"/>
                    </a:cubicBezTo>
                    <a:cubicBezTo>
                      <a:pt x="196" y="1165"/>
                      <a:pt x="95" y="1235"/>
                      <a:pt x="95" y="1235"/>
                    </a:cubicBezTo>
                    <a:cubicBezTo>
                      <a:pt x="95" y="1235"/>
                      <a:pt x="0" y="1557"/>
                      <a:pt x="200" y="1557"/>
                    </a:cubicBezTo>
                    <a:cubicBezTo>
                      <a:pt x="226" y="1557"/>
                      <a:pt x="258" y="1551"/>
                      <a:pt x="297" y="1538"/>
                    </a:cubicBezTo>
                    <a:cubicBezTo>
                      <a:pt x="631" y="1437"/>
                      <a:pt x="1429" y="406"/>
                      <a:pt x="1429" y="406"/>
                    </a:cubicBezTo>
                    <a:cubicBezTo>
                      <a:pt x="1429" y="406"/>
                      <a:pt x="1237" y="53"/>
                      <a:pt x="1076" y="2"/>
                    </a:cubicBezTo>
                    <a:cubicBezTo>
                      <a:pt x="1073" y="1"/>
                      <a:pt x="1070" y="1"/>
                      <a:pt x="1067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3"/>
              <p:cNvSpPr/>
              <p:nvPr/>
            </p:nvSpPr>
            <p:spPr>
              <a:xfrm>
                <a:off x="1835888" y="5106216"/>
                <a:ext cx="57951" cy="24782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718" extrusionOk="0">
                    <a:moveTo>
                      <a:pt x="1605" y="0"/>
                    </a:moveTo>
                    <a:cubicBezTo>
                      <a:pt x="1529" y="0"/>
                      <a:pt x="201" y="354"/>
                      <a:pt x="101" y="385"/>
                    </a:cubicBezTo>
                    <a:cubicBezTo>
                      <a:pt x="0" y="414"/>
                      <a:pt x="31" y="576"/>
                      <a:pt x="31" y="576"/>
                    </a:cubicBezTo>
                    <a:lnTo>
                      <a:pt x="172" y="718"/>
                    </a:lnTo>
                    <a:cubicBezTo>
                      <a:pt x="172" y="718"/>
                      <a:pt x="162" y="546"/>
                      <a:pt x="180" y="546"/>
                    </a:cubicBezTo>
                    <a:cubicBezTo>
                      <a:pt x="181" y="546"/>
                      <a:pt x="182" y="546"/>
                      <a:pt x="182" y="546"/>
                    </a:cubicBezTo>
                    <a:cubicBezTo>
                      <a:pt x="213" y="546"/>
                      <a:pt x="557" y="506"/>
                      <a:pt x="557" y="506"/>
                    </a:cubicBezTo>
                    <a:cubicBezTo>
                      <a:pt x="557" y="506"/>
                      <a:pt x="1426" y="182"/>
                      <a:pt x="1557" y="111"/>
                    </a:cubicBezTo>
                    <a:cubicBezTo>
                      <a:pt x="1678" y="51"/>
                      <a:pt x="1648" y="0"/>
                      <a:pt x="1608" y="0"/>
                    </a:cubicBezTo>
                    <a:cubicBezTo>
                      <a:pt x="1607" y="0"/>
                      <a:pt x="1606" y="0"/>
                      <a:pt x="1605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3"/>
              <p:cNvSpPr/>
              <p:nvPr/>
            </p:nvSpPr>
            <p:spPr>
              <a:xfrm>
                <a:off x="1557076" y="5154952"/>
                <a:ext cx="16153" cy="23022"/>
              </a:xfrm>
              <a:custGeom>
                <a:avLst/>
                <a:gdLst/>
                <a:ahLst/>
                <a:cxnLst/>
                <a:rect l="l" t="t" r="r" b="b"/>
                <a:pathLst>
                  <a:path w="468" h="667" extrusionOk="0">
                    <a:moveTo>
                      <a:pt x="273" y="1"/>
                    </a:moveTo>
                    <a:cubicBezTo>
                      <a:pt x="186" y="1"/>
                      <a:pt x="1" y="37"/>
                      <a:pt x="103" y="367"/>
                    </a:cubicBezTo>
                    <a:cubicBezTo>
                      <a:pt x="179" y="615"/>
                      <a:pt x="290" y="666"/>
                      <a:pt x="370" y="666"/>
                    </a:cubicBezTo>
                    <a:cubicBezTo>
                      <a:pt x="426" y="666"/>
                      <a:pt x="467" y="640"/>
                      <a:pt x="467" y="640"/>
                    </a:cubicBezTo>
                    <a:lnTo>
                      <a:pt x="315" y="4"/>
                    </a:lnTo>
                    <a:cubicBezTo>
                      <a:pt x="315" y="4"/>
                      <a:pt x="298" y="1"/>
                      <a:pt x="273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3"/>
              <p:cNvSpPr/>
              <p:nvPr/>
            </p:nvSpPr>
            <p:spPr>
              <a:xfrm>
                <a:off x="1472445" y="5160301"/>
                <a:ext cx="93432" cy="26853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778" extrusionOk="0">
                    <a:moveTo>
                      <a:pt x="1408" y="0"/>
                    </a:moveTo>
                    <a:cubicBezTo>
                      <a:pt x="839" y="0"/>
                      <a:pt x="377" y="64"/>
                      <a:pt x="372" y="111"/>
                    </a:cubicBezTo>
                    <a:cubicBezTo>
                      <a:pt x="361" y="182"/>
                      <a:pt x="220" y="374"/>
                      <a:pt x="190" y="435"/>
                    </a:cubicBezTo>
                    <a:cubicBezTo>
                      <a:pt x="162" y="480"/>
                      <a:pt x="1" y="777"/>
                      <a:pt x="131" y="777"/>
                    </a:cubicBezTo>
                    <a:cubicBezTo>
                      <a:pt x="144" y="777"/>
                      <a:pt x="160" y="775"/>
                      <a:pt x="179" y="768"/>
                    </a:cubicBezTo>
                    <a:cubicBezTo>
                      <a:pt x="402" y="687"/>
                      <a:pt x="2706" y="384"/>
                      <a:pt x="2706" y="384"/>
                    </a:cubicBezTo>
                    <a:lnTo>
                      <a:pt x="2676" y="132"/>
                    </a:lnTo>
                    <a:cubicBezTo>
                      <a:pt x="2286" y="34"/>
                      <a:pt x="1819" y="0"/>
                      <a:pt x="1408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3"/>
              <p:cNvSpPr/>
              <p:nvPr/>
            </p:nvSpPr>
            <p:spPr>
              <a:xfrm>
                <a:off x="1439553" y="5126718"/>
                <a:ext cx="49667" cy="5370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556" extrusionOk="0">
                    <a:moveTo>
                      <a:pt x="374" y="1"/>
                    </a:moveTo>
                    <a:cubicBezTo>
                      <a:pt x="371" y="1"/>
                      <a:pt x="367" y="1"/>
                      <a:pt x="364" y="2"/>
                    </a:cubicBezTo>
                    <a:cubicBezTo>
                      <a:pt x="193" y="43"/>
                      <a:pt x="0" y="397"/>
                      <a:pt x="0" y="397"/>
                    </a:cubicBezTo>
                    <a:cubicBezTo>
                      <a:pt x="0" y="397"/>
                      <a:pt x="799" y="1428"/>
                      <a:pt x="1132" y="1539"/>
                    </a:cubicBezTo>
                    <a:cubicBezTo>
                      <a:pt x="1169" y="1550"/>
                      <a:pt x="1201" y="1555"/>
                      <a:pt x="1227" y="1555"/>
                    </a:cubicBezTo>
                    <a:cubicBezTo>
                      <a:pt x="1439" y="1555"/>
                      <a:pt x="1334" y="1236"/>
                      <a:pt x="1334" y="1236"/>
                    </a:cubicBezTo>
                    <a:cubicBezTo>
                      <a:pt x="1334" y="1236"/>
                      <a:pt x="1244" y="1155"/>
                      <a:pt x="1112" y="1155"/>
                    </a:cubicBezTo>
                    <a:cubicBezTo>
                      <a:pt x="984" y="1155"/>
                      <a:pt x="544" y="1"/>
                      <a:pt x="374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3"/>
              <p:cNvSpPr/>
              <p:nvPr/>
            </p:nvSpPr>
            <p:spPr>
              <a:xfrm>
                <a:off x="1390679" y="5111428"/>
                <a:ext cx="57951" cy="2516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729" extrusionOk="0">
                    <a:moveTo>
                      <a:pt x="82" y="1"/>
                    </a:moveTo>
                    <a:cubicBezTo>
                      <a:pt x="41" y="11"/>
                      <a:pt x="1" y="52"/>
                      <a:pt x="133" y="122"/>
                    </a:cubicBezTo>
                    <a:cubicBezTo>
                      <a:pt x="254" y="183"/>
                      <a:pt x="1123" y="506"/>
                      <a:pt x="1123" y="506"/>
                    </a:cubicBezTo>
                    <a:cubicBezTo>
                      <a:pt x="1123" y="506"/>
                      <a:pt x="1414" y="548"/>
                      <a:pt x="1483" y="548"/>
                    </a:cubicBezTo>
                    <a:cubicBezTo>
                      <a:pt x="1490" y="548"/>
                      <a:pt x="1495" y="547"/>
                      <a:pt x="1497" y="547"/>
                    </a:cubicBezTo>
                    <a:cubicBezTo>
                      <a:pt x="1528" y="547"/>
                      <a:pt x="1508" y="728"/>
                      <a:pt x="1508" y="728"/>
                    </a:cubicBezTo>
                    <a:lnTo>
                      <a:pt x="1649" y="577"/>
                    </a:lnTo>
                    <a:cubicBezTo>
                      <a:pt x="1649" y="577"/>
                      <a:pt x="1679" y="425"/>
                      <a:pt x="1578" y="395"/>
                    </a:cubicBezTo>
                    <a:cubicBezTo>
                      <a:pt x="1487" y="365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514312" y="5069769"/>
                <a:ext cx="76347" cy="35102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17" extrusionOk="0">
                    <a:moveTo>
                      <a:pt x="416" y="1"/>
                    </a:moveTo>
                    <a:cubicBezTo>
                      <a:pt x="403" y="1"/>
                      <a:pt x="392" y="2"/>
                      <a:pt x="381" y="5"/>
                    </a:cubicBezTo>
                    <a:cubicBezTo>
                      <a:pt x="381" y="5"/>
                      <a:pt x="367" y="4"/>
                      <a:pt x="344" y="4"/>
                    </a:cubicBezTo>
                    <a:cubicBezTo>
                      <a:pt x="246" y="4"/>
                      <a:pt x="0" y="18"/>
                      <a:pt x="98" y="156"/>
                    </a:cubicBezTo>
                    <a:cubicBezTo>
                      <a:pt x="212" y="317"/>
                      <a:pt x="925" y="1016"/>
                      <a:pt x="1505" y="1016"/>
                    </a:cubicBezTo>
                    <a:cubicBezTo>
                      <a:pt x="1546" y="1016"/>
                      <a:pt x="1586" y="1013"/>
                      <a:pt x="1625" y="1005"/>
                    </a:cubicBezTo>
                    <a:cubicBezTo>
                      <a:pt x="2211" y="895"/>
                      <a:pt x="1797" y="783"/>
                      <a:pt x="1797" y="783"/>
                    </a:cubicBezTo>
                    <a:cubicBezTo>
                      <a:pt x="1797" y="783"/>
                      <a:pt x="1674" y="495"/>
                      <a:pt x="1511" y="495"/>
                    </a:cubicBezTo>
                    <a:cubicBezTo>
                      <a:pt x="1498" y="495"/>
                      <a:pt x="1486" y="497"/>
                      <a:pt x="1473" y="500"/>
                    </a:cubicBezTo>
                    <a:cubicBezTo>
                      <a:pt x="1467" y="501"/>
                      <a:pt x="1460" y="502"/>
                      <a:pt x="1453" y="502"/>
                    </a:cubicBezTo>
                    <a:cubicBezTo>
                      <a:pt x="1353" y="502"/>
                      <a:pt x="1155" y="380"/>
                      <a:pt x="958" y="257"/>
                    </a:cubicBezTo>
                    <a:cubicBezTo>
                      <a:pt x="756" y="129"/>
                      <a:pt x="538" y="1"/>
                      <a:pt x="416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3"/>
              <p:cNvSpPr/>
              <p:nvPr/>
            </p:nvSpPr>
            <p:spPr>
              <a:xfrm>
                <a:off x="1515589" y="4996907"/>
                <a:ext cx="28855" cy="7759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2248" extrusionOk="0">
                    <a:moveTo>
                      <a:pt x="117" y="0"/>
                    </a:moveTo>
                    <a:cubicBezTo>
                      <a:pt x="81" y="0"/>
                      <a:pt x="43" y="4"/>
                      <a:pt x="1" y="14"/>
                    </a:cubicBezTo>
                    <a:cubicBezTo>
                      <a:pt x="1" y="14"/>
                      <a:pt x="61" y="1944"/>
                      <a:pt x="72" y="2025"/>
                    </a:cubicBezTo>
                    <a:cubicBezTo>
                      <a:pt x="82" y="2096"/>
                      <a:pt x="193" y="2247"/>
                      <a:pt x="193" y="2247"/>
                    </a:cubicBezTo>
                    <a:lnTo>
                      <a:pt x="264" y="2146"/>
                    </a:lnTo>
                    <a:cubicBezTo>
                      <a:pt x="264" y="2146"/>
                      <a:pt x="294" y="1964"/>
                      <a:pt x="344" y="1853"/>
                    </a:cubicBezTo>
                    <a:cubicBezTo>
                      <a:pt x="393" y="1747"/>
                      <a:pt x="835" y="0"/>
                      <a:pt x="117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3"/>
              <p:cNvSpPr/>
              <p:nvPr/>
            </p:nvSpPr>
            <p:spPr>
              <a:xfrm>
                <a:off x="1496054" y="4944479"/>
                <a:ext cx="26231" cy="54327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574" extrusionOk="0">
                    <a:moveTo>
                      <a:pt x="73" y="0"/>
                    </a:moveTo>
                    <a:cubicBezTo>
                      <a:pt x="63" y="0"/>
                      <a:pt x="52" y="11"/>
                      <a:pt x="41" y="37"/>
                    </a:cubicBezTo>
                    <a:cubicBezTo>
                      <a:pt x="1" y="168"/>
                      <a:pt x="234" y="906"/>
                      <a:pt x="335" y="1027"/>
                    </a:cubicBezTo>
                    <a:cubicBezTo>
                      <a:pt x="445" y="1149"/>
                      <a:pt x="648" y="1573"/>
                      <a:pt x="648" y="1573"/>
                    </a:cubicBezTo>
                    <a:lnTo>
                      <a:pt x="759" y="1573"/>
                    </a:lnTo>
                    <a:cubicBezTo>
                      <a:pt x="759" y="1573"/>
                      <a:pt x="597" y="865"/>
                      <a:pt x="486" y="805"/>
                    </a:cubicBezTo>
                    <a:cubicBezTo>
                      <a:pt x="375" y="744"/>
                      <a:pt x="142" y="138"/>
                      <a:pt x="142" y="138"/>
                    </a:cubicBezTo>
                    <a:cubicBezTo>
                      <a:pt x="142" y="138"/>
                      <a:pt x="111" y="0"/>
                      <a:pt x="73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3"/>
              <p:cNvSpPr/>
              <p:nvPr/>
            </p:nvSpPr>
            <p:spPr>
              <a:xfrm>
                <a:off x="1683436" y="5069769"/>
                <a:ext cx="76692" cy="35102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017" extrusionOk="0">
                    <a:moveTo>
                      <a:pt x="1803" y="1"/>
                    </a:moveTo>
                    <a:cubicBezTo>
                      <a:pt x="1675" y="1"/>
                      <a:pt x="1464" y="129"/>
                      <a:pt x="1254" y="257"/>
                    </a:cubicBezTo>
                    <a:cubicBezTo>
                      <a:pt x="1056" y="380"/>
                      <a:pt x="858" y="502"/>
                      <a:pt x="758" y="502"/>
                    </a:cubicBezTo>
                    <a:cubicBezTo>
                      <a:pt x="751" y="502"/>
                      <a:pt x="744" y="501"/>
                      <a:pt x="738" y="500"/>
                    </a:cubicBezTo>
                    <a:cubicBezTo>
                      <a:pt x="725" y="497"/>
                      <a:pt x="713" y="495"/>
                      <a:pt x="700" y="495"/>
                    </a:cubicBezTo>
                    <a:cubicBezTo>
                      <a:pt x="538" y="495"/>
                      <a:pt x="425" y="783"/>
                      <a:pt x="425" y="783"/>
                    </a:cubicBezTo>
                    <a:cubicBezTo>
                      <a:pt x="425" y="783"/>
                      <a:pt x="0" y="895"/>
                      <a:pt x="596" y="1005"/>
                    </a:cubicBezTo>
                    <a:cubicBezTo>
                      <a:pt x="635" y="1013"/>
                      <a:pt x="674" y="1016"/>
                      <a:pt x="714" y="1016"/>
                    </a:cubicBezTo>
                    <a:cubicBezTo>
                      <a:pt x="1286" y="1016"/>
                      <a:pt x="2000" y="317"/>
                      <a:pt x="2123" y="156"/>
                    </a:cubicBezTo>
                    <a:cubicBezTo>
                      <a:pt x="2221" y="18"/>
                      <a:pt x="1975" y="4"/>
                      <a:pt x="1878" y="4"/>
                    </a:cubicBezTo>
                    <a:cubicBezTo>
                      <a:pt x="1855" y="4"/>
                      <a:pt x="1840" y="5"/>
                      <a:pt x="1840" y="5"/>
                    </a:cubicBezTo>
                    <a:cubicBezTo>
                      <a:pt x="1829" y="2"/>
                      <a:pt x="1816" y="1"/>
                      <a:pt x="1803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3"/>
              <p:cNvSpPr/>
              <p:nvPr/>
            </p:nvSpPr>
            <p:spPr>
              <a:xfrm>
                <a:off x="1729686" y="4996907"/>
                <a:ext cx="29131" cy="77590"/>
              </a:xfrm>
              <a:custGeom>
                <a:avLst/>
                <a:gdLst/>
                <a:ahLst/>
                <a:cxnLst/>
                <a:rect l="l" t="t" r="r" b="b"/>
                <a:pathLst>
                  <a:path w="844" h="2248" extrusionOk="0">
                    <a:moveTo>
                      <a:pt x="726" y="0"/>
                    </a:moveTo>
                    <a:cubicBezTo>
                      <a:pt x="0" y="0"/>
                      <a:pt x="451" y="1747"/>
                      <a:pt x="500" y="1853"/>
                    </a:cubicBezTo>
                    <a:cubicBezTo>
                      <a:pt x="540" y="1964"/>
                      <a:pt x="570" y="2146"/>
                      <a:pt x="570" y="2146"/>
                    </a:cubicBezTo>
                    <a:lnTo>
                      <a:pt x="641" y="2247"/>
                    </a:lnTo>
                    <a:cubicBezTo>
                      <a:pt x="641" y="2247"/>
                      <a:pt x="752" y="2096"/>
                      <a:pt x="763" y="2025"/>
                    </a:cubicBezTo>
                    <a:cubicBezTo>
                      <a:pt x="783" y="1944"/>
                      <a:pt x="844" y="14"/>
                      <a:pt x="844" y="14"/>
                    </a:cubicBezTo>
                    <a:cubicBezTo>
                      <a:pt x="801" y="4"/>
                      <a:pt x="762" y="0"/>
                      <a:pt x="726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1752155" y="4944479"/>
                <a:ext cx="25852" cy="54327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74" extrusionOk="0">
                    <a:moveTo>
                      <a:pt x="676" y="0"/>
                    </a:moveTo>
                    <a:cubicBezTo>
                      <a:pt x="638" y="0"/>
                      <a:pt x="607" y="138"/>
                      <a:pt x="607" y="138"/>
                    </a:cubicBezTo>
                    <a:cubicBezTo>
                      <a:pt x="607" y="138"/>
                      <a:pt x="384" y="744"/>
                      <a:pt x="263" y="805"/>
                    </a:cubicBezTo>
                    <a:cubicBezTo>
                      <a:pt x="152" y="865"/>
                      <a:pt x="0" y="1573"/>
                      <a:pt x="0" y="1573"/>
                    </a:cubicBezTo>
                    <a:lnTo>
                      <a:pt x="101" y="1573"/>
                    </a:lnTo>
                    <a:cubicBezTo>
                      <a:pt x="101" y="1573"/>
                      <a:pt x="314" y="1149"/>
                      <a:pt x="415" y="1027"/>
                    </a:cubicBezTo>
                    <a:cubicBezTo>
                      <a:pt x="516" y="906"/>
                      <a:pt x="748" y="168"/>
                      <a:pt x="708" y="37"/>
                    </a:cubicBezTo>
                    <a:cubicBezTo>
                      <a:pt x="697" y="11"/>
                      <a:pt x="686" y="0"/>
                      <a:pt x="676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3"/>
              <p:cNvSpPr/>
              <p:nvPr/>
            </p:nvSpPr>
            <p:spPr>
              <a:xfrm>
                <a:off x="1401862" y="5130273"/>
                <a:ext cx="202741" cy="319264"/>
              </a:xfrm>
              <a:custGeom>
                <a:avLst/>
                <a:gdLst/>
                <a:ahLst/>
                <a:cxnLst/>
                <a:rect l="l" t="t" r="r" b="b"/>
                <a:pathLst>
                  <a:path w="5874" h="9250" extrusionOk="0">
                    <a:moveTo>
                      <a:pt x="4560" y="1"/>
                    </a:moveTo>
                    <a:cubicBezTo>
                      <a:pt x="4438" y="263"/>
                      <a:pt x="4286" y="577"/>
                      <a:pt x="4125" y="901"/>
                    </a:cubicBezTo>
                    <a:cubicBezTo>
                      <a:pt x="4277" y="921"/>
                      <a:pt x="4428" y="941"/>
                      <a:pt x="4580" y="971"/>
                    </a:cubicBezTo>
                    <a:cubicBezTo>
                      <a:pt x="4549" y="789"/>
                      <a:pt x="4641" y="728"/>
                      <a:pt x="4721" y="719"/>
                    </a:cubicBezTo>
                    <a:cubicBezTo>
                      <a:pt x="4650" y="456"/>
                      <a:pt x="4600" y="203"/>
                      <a:pt x="4560" y="1"/>
                    </a:cubicBezTo>
                    <a:close/>
                    <a:moveTo>
                      <a:pt x="4681" y="1264"/>
                    </a:moveTo>
                    <a:cubicBezTo>
                      <a:pt x="4560" y="1285"/>
                      <a:pt x="4246" y="1325"/>
                      <a:pt x="3882" y="1375"/>
                    </a:cubicBezTo>
                    <a:cubicBezTo>
                      <a:pt x="3630" y="1881"/>
                      <a:pt x="3397" y="2316"/>
                      <a:pt x="3296" y="2437"/>
                    </a:cubicBezTo>
                    <a:cubicBezTo>
                      <a:pt x="3094" y="2710"/>
                      <a:pt x="2033" y="4438"/>
                      <a:pt x="1638" y="5095"/>
                    </a:cubicBezTo>
                    <a:cubicBezTo>
                      <a:pt x="1860" y="5055"/>
                      <a:pt x="2073" y="5025"/>
                      <a:pt x="2174" y="5014"/>
                    </a:cubicBezTo>
                    <a:cubicBezTo>
                      <a:pt x="2174" y="4994"/>
                      <a:pt x="2184" y="4964"/>
                      <a:pt x="2184" y="4944"/>
                    </a:cubicBezTo>
                    <a:cubicBezTo>
                      <a:pt x="2235" y="4307"/>
                      <a:pt x="3690" y="2972"/>
                      <a:pt x="4307" y="2518"/>
                    </a:cubicBezTo>
                    <a:cubicBezTo>
                      <a:pt x="4569" y="2325"/>
                      <a:pt x="4751" y="2255"/>
                      <a:pt x="4883" y="2245"/>
                    </a:cubicBezTo>
                    <a:cubicBezTo>
                      <a:pt x="4873" y="2245"/>
                      <a:pt x="4873" y="2245"/>
                      <a:pt x="4873" y="2235"/>
                    </a:cubicBezTo>
                    <a:cubicBezTo>
                      <a:pt x="4792" y="1982"/>
                      <a:pt x="4933" y="1840"/>
                      <a:pt x="5025" y="1770"/>
                    </a:cubicBezTo>
                    <a:cubicBezTo>
                      <a:pt x="4984" y="1658"/>
                      <a:pt x="4944" y="1517"/>
                      <a:pt x="4903" y="1375"/>
                    </a:cubicBezTo>
                    <a:lnTo>
                      <a:pt x="4863" y="1375"/>
                    </a:lnTo>
                    <a:cubicBezTo>
                      <a:pt x="4812" y="1375"/>
                      <a:pt x="4751" y="1355"/>
                      <a:pt x="4681" y="1264"/>
                    </a:cubicBezTo>
                    <a:close/>
                    <a:moveTo>
                      <a:pt x="4984" y="2397"/>
                    </a:moveTo>
                    <a:cubicBezTo>
                      <a:pt x="4378" y="2871"/>
                      <a:pt x="2821" y="4681"/>
                      <a:pt x="2639" y="5034"/>
                    </a:cubicBezTo>
                    <a:cubicBezTo>
                      <a:pt x="2528" y="5247"/>
                      <a:pt x="2406" y="5288"/>
                      <a:pt x="2325" y="5288"/>
                    </a:cubicBezTo>
                    <a:cubicBezTo>
                      <a:pt x="2255" y="5288"/>
                      <a:pt x="2204" y="5257"/>
                      <a:pt x="2204" y="5257"/>
                    </a:cubicBezTo>
                    <a:cubicBezTo>
                      <a:pt x="2194" y="5257"/>
                      <a:pt x="2194" y="5247"/>
                      <a:pt x="2184" y="5247"/>
                    </a:cubicBezTo>
                    <a:cubicBezTo>
                      <a:pt x="2174" y="5247"/>
                      <a:pt x="2154" y="5257"/>
                      <a:pt x="2134" y="5267"/>
                    </a:cubicBezTo>
                    <a:cubicBezTo>
                      <a:pt x="2134" y="5277"/>
                      <a:pt x="2123" y="5288"/>
                      <a:pt x="2123" y="5288"/>
                    </a:cubicBezTo>
                    <a:lnTo>
                      <a:pt x="2123" y="5267"/>
                    </a:lnTo>
                    <a:cubicBezTo>
                      <a:pt x="1365" y="5540"/>
                      <a:pt x="1133" y="5985"/>
                      <a:pt x="1133" y="5985"/>
                    </a:cubicBezTo>
                    <a:cubicBezTo>
                      <a:pt x="1133" y="5985"/>
                      <a:pt x="1123" y="6015"/>
                      <a:pt x="1092" y="6015"/>
                    </a:cubicBezTo>
                    <a:cubicBezTo>
                      <a:pt x="1082" y="6015"/>
                      <a:pt x="1062" y="6005"/>
                      <a:pt x="1042" y="5995"/>
                    </a:cubicBezTo>
                    <a:lnTo>
                      <a:pt x="182" y="7249"/>
                    </a:lnTo>
                    <a:cubicBezTo>
                      <a:pt x="182" y="7249"/>
                      <a:pt x="0" y="8522"/>
                      <a:pt x="51" y="8673"/>
                    </a:cubicBezTo>
                    <a:cubicBezTo>
                      <a:pt x="102" y="8835"/>
                      <a:pt x="516" y="9250"/>
                      <a:pt x="516" y="9250"/>
                    </a:cubicBezTo>
                    <a:lnTo>
                      <a:pt x="3690" y="8229"/>
                    </a:lnTo>
                    <a:lnTo>
                      <a:pt x="5297" y="6854"/>
                    </a:lnTo>
                    <a:lnTo>
                      <a:pt x="5368" y="6793"/>
                    </a:lnTo>
                    <a:cubicBezTo>
                      <a:pt x="5176" y="6591"/>
                      <a:pt x="5075" y="6420"/>
                      <a:pt x="5075" y="6420"/>
                    </a:cubicBezTo>
                    <a:cubicBezTo>
                      <a:pt x="5075" y="6420"/>
                      <a:pt x="4832" y="4257"/>
                      <a:pt x="4832" y="3852"/>
                    </a:cubicBezTo>
                    <a:cubicBezTo>
                      <a:pt x="4823" y="3832"/>
                      <a:pt x="4823" y="3812"/>
                      <a:pt x="4832" y="3801"/>
                    </a:cubicBezTo>
                    <a:cubicBezTo>
                      <a:pt x="4843" y="3569"/>
                      <a:pt x="5874" y="3064"/>
                      <a:pt x="5874" y="3064"/>
                    </a:cubicBezTo>
                    <a:cubicBezTo>
                      <a:pt x="5651" y="2882"/>
                      <a:pt x="5439" y="2608"/>
                      <a:pt x="5308" y="2406"/>
                    </a:cubicBezTo>
                    <a:cubicBezTo>
                      <a:pt x="5257" y="2426"/>
                      <a:pt x="5196" y="2437"/>
                      <a:pt x="5135" y="2437"/>
                    </a:cubicBezTo>
                    <a:cubicBezTo>
                      <a:pt x="5085" y="2437"/>
                      <a:pt x="5034" y="2426"/>
                      <a:pt x="4984" y="2397"/>
                    </a:cubicBezTo>
                    <a:close/>
                  </a:path>
                </a:pathLst>
              </a:custGeom>
              <a:solidFill>
                <a:srgbClr val="C5AE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3"/>
              <p:cNvSpPr/>
              <p:nvPr/>
            </p:nvSpPr>
            <p:spPr>
              <a:xfrm>
                <a:off x="1568293" y="5235993"/>
                <a:ext cx="60367" cy="4504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305" extrusionOk="0">
                    <a:moveTo>
                      <a:pt x="1052" y="1"/>
                    </a:moveTo>
                    <a:cubicBezTo>
                      <a:pt x="1052" y="1"/>
                      <a:pt x="21" y="506"/>
                      <a:pt x="10" y="738"/>
                    </a:cubicBezTo>
                    <a:cubicBezTo>
                      <a:pt x="1" y="749"/>
                      <a:pt x="1" y="769"/>
                      <a:pt x="10" y="789"/>
                    </a:cubicBezTo>
                    <a:cubicBezTo>
                      <a:pt x="21" y="799"/>
                      <a:pt x="30" y="799"/>
                      <a:pt x="41" y="809"/>
                    </a:cubicBezTo>
                    <a:cubicBezTo>
                      <a:pt x="51" y="809"/>
                      <a:pt x="61" y="809"/>
                      <a:pt x="61" y="819"/>
                    </a:cubicBezTo>
                    <a:lnTo>
                      <a:pt x="71" y="819"/>
                    </a:lnTo>
                    <a:lnTo>
                      <a:pt x="81" y="830"/>
                    </a:lnTo>
                    <a:cubicBezTo>
                      <a:pt x="111" y="839"/>
                      <a:pt x="142" y="860"/>
                      <a:pt x="172" y="880"/>
                    </a:cubicBezTo>
                    <a:lnTo>
                      <a:pt x="182" y="880"/>
                    </a:lnTo>
                    <a:cubicBezTo>
                      <a:pt x="567" y="1082"/>
                      <a:pt x="1061" y="1304"/>
                      <a:pt x="1335" y="1304"/>
                    </a:cubicBezTo>
                    <a:lnTo>
                      <a:pt x="1355" y="1304"/>
                    </a:lnTo>
                    <a:cubicBezTo>
                      <a:pt x="1425" y="1304"/>
                      <a:pt x="1526" y="1304"/>
                      <a:pt x="1658" y="1295"/>
                    </a:cubicBezTo>
                    <a:cubicBezTo>
                      <a:pt x="1708" y="900"/>
                      <a:pt x="1749" y="556"/>
                      <a:pt x="1749" y="415"/>
                    </a:cubicBezTo>
                    <a:cubicBezTo>
                      <a:pt x="1749" y="385"/>
                      <a:pt x="1749" y="324"/>
                      <a:pt x="1739" y="243"/>
                    </a:cubicBezTo>
                    <a:cubicBezTo>
                      <a:pt x="1537" y="223"/>
                      <a:pt x="1365" y="183"/>
                      <a:pt x="1264" y="132"/>
                    </a:cubicBezTo>
                    <a:cubicBezTo>
                      <a:pt x="1193" y="102"/>
                      <a:pt x="1122" y="51"/>
                      <a:pt x="1052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3"/>
              <p:cNvSpPr/>
              <p:nvPr/>
            </p:nvSpPr>
            <p:spPr>
              <a:xfrm>
                <a:off x="1568639" y="5263225"/>
                <a:ext cx="56915" cy="101543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942" extrusionOk="0">
                    <a:moveTo>
                      <a:pt x="0" y="0"/>
                    </a:moveTo>
                    <a:cubicBezTo>
                      <a:pt x="0" y="405"/>
                      <a:pt x="243" y="2568"/>
                      <a:pt x="243" y="2568"/>
                    </a:cubicBezTo>
                    <a:cubicBezTo>
                      <a:pt x="243" y="2568"/>
                      <a:pt x="344" y="2739"/>
                      <a:pt x="536" y="2941"/>
                    </a:cubicBezTo>
                    <a:lnTo>
                      <a:pt x="1406" y="2143"/>
                    </a:lnTo>
                    <a:cubicBezTo>
                      <a:pt x="1406" y="2143"/>
                      <a:pt x="1547" y="1243"/>
                      <a:pt x="1648" y="506"/>
                    </a:cubicBezTo>
                    <a:lnTo>
                      <a:pt x="1648" y="506"/>
                    </a:lnTo>
                    <a:cubicBezTo>
                      <a:pt x="1516" y="515"/>
                      <a:pt x="1415" y="515"/>
                      <a:pt x="1345" y="515"/>
                    </a:cubicBezTo>
                    <a:lnTo>
                      <a:pt x="1325" y="515"/>
                    </a:lnTo>
                    <a:cubicBezTo>
                      <a:pt x="1051" y="515"/>
                      <a:pt x="557" y="293"/>
                      <a:pt x="172" y="91"/>
                    </a:cubicBezTo>
                    <a:lnTo>
                      <a:pt x="162" y="91"/>
                    </a:lnTo>
                    <a:cubicBezTo>
                      <a:pt x="132" y="71"/>
                      <a:pt x="101" y="50"/>
                      <a:pt x="71" y="41"/>
                    </a:cubicBezTo>
                    <a:lnTo>
                      <a:pt x="61" y="30"/>
                    </a:lnTo>
                    <a:lnTo>
                      <a:pt x="51" y="30"/>
                    </a:lnTo>
                    <a:cubicBezTo>
                      <a:pt x="51" y="20"/>
                      <a:pt x="41" y="20"/>
                      <a:pt x="31" y="20"/>
                    </a:cubicBezTo>
                    <a:cubicBezTo>
                      <a:pt x="2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1559216" y="5091548"/>
                <a:ext cx="69134" cy="152867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4429" extrusionOk="0">
                    <a:moveTo>
                      <a:pt x="819" y="1"/>
                    </a:moveTo>
                    <a:lnTo>
                      <a:pt x="617" y="213"/>
                    </a:lnTo>
                    <a:cubicBezTo>
                      <a:pt x="627" y="223"/>
                      <a:pt x="637" y="243"/>
                      <a:pt x="637" y="253"/>
                    </a:cubicBezTo>
                    <a:cubicBezTo>
                      <a:pt x="708" y="163"/>
                      <a:pt x="789" y="82"/>
                      <a:pt x="870" y="1"/>
                    </a:cubicBezTo>
                    <a:close/>
                    <a:moveTo>
                      <a:pt x="607" y="284"/>
                    </a:moveTo>
                    <a:cubicBezTo>
                      <a:pt x="587" y="304"/>
                      <a:pt x="556" y="314"/>
                      <a:pt x="506" y="334"/>
                    </a:cubicBezTo>
                    <a:lnTo>
                      <a:pt x="273" y="577"/>
                    </a:lnTo>
                    <a:lnTo>
                      <a:pt x="1" y="1123"/>
                    </a:lnTo>
                    <a:cubicBezTo>
                      <a:pt x="41" y="1325"/>
                      <a:pt x="91" y="1578"/>
                      <a:pt x="162" y="1841"/>
                    </a:cubicBezTo>
                    <a:cubicBezTo>
                      <a:pt x="183" y="1841"/>
                      <a:pt x="203" y="1830"/>
                      <a:pt x="213" y="1830"/>
                    </a:cubicBezTo>
                    <a:cubicBezTo>
                      <a:pt x="233" y="1830"/>
                      <a:pt x="253" y="1841"/>
                      <a:pt x="253" y="1841"/>
                    </a:cubicBezTo>
                    <a:lnTo>
                      <a:pt x="405" y="2477"/>
                    </a:lnTo>
                    <a:cubicBezTo>
                      <a:pt x="405" y="2477"/>
                      <a:pt x="385" y="2488"/>
                      <a:pt x="344" y="2497"/>
                    </a:cubicBezTo>
                    <a:cubicBezTo>
                      <a:pt x="385" y="2639"/>
                      <a:pt x="425" y="2780"/>
                      <a:pt x="466" y="2892"/>
                    </a:cubicBezTo>
                    <a:cubicBezTo>
                      <a:pt x="506" y="2861"/>
                      <a:pt x="547" y="2851"/>
                      <a:pt x="547" y="2851"/>
                    </a:cubicBezTo>
                    <a:lnTo>
                      <a:pt x="870" y="3478"/>
                    </a:lnTo>
                    <a:cubicBezTo>
                      <a:pt x="870" y="3478"/>
                      <a:pt x="819" y="3508"/>
                      <a:pt x="749" y="3528"/>
                    </a:cubicBezTo>
                    <a:cubicBezTo>
                      <a:pt x="880" y="3730"/>
                      <a:pt x="1092" y="4004"/>
                      <a:pt x="1315" y="4186"/>
                    </a:cubicBezTo>
                    <a:cubicBezTo>
                      <a:pt x="1385" y="4236"/>
                      <a:pt x="1456" y="4287"/>
                      <a:pt x="1527" y="4317"/>
                    </a:cubicBezTo>
                    <a:cubicBezTo>
                      <a:pt x="1628" y="4368"/>
                      <a:pt x="1800" y="4408"/>
                      <a:pt x="2002" y="4428"/>
                    </a:cubicBezTo>
                    <a:cubicBezTo>
                      <a:pt x="1992" y="4317"/>
                      <a:pt x="1982" y="4155"/>
                      <a:pt x="1962" y="3973"/>
                    </a:cubicBezTo>
                    <a:cubicBezTo>
                      <a:pt x="1921" y="3963"/>
                      <a:pt x="1881" y="3963"/>
                      <a:pt x="1840" y="3953"/>
                    </a:cubicBezTo>
                    <a:cubicBezTo>
                      <a:pt x="1486" y="3903"/>
                      <a:pt x="971" y="3438"/>
                      <a:pt x="859" y="3286"/>
                    </a:cubicBezTo>
                    <a:cubicBezTo>
                      <a:pt x="749" y="3134"/>
                      <a:pt x="324" y="1244"/>
                      <a:pt x="324" y="819"/>
                    </a:cubicBezTo>
                    <a:cubicBezTo>
                      <a:pt x="324" y="678"/>
                      <a:pt x="445" y="476"/>
                      <a:pt x="607" y="284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1570399" y="5091548"/>
                <a:ext cx="56536" cy="137163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3974" extrusionOk="0">
                    <a:moveTo>
                      <a:pt x="546" y="1"/>
                    </a:moveTo>
                    <a:cubicBezTo>
                      <a:pt x="465" y="82"/>
                      <a:pt x="384" y="163"/>
                      <a:pt x="313" y="253"/>
                    </a:cubicBezTo>
                    <a:cubicBezTo>
                      <a:pt x="303" y="264"/>
                      <a:pt x="303" y="273"/>
                      <a:pt x="283" y="284"/>
                    </a:cubicBezTo>
                    <a:cubicBezTo>
                      <a:pt x="121" y="476"/>
                      <a:pt x="0" y="678"/>
                      <a:pt x="0" y="819"/>
                    </a:cubicBezTo>
                    <a:cubicBezTo>
                      <a:pt x="0" y="901"/>
                      <a:pt x="16" y="1036"/>
                      <a:pt x="42" y="1203"/>
                    </a:cubicBezTo>
                    <a:lnTo>
                      <a:pt x="42" y="1203"/>
                    </a:lnTo>
                    <a:cubicBezTo>
                      <a:pt x="395" y="991"/>
                      <a:pt x="809" y="880"/>
                      <a:pt x="1243" y="810"/>
                    </a:cubicBezTo>
                    <a:cubicBezTo>
                      <a:pt x="1233" y="708"/>
                      <a:pt x="1223" y="648"/>
                      <a:pt x="1223" y="648"/>
                    </a:cubicBezTo>
                    <a:cubicBezTo>
                      <a:pt x="1223" y="648"/>
                      <a:pt x="849" y="1"/>
                      <a:pt x="546" y="1"/>
                    </a:cubicBezTo>
                    <a:close/>
                    <a:moveTo>
                      <a:pt x="42" y="1203"/>
                    </a:moveTo>
                    <a:lnTo>
                      <a:pt x="42" y="1203"/>
                    </a:lnTo>
                    <a:cubicBezTo>
                      <a:pt x="41" y="1203"/>
                      <a:pt x="41" y="1203"/>
                      <a:pt x="41" y="1203"/>
                    </a:cubicBezTo>
                    <a:cubicBezTo>
                      <a:pt x="56" y="1296"/>
                      <a:pt x="74" y="1399"/>
                      <a:pt x="94" y="1508"/>
                    </a:cubicBezTo>
                    <a:lnTo>
                      <a:pt x="94" y="1508"/>
                    </a:lnTo>
                    <a:cubicBezTo>
                      <a:pt x="74" y="1399"/>
                      <a:pt x="56" y="1296"/>
                      <a:pt x="42" y="1203"/>
                    </a:cubicBezTo>
                    <a:close/>
                    <a:moveTo>
                      <a:pt x="94" y="1508"/>
                    </a:moveTo>
                    <a:cubicBezTo>
                      <a:pt x="141" y="1762"/>
                      <a:pt x="201" y="2048"/>
                      <a:pt x="262" y="2316"/>
                    </a:cubicBezTo>
                    <a:lnTo>
                      <a:pt x="262" y="2316"/>
                    </a:lnTo>
                    <a:cubicBezTo>
                      <a:pt x="202" y="2049"/>
                      <a:pt x="142" y="1762"/>
                      <a:pt x="94" y="1508"/>
                    </a:cubicBezTo>
                    <a:close/>
                    <a:moveTo>
                      <a:pt x="262" y="2316"/>
                    </a:moveTo>
                    <a:cubicBezTo>
                      <a:pt x="297" y="2471"/>
                      <a:pt x="332" y="2619"/>
                      <a:pt x="364" y="2750"/>
                    </a:cubicBezTo>
                    <a:cubicBezTo>
                      <a:pt x="365" y="2750"/>
                      <a:pt x="366" y="2750"/>
                      <a:pt x="367" y="2749"/>
                    </a:cubicBezTo>
                    <a:lnTo>
                      <a:pt x="367" y="2749"/>
                    </a:lnTo>
                    <a:cubicBezTo>
                      <a:pt x="333" y="2617"/>
                      <a:pt x="297" y="2470"/>
                      <a:pt x="262" y="2316"/>
                    </a:cubicBezTo>
                    <a:close/>
                    <a:moveTo>
                      <a:pt x="1445" y="2366"/>
                    </a:moveTo>
                    <a:cubicBezTo>
                      <a:pt x="1053" y="2436"/>
                      <a:pt x="639" y="2617"/>
                      <a:pt x="367" y="2749"/>
                    </a:cubicBezTo>
                    <a:lnTo>
                      <a:pt x="367" y="2749"/>
                    </a:lnTo>
                    <a:cubicBezTo>
                      <a:pt x="438" y="3030"/>
                      <a:pt x="502" y="3239"/>
                      <a:pt x="535" y="3286"/>
                    </a:cubicBezTo>
                    <a:cubicBezTo>
                      <a:pt x="647" y="3438"/>
                      <a:pt x="1162" y="3903"/>
                      <a:pt x="1516" y="3953"/>
                    </a:cubicBezTo>
                    <a:cubicBezTo>
                      <a:pt x="1557" y="3963"/>
                      <a:pt x="1597" y="3963"/>
                      <a:pt x="1638" y="3973"/>
                    </a:cubicBezTo>
                    <a:cubicBezTo>
                      <a:pt x="1587" y="3528"/>
                      <a:pt x="1516" y="2932"/>
                      <a:pt x="1445" y="2366"/>
                    </a:cubicBezTo>
                    <a:close/>
                  </a:path>
                </a:pathLst>
              </a:custGeom>
              <a:solidFill>
                <a:srgbClr val="7277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1571779" y="5119470"/>
                <a:ext cx="48528" cy="6702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942" extrusionOk="0">
                    <a:moveTo>
                      <a:pt x="1203" y="1"/>
                    </a:moveTo>
                    <a:cubicBezTo>
                      <a:pt x="769" y="71"/>
                      <a:pt x="354" y="182"/>
                      <a:pt x="1" y="394"/>
                    </a:cubicBezTo>
                    <a:cubicBezTo>
                      <a:pt x="71" y="829"/>
                      <a:pt x="212" y="1486"/>
                      <a:pt x="324" y="1941"/>
                    </a:cubicBezTo>
                    <a:cubicBezTo>
                      <a:pt x="597" y="1810"/>
                      <a:pt x="1011" y="1628"/>
                      <a:pt x="1405" y="1557"/>
                    </a:cubicBezTo>
                    <a:cubicBezTo>
                      <a:pt x="1324" y="900"/>
                      <a:pt x="1243" y="284"/>
                      <a:pt x="1203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1567224" y="5189950"/>
                <a:ext cx="22021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638" h="708" extrusionOk="0">
                    <a:moveTo>
                      <a:pt x="315" y="0"/>
                    </a:moveTo>
                    <a:cubicBezTo>
                      <a:pt x="315" y="0"/>
                      <a:pt x="274" y="10"/>
                      <a:pt x="234" y="41"/>
                    </a:cubicBezTo>
                    <a:cubicBezTo>
                      <a:pt x="142" y="111"/>
                      <a:pt x="1" y="253"/>
                      <a:pt x="82" y="506"/>
                    </a:cubicBezTo>
                    <a:cubicBezTo>
                      <a:pt x="82" y="516"/>
                      <a:pt x="82" y="516"/>
                      <a:pt x="92" y="516"/>
                    </a:cubicBezTo>
                    <a:lnTo>
                      <a:pt x="133" y="516"/>
                    </a:lnTo>
                    <a:cubicBezTo>
                      <a:pt x="264" y="516"/>
                      <a:pt x="315" y="587"/>
                      <a:pt x="315" y="587"/>
                    </a:cubicBezTo>
                    <a:cubicBezTo>
                      <a:pt x="274" y="607"/>
                      <a:pt x="243" y="627"/>
                      <a:pt x="193" y="668"/>
                    </a:cubicBezTo>
                    <a:cubicBezTo>
                      <a:pt x="243" y="697"/>
                      <a:pt x="294" y="708"/>
                      <a:pt x="344" y="708"/>
                    </a:cubicBezTo>
                    <a:cubicBezTo>
                      <a:pt x="405" y="708"/>
                      <a:pt x="466" y="697"/>
                      <a:pt x="517" y="677"/>
                    </a:cubicBezTo>
                    <a:cubicBezTo>
                      <a:pt x="587" y="657"/>
                      <a:pt x="638" y="627"/>
                      <a:pt x="638" y="627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3"/>
              <p:cNvSpPr/>
              <p:nvPr/>
            </p:nvSpPr>
            <p:spPr>
              <a:xfrm>
                <a:off x="1475137" y="5207725"/>
                <a:ext cx="102958" cy="105064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044" extrusionOk="0">
                    <a:moveTo>
                      <a:pt x="0" y="3023"/>
                    </a:moveTo>
                    <a:lnTo>
                      <a:pt x="0" y="3044"/>
                    </a:lnTo>
                    <a:cubicBezTo>
                      <a:pt x="0" y="3044"/>
                      <a:pt x="11" y="3033"/>
                      <a:pt x="11" y="3023"/>
                    </a:cubicBezTo>
                    <a:close/>
                    <a:moveTo>
                      <a:pt x="2760" y="1"/>
                    </a:moveTo>
                    <a:cubicBezTo>
                      <a:pt x="2628" y="11"/>
                      <a:pt x="2446" y="81"/>
                      <a:pt x="2184" y="274"/>
                    </a:cubicBezTo>
                    <a:cubicBezTo>
                      <a:pt x="1567" y="728"/>
                      <a:pt x="112" y="2063"/>
                      <a:pt x="61" y="2700"/>
                    </a:cubicBezTo>
                    <a:cubicBezTo>
                      <a:pt x="61" y="2720"/>
                      <a:pt x="51" y="2750"/>
                      <a:pt x="51" y="2770"/>
                    </a:cubicBezTo>
                    <a:cubicBezTo>
                      <a:pt x="101" y="2761"/>
                      <a:pt x="121" y="2761"/>
                      <a:pt x="121" y="2761"/>
                    </a:cubicBezTo>
                    <a:lnTo>
                      <a:pt x="132" y="2983"/>
                    </a:lnTo>
                    <a:cubicBezTo>
                      <a:pt x="101" y="2983"/>
                      <a:pt x="81" y="2993"/>
                      <a:pt x="61" y="3003"/>
                    </a:cubicBezTo>
                    <a:cubicBezTo>
                      <a:pt x="71" y="3003"/>
                      <a:pt x="71" y="3013"/>
                      <a:pt x="81" y="3013"/>
                    </a:cubicBezTo>
                    <a:cubicBezTo>
                      <a:pt x="81" y="3013"/>
                      <a:pt x="132" y="3044"/>
                      <a:pt x="202" y="3044"/>
                    </a:cubicBezTo>
                    <a:cubicBezTo>
                      <a:pt x="283" y="3044"/>
                      <a:pt x="405" y="3003"/>
                      <a:pt x="516" y="2790"/>
                    </a:cubicBezTo>
                    <a:cubicBezTo>
                      <a:pt x="698" y="2437"/>
                      <a:pt x="2255" y="627"/>
                      <a:pt x="2861" y="153"/>
                    </a:cubicBezTo>
                    <a:cubicBezTo>
                      <a:pt x="2911" y="112"/>
                      <a:pt x="2942" y="92"/>
                      <a:pt x="2983" y="72"/>
                    </a:cubicBezTo>
                    <a:cubicBezTo>
                      <a:pt x="2983" y="72"/>
                      <a:pt x="2932" y="1"/>
                      <a:pt x="2801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1437827" y="5302986"/>
                <a:ext cx="41867" cy="34929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12" extrusionOk="0">
                    <a:moveTo>
                      <a:pt x="1202" y="1"/>
                    </a:moveTo>
                    <a:cubicBezTo>
                      <a:pt x="1202" y="1"/>
                      <a:pt x="1182" y="1"/>
                      <a:pt x="1132" y="10"/>
                    </a:cubicBezTo>
                    <a:cubicBezTo>
                      <a:pt x="1031" y="21"/>
                      <a:pt x="818" y="51"/>
                      <a:pt x="596" y="91"/>
                    </a:cubicBezTo>
                    <a:cubicBezTo>
                      <a:pt x="495" y="253"/>
                      <a:pt x="434" y="344"/>
                      <a:pt x="434" y="344"/>
                    </a:cubicBezTo>
                    <a:lnTo>
                      <a:pt x="0" y="991"/>
                    </a:lnTo>
                    <a:cubicBezTo>
                      <a:pt x="20" y="1001"/>
                      <a:pt x="40" y="1011"/>
                      <a:pt x="50" y="1011"/>
                    </a:cubicBezTo>
                    <a:cubicBezTo>
                      <a:pt x="81" y="1011"/>
                      <a:pt x="91" y="981"/>
                      <a:pt x="91" y="981"/>
                    </a:cubicBezTo>
                    <a:cubicBezTo>
                      <a:pt x="91" y="981"/>
                      <a:pt x="323" y="536"/>
                      <a:pt x="1081" y="263"/>
                    </a:cubicBezTo>
                    <a:lnTo>
                      <a:pt x="1092" y="263"/>
                    </a:lnTo>
                    <a:cubicBezTo>
                      <a:pt x="1112" y="253"/>
                      <a:pt x="1132" y="243"/>
                      <a:pt x="1142" y="243"/>
                    </a:cubicBezTo>
                    <a:cubicBezTo>
                      <a:pt x="1162" y="233"/>
                      <a:pt x="1182" y="223"/>
                      <a:pt x="1213" y="223"/>
                    </a:cubicBez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1558871" y="5154710"/>
                <a:ext cx="14358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68" extrusionOk="0">
                    <a:moveTo>
                      <a:pt x="223" y="0"/>
                    </a:moveTo>
                    <a:cubicBezTo>
                      <a:pt x="213" y="0"/>
                      <a:pt x="193" y="11"/>
                      <a:pt x="172" y="11"/>
                    </a:cubicBezTo>
                    <a:cubicBezTo>
                      <a:pt x="92" y="20"/>
                      <a:pt x="0" y="81"/>
                      <a:pt x="31" y="263"/>
                    </a:cubicBezTo>
                    <a:cubicBezTo>
                      <a:pt x="81" y="273"/>
                      <a:pt x="132" y="283"/>
                      <a:pt x="172" y="294"/>
                    </a:cubicBezTo>
                    <a:lnTo>
                      <a:pt x="202" y="546"/>
                    </a:lnTo>
                    <a:cubicBezTo>
                      <a:pt x="202" y="546"/>
                      <a:pt x="182" y="546"/>
                      <a:pt x="132" y="556"/>
                    </a:cubicBezTo>
                    <a:cubicBezTo>
                      <a:pt x="202" y="647"/>
                      <a:pt x="263" y="667"/>
                      <a:pt x="314" y="667"/>
                    </a:cubicBezTo>
                    <a:lnTo>
                      <a:pt x="354" y="667"/>
                    </a:lnTo>
                    <a:cubicBezTo>
                      <a:pt x="395" y="658"/>
                      <a:pt x="415" y="647"/>
                      <a:pt x="415" y="647"/>
                    </a:cubicBezTo>
                    <a:lnTo>
                      <a:pt x="263" y="11"/>
                    </a:lnTo>
                    <a:cubicBezTo>
                      <a:pt x="263" y="11"/>
                      <a:pt x="243" y="0"/>
                      <a:pt x="223" y="0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3"/>
              <p:cNvSpPr/>
              <p:nvPr/>
            </p:nvSpPr>
            <p:spPr>
              <a:xfrm>
                <a:off x="1535849" y="5161337"/>
                <a:ext cx="30028" cy="16429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76" extrusionOk="0">
                    <a:moveTo>
                      <a:pt x="243" y="1"/>
                    </a:moveTo>
                    <a:cubicBezTo>
                      <a:pt x="162" y="162"/>
                      <a:pt x="81" y="324"/>
                      <a:pt x="0" y="475"/>
                    </a:cubicBezTo>
                    <a:cubicBezTo>
                      <a:pt x="364" y="425"/>
                      <a:pt x="678" y="385"/>
                      <a:pt x="799" y="364"/>
                    </a:cubicBezTo>
                    <a:cubicBezTo>
                      <a:pt x="849" y="354"/>
                      <a:pt x="869" y="354"/>
                      <a:pt x="869" y="354"/>
                    </a:cubicBezTo>
                    <a:lnTo>
                      <a:pt x="839" y="102"/>
                    </a:lnTo>
                    <a:cubicBezTo>
                      <a:pt x="799" y="91"/>
                      <a:pt x="748" y="81"/>
                      <a:pt x="698" y="71"/>
                    </a:cubicBezTo>
                    <a:cubicBezTo>
                      <a:pt x="546" y="41"/>
                      <a:pt x="395" y="21"/>
                      <a:pt x="243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3"/>
              <p:cNvSpPr/>
              <p:nvPr/>
            </p:nvSpPr>
            <p:spPr>
              <a:xfrm>
                <a:off x="1576681" y="5098865"/>
                <a:ext cx="4556" cy="424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3" extrusionOk="0">
                    <a:moveTo>
                      <a:pt x="111" y="1"/>
                    </a:moveTo>
                    <a:lnTo>
                      <a:pt x="0" y="122"/>
                    </a:lnTo>
                    <a:cubicBezTo>
                      <a:pt x="50" y="102"/>
                      <a:pt x="81" y="92"/>
                      <a:pt x="101" y="72"/>
                    </a:cubicBezTo>
                    <a:cubicBezTo>
                      <a:pt x="121" y="61"/>
                      <a:pt x="121" y="52"/>
                      <a:pt x="131" y="41"/>
                    </a:cubicBezTo>
                    <a:cubicBezTo>
                      <a:pt x="131" y="31"/>
                      <a:pt x="121" y="11"/>
                      <a:pt x="111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3"/>
              <p:cNvSpPr/>
              <p:nvPr/>
            </p:nvSpPr>
            <p:spPr>
              <a:xfrm>
                <a:off x="1389678" y="5087026"/>
                <a:ext cx="218066" cy="332518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9634" extrusionOk="0">
                    <a:moveTo>
                      <a:pt x="4751" y="3053"/>
                    </a:moveTo>
                    <a:lnTo>
                      <a:pt x="4751" y="3811"/>
                    </a:lnTo>
                    <a:lnTo>
                      <a:pt x="4488" y="4690"/>
                    </a:lnTo>
                    <a:lnTo>
                      <a:pt x="3709" y="6379"/>
                    </a:lnTo>
                    <a:lnTo>
                      <a:pt x="3285" y="7066"/>
                    </a:lnTo>
                    <a:lnTo>
                      <a:pt x="3134" y="7774"/>
                    </a:lnTo>
                    <a:lnTo>
                      <a:pt x="2568" y="7541"/>
                    </a:lnTo>
                    <a:lnTo>
                      <a:pt x="2042" y="7217"/>
                    </a:lnTo>
                    <a:lnTo>
                      <a:pt x="3083" y="5600"/>
                    </a:lnTo>
                    <a:lnTo>
                      <a:pt x="4174" y="3963"/>
                    </a:lnTo>
                    <a:lnTo>
                      <a:pt x="4751" y="3053"/>
                    </a:lnTo>
                    <a:close/>
                    <a:moveTo>
                      <a:pt x="2537" y="7713"/>
                    </a:moveTo>
                    <a:lnTo>
                      <a:pt x="3316" y="8057"/>
                    </a:lnTo>
                    <a:lnTo>
                      <a:pt x="2759" y="9169"/>
                    </a:lnTo>
                    <a:lnTo>
                      <a:pt x="2608" y="9360"/>
                    </a:lnTo>
                    <a:lnTo>
                      <a:pt x="2305" y="9259"/>
                    </a:lnTo>
                    <a:lnTo>
                      <a:pt x="2537" y="7713"/>
                    </a:lnTo>
                    <a:close/>
                    <a:moveTo>
                      <a:pt x="5751" y="0"/>
                    </a:moveTo>
                    <a:lnTo>
                      <a:pt x="5549" y="61"/>
                    </a:lnTo>
                    <a:lnTo>
                      <a:pt x="5378" y="1152"/>
                    </a:lnTo>
                    <a:lnTo>
                      <a:pt x="4902" y="2547"/>
                    </a:lnTo>
                    <a:lnTo>
                      <a:pt x="4174" y="3528"/>
                    </a:lnTo>
                    <a:lnTo>
                      <a:pt x="2961" y="5388"/>
                    </a:lnTo>
                    <a:lnTo>
                      <a:pt x="2285" y="6359"/>
                    </a:lnTo>
                    <a:lnTo>
                      <a:pt x="1334" y="7673"/>
                    </a:lnTo>
                    <a:lnTo>
                      <a:pt x="728" y="8542"/>
                    </a:lnTo>
                    <a:lnTo>
                      <a:pt x="0" y="9250"/>
                    </a:lnTo>
                    <a:lnTo>
                      <a:pt x="171" y="9432"/>
                    </a:lnTo>
                    <a:lnTo>
                      <a:pt x="728" y="8996"/>
                    </a:lnTo>
                    <a:lnTo>
                      <a:pt x="1900" y="7430"/>
                    </a:lnTo>
                    <a:lnTo>
                      <a:pt x="2386" y="7642"/>
                    </a:lnTo>
                    <a:lnTo>
                      <a:pt x="2052" y="9360"/>
                    </a:lnTo>
                    <a:lnTo>
                      <a:pt x="2466" y="9603"/>
                    </a:lnTo>
                    <a:lnTo>
                      <a:pt x="2830" y="9340"/>
                    </a:lnTo>
                    <a:lnTo>
                      <a:pt x="3417" y="8087"/>
                    </a:lnTo>
                    <a:lnTo>
                      <a:pt x="4053" y="8016"/>
                    </a:lnTo>
                    <a:lnTo>
                      <a:pt x="3992" y="9634"/>
                    </a:lnTo>
                    <a:lnTo>
                      <a:pt x="4154" y="9553"/>
                    </a:lnTo>
                    <a:lnTo>
                      <a:pt x="4154" y="9158"/>
                    </a:lnTo>
                    <a:lnTo>
                      <a:pt x="4296" y="7511"/>
                    </a:lnTo>
                    <a:lnTo>
                      <a:pt x="4377" y="6793"/>
                    </a:lnTo>
                    <a:lnTo>
                      <a:pt x="4832" y="5489"/>
                    </a:lnTo>
                    <a:lnTo>
                      <a:pt x="5650" y="3760"/>
                    </a:lnTo>
                    <a:lnTo>
                      <a:pt x="5751" y="4043"/>
                    </a:lnTo>
                    <a:lnTo>
                      <a:pt x="5681" y="4933"/>
                    </a:lnTo>
                    <a:lnTo>
                      <a:pt x="5509" y="5924"/>
                    </a:lnTo>
                    <a:lnTo>
                      <a:pt x="5246" y="6874"/>
                    </a:lnTo>
                    <a:lnTo>
                      <a:pt x="5074" y="7399"/>
                    </a:lnTo>
                    <a:lnTo>
                      <a:pt x="5014" y="7844"/>
                    </a:lnTo>
                    <a:lnTo>
                      <a:pt x="5095" y="8713"/>
                    </a:lnTo>
                    <a:lnTo>
                      <a:pt x="5297" y="8693"/>
                    </a:lnTo>
                    <a:lnTo>
                      <a:pt x="5226" y="7551"/>
                    </a:lnTo>
                    <a:lnTo>
                      <a:pt x="5378" y="6925"/>
                    </a:lnTo>
                    <a:lnTo>
                      <a:pt x="5499" y="6439"/>
                    </a:lnTo>
                    <a:lnTo>
                      <a:pt x="5701" y="6925"/>
                    </a:lnTo>
                    <a:lnTo>
                      <a:pt x="5944" y="7480"/>
                    </a:lnTo>
                    <a:lnTo>
                      <a:pt x="5944" y="8026"/>
                    </a:lnTo>
                    <a:lnTo>
                      <a:pt x="6045" y="7935"/>
                    </a:lnTo>
                    <a:lnTo>
                      <a:pt x="6004" y="7248"/>
                    </a:lnTo>
                    <a:lnTo>
                      <a:pt x="5731" y="6682"/>
                    </a:lnTo>
                    <a:lnTo>
                      <a:pt x="5539" y="6298"/>
                    </a:lnTo>
                    <a:lnTo>
                      <a:pt x="5549" y="6267"/>
                    </a:lnTo>
                    <a:lnTo>
                      <a:pt x="5771" y="5186"/>
                    </a:lnTo>
                    <a:lnTo>
                      <a:pt x="5832" y="4347"/>
                    </a:lnTo>
                    <a:lnTo>
                      <a:pt x="5873" y="4023"/>
                    </a:lnTo>
                    <a:lnTo>
                      <a:pt x="5691" y="3659"/>
                    </a:lnTo>
                    <a:lnTo>
                      <a:pt x="5974" y="2871"/>
                    </a:lnTo>
                    <a:lnTo>
                      <a:pt x="6236" y="1718"/>
                    </a:lnTo>
                    <a:lnTo>
                      <a:pt x="6317" y="303"/>
                    </a:lnTo>
                    <a:lnTo>
                      <a:pt x="6196" y="364"/>
                    </a:lnTo>
                    <a:lnTo>
                      <a:pt x="6055" y="1617"/>
                    </a:lnTo>
                    <a:lnTo>
                      <a:pt x="5863" y="2750"/>
                    </a:lnTo>
                    <a:lnTo>
                      <a:pt x="5569" y="3468"/>
                    </a:lnTo>
                    <a:lnTo>
                      <a:pt x="5216" y="4297"/>
                    </a:lnTo>
                    <a:lnTo>
                      <a:pt x="4609" y="5510"/>
                    </a:lnTo>
                    <a:lnTo>
                      <a:pt x="4235" y="6773"/>
                    </a:lnTo>
                    <a:lnTo>
                      <a:pt x="4064" y="7824"/>
                    </a:lnTo>
                    <a:lnTo>
                      <a:pt x="4064" y="7864"/>
                    </a:lnTo>
                    <a:lnTo>
                      <a:pt x="3366" y="7875"/>
                    </a:lnTo>
                    <a:lnTo>
                      <a:pt x="3275" y="7844"/>
                    </a:lnTo>
                    <a:lnTo>
                      <a:pt x="3437" y="7096"/>
                    </a:lnTo>
                    <a:lnTo>
                      <a:pt x="3821" y="6419"/>
                    </a:lnTo>
                    <a:lnTo>
                      <a:pt x="4639" y="4731"/>
                    </a:lnTo>
                    <a:lnTo>
                      <a:pt x="4943" y="3781"/>
                    </a:lnTo>
                    <a:lnTo>
                      <a:pt x="4892" y="2851"/>
                    </a:lnTo>
                    <a:lnTo>
                      <a:pt x="5115" y="2547"/>
                    </a:lnTo>
                    <a:lnTo>
                      <a:pt x="5600" y="1082"/>
                    </a:lnTo>
                    <a:lnTo>
                      <a:pt x="5751" y="0"/>
                    </a:lnTo>
                    <a:close/>
                  </a:path>
                </a:pathLst>
              </a:custGeom>
              <a:solidFill>
                <a:srgbClr val="836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1680260" y="5144597"/>
                <a:ext cx="191938" cy="305285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8845" extrusionOk="0">
                    <a:moveTo>
                      <a:pt x="1184" y="0"/>
                    </a:moveTo>
                    <a:cubicBezTo>
                      <a:pt x="1173" y="41"/>
                      <a:pt x="1164" y="61"/>
                      <a:pt x="1164" y="61"/>
                    </a:cubicBezTo>
                    <a:cubicBezTo>
                      <a:pt x="1164" y="61"/>
                      <a:pt x="1164" y="91"/>
                      <a:pt x="1153" y="152"/>
                    </a:cubicBezTo>
                    <a:cubicBezTo>
                      <a:pt x="1224" y="162"/>
                      <a:pt x="1315" y="223"/>
                      <a:pt x="1295" y="405"/>
                    </a:cubicBezTo>
                    <a:cubicBezTo>
                      <a:pt x="1315" y="394"/>
                      <a:pt x="1346" y="384"/>
                      <a:pt x="1376" y="384"/>
                    </a:cubicBezTo>
                    <a:cubicBezTo>
                      <a:pt x="1315" y="253"/>
                      <a:pt x="1245" y="122"/>
                      <a:pt x="1184" y="0"/>
                    </a:cubicBezTo>
                    <a:close/>
                    <a:moveTo>
                      <a:pt x="1184" y="688"/>
                    </a:moveTo>
                    <a:cubicBezTo>
                      <a:pt x="1123" y="778"/>
                      <a:pt x="1052" y="809"/>
                      <a:pt x="1002" y="809"/>
                    </a:cubicBezTo>
                    <a:cubicBezTo>
                      <a:pt x="991" y="809"/>
                      <a:pt x="971" y="809"/>
                      <a:pt x="962" y="798"/>
                    </a:cubicBezTo>
                    <a:lnTo>
                      <a:pt x="780" y="1344"/>
                    </a:lnTo>
                    <a:cubicBezTo>
                      <a:pt x="870" y="1416"/>
                      <a:pt x="1022" y="1557"/>
                      <a:pt x="941" y="1820"/>
                    </a:cubicBezTo>
                    <a:cubicBezTo>
                      <a:pt x="941" y="1830"/>
                      <a:pt x="931" y="1830"/>
                      <a:pt x="931" y="1830"/>
                    </a:cubicBezTo>
                    <a:cubicBezTo>
                      <a:pt x="1052" y="1840"/>
                      <a:pt x="1234" y="1910"/>
                      <a:pt x="1497" y="2103"/>
                    </a:cubicBezTo>
                    <a:cubicBezTo>
                      <a:pt x="2124" y="2557"/>
                      <a:pt x="3579" y="3892"/>
                      <a:pt x="3630" y="4529"/>
                    </a:cubicBezTo>
                    <a:cubicBezTo>
                      <a:pt x="3630" y="4549"/>
                      <a:pt x="3630" y="4579"/>
                      <a:pt x="3640" y="4599"/>
                    </a:cubicBezTo>
                    <a:cubicBezTo>
                      <a:pt x="3691" y="4599"/>
                      <a:pt x="3781" y="4610"/>
                      <a:pt x="3882" y="4630"/>
                    </a:cubicBezTo>
                    <a:cubicBezTo>
                      <a:pt x="3458" y="3932"/>
                      <a:pt x="2458" y="2295"/>
                      <a:pt x="2255" y="2032"/>
                    </a:cubicBezTo>
                    <a:cubicBezTo>
                      <a:pt x="2144" y="1890"/>
                      <a:pt x="1861" y="1335"/>
                      <a:pt x="1558" y="738"/>
                    </a:cubicBezTo>
                    <a:cubicBezTo>
                      <a:pt x="1386" y="718"/>
                      <a:pt x="1254" y="697"/>
                      <a:pt x="1184" y="688"/>
                    </a:cubicBezTo>
                    <a:close/>
                    <a:moveTo>
                      <a:pt x="830" y="1982"/>
                    </a:moveTo>
                    <a:cubicBezTo>
                      <a:pt x="780" y="2011"/>
                      <a:pt x="729" y="2022"/>
                      <a:pt x="668" y="2022"/>
                    </a:cubicBezTo>
                    <a:cubicBezTo>
                      <a:pt x="618" y="2022"/>
                      <a:pt x="557" y="2011"/>
                      <a:pt x="517" y="1991"/>
                    </a:cubicBezTo>
                    <a:cubicBezTo>
                      <a:pt x="375" y="2234"/>
                      <a:pt x="203" y="2416"/>
                      <a:pt x="1" y="2548"/>
                    </a:cubicBezTo>
                    <a:cubicBezTo>
                      <a:pt x="264" y="2658"/>
                      <a:pt x="901" y="2992"/>
                      <a:pt x="1214" y="3316"/>
                    </a:cubicBezTo>
                    <a:cubicBezTo>
                      <a:pt x="1315" y="3417"/>
                      <a:pt x="1376" y="3518"/>
                      <a:pt x="1396" y="3619"/>
                    </a:cubicBezTo>
                    <a:cubicBezTo>
                      <a:pt x="1467" y="4084"/>
                      <a:pt x="729" y="6712"/>
                      <a:pt x="729" y="6712"/>
                    </a:cubicBezTo>
                    <a:cubicBezTo>
                      <a:pt x="729" y="6712"/>
                      <a:pt x="688" y="6722"/>
                      <a:pt x="607" y="6753"/>
                    </a:cubicBezTo>
                    <a:lnTo>
                      <a:pt x="1871" y="7824"/>
                    </a:lnTo>
                    <a:lnTo>
                      <a:pt x="5035" y="8845"/>
                    </a:lnTo>
                    <a:cubicBezTo>
                      <a:pt x="5035" y="8845"/>
                      <a:pt x="5450" y="8431"/>
                      <a:pt x="5500" y="8269"/>
                    </a:cubicBezTo>
                    <a:cubicBezTo>
                      <a:pt x="5560" y="8117"/>
                      <a:pt x="5378" y="6843"/>
                      <a:pt x="5378" y="6843"/>
                    </a:cubicBezTo>
                    <a:lnTo>
                      <a:pt x="4165" y="5084"/>
                    </a:lnTo>
                    <a:cubicBezTo>
                      <a:pt x="4044" y="5004"/>
                      <a:pt x="3882" y="4923"/>
                      <a:pt x="3691" y="4852"/>
                    </a:cubicBezTo>
                    <a:lnTo>
                      <a:pt x="3691" y="4873"/>
                    </a:lnTo>
                    <a:cubicBezTo>
                      <a:pt x="3691" y="4873"/>
                      <a:pt x="3680" y="4862"/>
                      <a:pt x="3680" y="4852"/>
                    </a:cubicBezTo>
                    <a:cubicBezTo>
                      <a:pt x="3660" y="4842"/>
                      <a:pt x="3640" y="4832"/>
                      <a:pt x="3630" y="4832"/>
                    </a:cubicBezTo>
                    <a:cubicBezTo>
                      <a:pt x="3620" y="4832"/>
                      <a:pt x="3620" y="4842"/>
                      <a:pt x="3610" y="4842"/>
                    </a:cubicBezTo>
                    <a:cubicBezTo>
                      <a:pt x="3610" y="4842"/>
                      <a:pt x="3559" y="4873"/>
                      <a:pt x="3489" y="4873"/>
                    </a:cubicBezTo>
                    <a:cubicBezTo>
                      <a:pt x="3397" y="4873"/>
                      <a:pt x="3276" y="4832"/>
                      <a:pt x="3175" y="4619"/>
                    </a:cubicBezTo>
                    <a:cubicBezTo>
                      <a:pt x="2993" y="4266"/>
                      <a:pt x="1436" y="2456"/>
                      <a:pt x="830" y="1982"/>
                    </a:cubicBezTo>
                    <a:close/>
                  </a:path>
                </a:pathLst>
              </a:custGeom>
              <a:solidFill>
                <a:srgbClr val="C5AE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>
                <a:off x="1645055" y="5232507"/>
                <a:ext cx="77107" cy="47493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376" extrusionOk="0">
                    <a:moveTo>
                      <a:pt x="1021" y="1"/>
                    </a:moveTo>
                    <a:cubicBezTo>
                      <a:pt x="718" y="223"/>
                      <a:pt x="354" y="314"/>
                      <a:pt x="10" y="344"/>
                    </a:cubicBezTo>
                    <a:cubicBezTo>
                      <a:pt x="10" y="425"/>
                      <a:pt x="0" y="496"/>
                      <a:pt x="0" y="526"/>
                    </a:cubicBezTo>
                    <a:cubicBezTo>
                      <a:pt x="0" y="657"/>
                      <a:pt x="41" y="991"/>
                      <a:pt x="91" y="1375"/>
                    </a:cubicBezTo>
                    <a:cubicBezTo>
                      <a:pt x="789" y="1345"/>
                      <a:pt x="1557" y="1315"/>
                      <a:pt x="1557" y="1315"/>
                    </a:cubicBezTo>
                    <a:lnTo>
                      <a:pt x="2234" y="769"/>
                    </a:lnTo>
                    <a:cubicBezTo>
                      <a:pt x="1921" y="445"/>
                      <a:pt x="1284" y="111"/>
                      <a:pt x="1021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3"/>
              <p:cNvSpPr/>
              <p:nvPr/>
            </p:nvSpPr>
            <p:spPr>
              <a:xfrm>
                <a:off x="1648161" y="5259014"/>
                <a:ext cx="82732" cy="118663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438" extrusionOk="0">
                    <a:moveTo>
                      <a:pt x="2144" y="1"/>
                    </a:moveTo>
                    <a:lnTo>
                      <a:pt x="1467" y="547"/>
                    </a:lnTo>
                    <a:cubicBezTo>
                      <a:pt x="1467" y="547"/>
                      <a:pt x="699" y="577"/>
                      <a:pt x="1" y="607"/>
                    </a:cubicBezTo>
                    <a:cubicBezTo>
                      <a:pt x="102" y="1345"/>
                      <a:pt x="254" y="2275"/>
                      <a:pt x="254" y="2275"/>
                    </a:cubicBezTo>
                    <a:lnTo>
                      <a:pt x="1184" y="3134"/>
                    </a:lnTo>
                    <a:lnTo>
                      <a:pt x="1537" y="3438"/>
                    </a:lnTo>
                    <a:cubicBezTo>
                      <a:pt x="1618" y="3407"/>
                      <a:pt x="1659" y="3397"/>
                      <a:pt x="1659" y="3397"/>
                    </a:cubicBezTo>
                    <a:cubicBezTo>
                      <a:pt x="1659" y="3397"/>
                      <a:pt x="2397" y="769"/>
                      <a:pt x="2326" y="304"/>
                    </a:cubicBezTo>
                    <a:cubicBezTo>
                      <a:pt x="2306" y="203"/>
                      <a:pt x="2245" y="102"/>
                      <a:pt x="2144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1645400" y="5102730"/>
                <a:ext cx="75726" cy="141684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4105" extrusionOk="0">
                    <a:moveTo>
                      <a:pt x="1486" y="0"/>
                    </a:moveTo>
                    <a:lnTo>
                      <a:pt x="1739" y="324"/>
                    </a:lnTo>
                    <a:cubicBezTo>
                      <a:pt x="1739" y="324"/>
                      <a:pt x="1769" y="435"/>
                      <a:pt x="1799" y="617"/>
                    </a:cubicBezTo>
                    <a:cubicBezTo>
                      <a:pt x="1830" y="799"/>
                      <a:pt x="1870" y="1052"/>
                      <a:pt x="1870" y="1355"/>
                    </a:cubicBezTo>
                    <a:cubicBezTo>
                      <a:pt x="1870" y="1456"/>
                      <a:pt x="1860" y="1567"/>
                      <a:pt x="1850" y="1678"/>
                    </a:cubicBezTo>
                    <a:cubicBezTo>
                      <a:pt x="1799" y="2456"/>
                      <a:pt x="1365" y="2891"/>
                      <a:pt x="1132" y="3103"/>
                    </a:cubicBezTo>
                    <a:cubicBezTo>
                      <a:pt x="900" y="3305"/>
                      <a:pt x="294" y="3710"/>
                      <a:pt x="243" y="3710"/>
                    </a:cubicBezTo>
                    <a:cubicBezTo>
                      <a:pt x="222" y="3710"/>
                      <a:pt x="152" y="3700"/>
                      <a:pt x="40" y="3700"/>
                    </a:cubicBezTo>
                    <a:cubicBezTo>
                      <a:pt x="31" y="3862"/>
                      <a:pt x="11" y="4003"/>
                      <a:pt x="0" y="4104"/>
                    </a:cubicBezTo>
                    <a:cubicBezTo>
                      <a:pt x="344" y="4074"/>
                      <a:pt x="708" y="3983"/>
                      <a:pt x="1011" y="3761"/>
                    </a:cubicBezTo>
                    <a:cubicBezTo>
                      <a:pt x="1213" y="3629"/>
                      <a:pt x="1385" y="3447"/>
                      <a:pt x="1527" y="3204"/>
                    </a:cubicBezTo>
                    <a:cubicBezTo>
                      <a:pt x="1446" y="3184"/>
                      <a:pt x="1395" y="3154"/>
                      <a:pt x="1395" y="3154"/>
                    </a:cubicBezTo>
                    <a:lnTo>
                      <a:pt x="1718" y="2527"/>
                    </a:lnTo>
                    <a:cubicBezTo>
                      <a:pt x="1718" y="2527"/>
                      <a:pt x="1749" y="2537"/>
                      <a:pt x="1790" y="2557"/>
                    </a:cubicBezTo>
                    <a:lnTo>
                      <a:pt x="1972" y="2011"/>
                    </a:lnTo>
                    <a:cubicBezTo>
                      <a:pt x="1941" y="2011"/>
                      <a:pt x="1911" y="1991"/>
                      <a:pt x="1911" y="1991"/>
                    </a:cubicBezTo>
                    <a:lnTo>
                      <a:pt x="2062" y="1355"/>
                    </a:lnTo>
                    <a:lnTo>
                      <a:pt x="2103" y="1355"/>
                    </a:lnTo>
                    <a:cubicBezTo>
                      <a:pt x="2123" y="1355"/>
                      <a:pt x="2143" y="1355"/>
                      <a:pt x="2163" y="1365"/>
                    </a:cubicBezTo>
                    <a:cubicBezTo>
                      <a:pt x="2174" y="1304"/>
                      <a:pt x="2174" y="1274"/>
                      <a:pt x="2174" y="1274"/>
                    </a:cubicBezTo>
                    <a:cubicBezTo>
                      <a:pt x="2174" y="1274"/>
                      <a:pt x="2183" y="1254"/>
                      <a:pt x="2194" y="1213"/>
                    </a:cubicBezTo>
                    <a:cubicBezTo>
                      <a:pt x="1941" y="677"/>
                      <a:pt x="1739" y="263"/>
                      <a:pt x="1739" y="263"/>
                    </a:cubicBezTo>
                    <a:lnTo>
                      <a:pt x="1486" y="0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>
                <a:off x="1646781" y="5091893"/>
                <a:ext cx="62507" cy="138888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024" extrusionOk="0">
                    <a:moveTo>
                      <a:pt x="1103" y="1"/>
                    </a:moveTo>
                    <a:cubicBezTo>
                      <a:pt x="921" y="1"/>
                      <a:pt x="728" y="213"/>
                      <a:pt x="587" y="395"/>
                    </a:cubicBezTo>
                    <a:cubicBezTo>
                      <a:pt x="587" y="415"/>
                      <a:pt x="587" y="436"/>
                      <a:pt x="577" y="456"/>
                    </a:cubicBezTo>
                    <a:cubicBezTo>
                      <a:pt x="557" y="567"/>
                      <a:pt x="526" y="627"/>
                      <a:pt x="425" y="648"/>
                    </a:cubicBezTo>
                    <a:cubicBezTo>
                      <a:pt x="425" y="648"/>
                      <a:pt x="415" y="688"/>
                      <a:pt x="405" y="759"/>
                    </a:cubicBezTo>
                    <a:cubicBezTo>
                      <a:pt x="981" y="789"/>
                      <a:pt x="1476" y="870"/>
                      <a:pt x="1759" y="931"/>
                    </a:cubicBezTo>
                    <a:cubicBezTo>
                      <a:pt x="1729" y="749"/>
                      <a:pt x="1699" y="638"/>
                      <a:pt x="1699" y="638"/>
                    </a:cubicBezTo>
                    <a:lnTo>
                      <a:pt x="1446" y="314"/>
                    </a:lnTo>
                    <a:cubicBezTo>
                      <a:pt x="1335" y="274"/>
                      <a:pt x="1325" y="243"/>
                      <a:pt x="1345" y="213"/>
                    </a:cubicBezTo>
                    <a:lnTo>
                      <a:pt x="1153" y="1"/>
                    </a:lnTo>
                    <a:close/>
                    <a:moveTo>
                      <a:pt x="1810" y="1992"/>
                    </a:moveTo>
                    <a:cubicBezTo>
                      <a:pt x="1800" y="2142"/>
                      <a:pt x="1776" y="2279"/>
                      <a:pt x="1742" y="2404"/>
                    </a:cubicBezTo>
                    <a:lnTo>
                      <a:pt x="1742" y="2404"/>
                    </a:lnTo>
                    <a:cubicBezTo>
                      <a:pt x="1778" y="2279"/>
                      <a:pt x="1802" y="2142"/>
                      <a:pt x="1810" y="1992"/>
                    </a:cubicBezTo>
                    <a:close/>
                    <a:moveTo>
                      <a:pt x="1742" y="2404"/>
                    </a:moveTo>
                    <a:cubicBezTo>
                      <a:pt x="1689" y="2592"/>
                      <a:pt x="1612" y="2753"/>
                      <a:pt x="1527" y="2892"/>
                    </a:cubicBezTo>
                    <a:cubicBezTo>
                      <a:pt x="1294" y="2790"/>
                      <a:pt x="728" y="2558"/>
                      <a:pt x="193" y="2427"/>
                    </a:cubicBezTo>
                    <a:cubicBezTo>
                      <a:pt x="122" y="2993"/>
                      <a:pt x="51" y="3589"/>
                      <a:pt x="0" y="4014"/>
                    </a:cubicBezTo>
                    <a:cubicBezTo>
                      <a:pt x="112" y="4014"/>
                      <a:pt x="182" y="4024"/>
                      <a:pt x="203" y="4024"/>
                    </a:cubicBezTo>
                    <a:cubicBezTo>
                      <a:pt x="254" y="4024"/>
                      <a:pt x="860" y="3619"/>
                      <a:pt x="1092" y="3417"/>
                    </a:cubicBezTo>
                    <a:cubicBezTo>
                      <a:pt x="1280" y="3246"/>
                      <a:pt x="1600" y="2930"/>
                      <a:pt x="1742" y="2404"/>
                    </a:cubicBezTo>
                    <a:close/>
                  </a:path>
                </a:pathLst>
              </a:custGeom>
              <a:solidFill>
                <a:srgbClr val="7277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3"/>
              <p:cNvSpPr/>
              <p:nvPr/>
            </p:nvSpPr>
            <p:spPr>
              <a:xfrm>
                <a:off x="1653407" y="5118090"/>
                <a:ext cx="56570" cy="7362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133" extrusionOk="0">
                    <a:moveTo>
                      <a:pt x="213" y="0"/>
                    </a:moveTo>
                    <a:cubicBezTo>
                      <a:pt x="183" y="252"/>
                      <a:pt x="91" y="940"/>
                      <a:pt x="1" y="1668"/>
                    </a:cubicBezTo>
                    <a:cubicBezTo>
                      <a:pt x="536" y="1799"/>
                      <a:pt x="1102" y="2031"/>
                      <a:pt x="1335" y="2133"/>
                    </a:cubicBezTo>
                    <a:cubicBezTo>
                      <a:pt x="1477" y="1900"/>
                      <a:pt x="1598" y="1607"/>
                      <a:pt x="1618" y="1233"/>
                    </a:cubicBezTo>
                    <a:cubicBezTo>
                      <a:pt x="1628" y="1122"/>
                      <a:pt x="1638" y="1011"/>
                      <a:pt x="1638" y="910"/>
                    </a:cubicBezTo>
                    <a:cubicBezTo>
                      <a:pt x="1638" y="607"/>
                      <a:pt x="1598" y="354"/>
                      <a:pt x="1567" y="172"/>
                    </a:cubicBezTo>
                    <a:cubicBezTo>
                      <a:pt x="1284" y="111"/>
                      <a:pt x="789" y="30"/>
                      <a:pt x="213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1661449" y="5105526"/>
                <a:ext cx="5591" cy="873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53" extrusionOk="0">
                    <a:moveTo>
                      <a:pt x="162" y="0"/>
                    </a:moveTo>
                    <a:cubicBezTo>
                      <a:pt x="71" y="122"/>
                      <a:pt x="11" y="232"/>
                      <a:pt x="0" y="253"/>
                    </a:cubicBezTo>
                    <a:cubicBezTo>
                      <a:pt x="101" y="232"/>
                      <a:pt x="132" y="172"/>
                      <a:pt x="152" y="61"/>
                    </a:cubicBezTo>
                    <a:cubicBezTo>
                      <a:pt x="162" y="41"/>
                      <a:pt x="162" y="20"/>
                      <a:pt x="162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3"/>
              <p:cNvSpPr/>
              <p:nvPr/>
            </p:nvSpPr>
            <p:spPr>
              <a:xfrm>
                <a:off x="1693514" y="5189950"/>
                <a:ext cx="22055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08" extrusionOk="0">
                    <a:moveTo>
                      <a:pt x="324" y="0"/>
                    </a:moveTo>
                    <a:lnTo>
                      <a:pt x="1" y="627"/>
                    </a:lnTo>
                    <a:cubicBezTo>
                      <a:pt x="1" y="627"/>
                      <a:pt x="52" y="657"/>
                      <a:pt x="133" y="677"/>
                    </a:cubicBezTo>
                    <a:cubicBezTo>
                      <a:pt x="173" y="697"/>
                      <a:pt x="234" y="708"/>
                      <a:pt x="284" y="708"/>
                    </a:cubicBezTo>
                    <a:cubicBezTo>
                      <a:pt x="345" y="708"/>
                      <a:pt x="396" y="697"/>
                      <a:pt x="446" y="668"/>
                    </a:cubicBezTo>
                    <a:cubicBezTo>
                      <a:pt x="396" y="627"/>
                      <a:pt x="355" y="607"/>
                      <a:pt x="324" y="587"/>
                    </a:cubicBezTo>
                    <a:cubicBezTo>
                      <a:pt x="324" y="587"/>
                      <a:pt x="375" y="516"/>
                      <a:pt x="506" y="516"/>
                    </a:cubicBezTo>
                    <a:lnTo>
                      <a:pt x="547" y="516"/>
                    </a:lnTo>
                    <a:cubicBezTo>
                      <a:pt x="547" y="516"/>
                      <a:pt x="557" y="516"/>
                      <a:pt x="557" y="506"/>
                    </a:cubicBezTo>
                    <a:cubicBezTo>
                      <a:pt x="638" y="243"/>
                      <a:pt x="486" y="102"/>
                      <a:pt x="396" y="30"/>
                    </a:cubicBezTo>
                    <a:cubicBezTo>
                      <a:pt x="355" y="10"/>
                      <a:pt x="324" y="0"/>
                      <a:pt x="324" y="0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3"/>
              <p:cNvSpPr/>
              <p:nvPr/>
            </p:nvSpPr>
            <p:spPr>
              <a:xfrm>
                <a:off x="1704697" y="5207725"/>
                <a:ext cx="102958" cy="105064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044" extrusionOk="0">
                    <a:moveTo>
                      <a:pt x="182" y="1"/>
                    </a:moveTo>
                    <a:cubicBezTo>
                      <a:pt x="51" y="1"/>
                      <a:pt x="0" y="72"/>
                      <a:pt x="0" y="72"/>
                    </a:cubicBezTo>
                    <a:cubicBezTo>
                      <a:pt x="31" y="92"/>
                      <a:pt x="72" y="112"/>
                      <a:pt x="122" y="153"/>
                    </a:cubicBezTo>
                    <a:cubicBezTo>
                      <a:pt x="728" y="627"/>
                      <a:pt x="2285" y="2437"/>
                      <a:pt x="2467" y="2790"/>
                    </a:cubicBezTo>
                    <a:cubicBezTo>
                      <a:pt x="2568" y="3003"/>
                      <a:pt x="2689" y="3044"/>
                      <a:pt x="2781" y="3044"/>
                    </a:cubicBezTo>
                    <a:cubicBezTo>
                      <a:pt x="2851" y="3044"/>
                      <a:pt x="2902" y="3013"/>
                      <a:pt x="2902" y="3013"/>
                    </a:cubicBezTo>
                    <a:cubicBezTo>
                      <a:pt x="2912" y="3013"/>
                      <a:pt x="2912" y="3003"/>
                      <a:pt x="2922" y="3003"/>
                    </a:cubicBezTo>
                    <a:cubicBezTo>
                      <a:pt x="2902" y="2993"/>
                      <a:pt x="2871" y="2983"/>
                      <a:pt x="2851" y="2983"/>
                    </a:cubicBezTo>
                    <a:lnTo>
                      <a:pt x="2861" y="2761"/>
                    </a:lnTo>
                    <a:cubicBezTo>
                      <a:pt x="2861" y="2761"/>
                      <a:pt x="2882" y="2761"/>
                      <a:pt x="2932" y="2770"/>
                    </a:cubicBezTo>
                    <a:cubicBezTo>
                      <a:pt x="2922" y="2750"/>
                      <a:pt x="2922" y="2720"/>
                      <a:pt x="2922" y="2700"/>
                    </a:cubicBezTo>
                    <a:cubicBezTo>
                      <a:pt x="2871" y="2063"/>
                      <a:pt x="1416" y="728"/>
                      <a:pt x="789" y="274"/>
                    </a:cubicBezTo>
                    <a:cubicBezTo>
                      <a:pt x="526" y="81"/>
                      <a:pt x="344" y="11"/>
                      <a:pt x="223" y="1"/>
                    </a:cubicBezTo>
                    <a:close/>
                    <a:moveTo>
                      <a:pt x="2972" y="3023"/>
                    </a:moveTo>
                    <a:cubicBezTo>
                      <a:pt x="2972" y="3033"/>
                      <a:pt x="2983" y="3044"/>
                      <a:pt x="2983" y="3044"/>
                    </a:cubicBezTo>
                    <a:lnTo>
                      <a:pt x="2983" y="3023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3"/>
              <p:cNvSpPr/>
              <p:nvPr/>
            </p:nvSpPr>
            <p:spPr>
              <a:xfrm>
                <a:off x="1803065" y="5302986"/>
                <a:ext cx="20985" cy="1711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96" extrusionOk="0">
                    <a:moveTo>
                      <a:pt x="11" y="1"/>
                    </a:moveTo>
                    <a:lnTo>
                      <a:pt x="1" y="223"/>
                    </a:lnTo>
                    <a:cubicBezTo>
                      <a:pt x="21" y="223"/>
                      <a:pt x="52" y="233"/>
                      <a:pt x="72" y="243"/>
                    </a:cubicBezTo>
                    <a:cubicBezTo>
                      <a:pt x="82" y="243"/>
                      <a:pt x="102" y="253"/>
                      <a:pt x="122" y="263"/>
                    </a:cubicBezTo>
                    <a:lnTo>
                      <a:pt x="133" y="263"/>
                    </a:lnTo>
                    <a:cubicBezTo>
                      <a:pt x="324" y="334"/>
                      <a:pt x="486" y="415"/>
                      <a:pt x="607" y="495"/>
                    </a:cubicBezTo>
                    <a:lnTo>
                      <a:pt x="517" y="354"/>
                    </a:lnTo>
                    <a:cubicBezTo>
                      <a:pt x="517" y="354"/>
                      <a:pt x="446" y="233"/>
                      <a:pt x="324" y="41"/>
                    </a:cubicBezTo>
                    <a:cubicBezTo>
                      <a:pt x="223" y="21"/>
                      <a:pt x="133" y="10"/>
                      <a:pt x="82" y="10"/>
                    </a:cubicBezTo>
                    <a:cubicBezTo>
                      <a:pt x="32" y="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3"/>
              <p:cNvSpPr/>
              <p:nvPr/>
            </p:nvSpPr>
            <p:spPr>
              <a:xfrm>
                <a:off x="1711324" y="5149464"/>
                <a:ext cx="14324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68" extrusionOk="0">
                    <a:moveTo>
                      <a:pt x="152" y="1"/>
                    </a:moveTo>
                    <a:lnTo>
                      <a:pt x="1" y="637"/>
                    </a:lnTo>
                    <a:cubicBezTo>
                      <a:pt x="1" y="637"/>
                      <a:pt x="31" y="657"/>
                      <a:pt x="62" y="657"/>
                    </a:cubicBezTo>
                    <a:cubicBezTo>
                      <a:pt x="71" y="668"/>
                      <a:pt x="91" y="668"/>
                      <a:pt x="102" y="668"/>
                    </a:cubicBezTo>
                    <a:cubicBezTo>
                      <a:pt x="152" y="668"/>
                      <a:pt x="223" y="637"/>
                      <a:pt x="284" y="547"/>
                    </a:cubicBezTo>
                    <a:lnTo>
                      <a:pt x="223" y="547"/>
                    </a:lnTo>
                    <a:lnTo>
                      <a:pt x="243" y="294"/>
                    </a:lnTo>
                    <a:lnTo>
                      <a:pt x="395" y="264"/>
                    </a:lnTo>
                    <a:cubicBezTo>
                      <a:pt x="415" y="82"/>
                      <a:pt x="324" y="21"/>
                      <a:pt x="253" y="11"/>
                    </a:cubicBezTo>
                    <a:cubicBezTo>
                      <a:pt x="233" y="1"/>
                      <a:pt x="213" y="1"/>
                      <a:pt x="193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3"/>
              <p:cNvSpPr/>
              <p:nvPr/>
            </p:nvSpPr>
            <p:spPr>
              <a:xfrm>
                <a:off x="1719020" y="5157851"/>
                <a:ext cx="15014" cy="122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4" extrusionOk="0">
                    <a:moveTo>
                      <a:pt x="253" y="0"/>
                    </a:moveTo>
                    <a:cubicBezTo>
                      <a:pt x="223" y="0"/>
                      <a:pt x="192" y="10"/>
                      <a:pt x="172" y="21"/>
                    </a:cubicBezTo>
                    <a:lnTo>
                      <a:pt x="20" y="51"/>
                    </a:lnTo>
                    <a:lnTo>
                      <a:pt x="0" y="304"/>
                    </a:lnTo>
                    <a:lnTo>
                      <a:pt x="61" y="304"/>
                    </a:lnTo>
                    <a:cubicBezTo>
                      <a:pt x="131" y="313"/>
                      <a:pt x="263" y="334"/>
                      <a:pt x="435" y="354"/>
                    </a:cubicBezTo>
                    <a:cubicBezTo>
                      <a:pt x="374" y="243"/>
                      <a:pt x="313" y="122"/>
                      <a:pt x="253" y="0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3"/>
              <p:cNvSpPr/>
              <p:nvPr/>
            </p:nvSpPr>
            <p:spPr>
              <a:xfrm>
                <a:off x="1692513" y="5099244"/>
                <a:ext cx="4211" cy="352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02" extrusionOk="0">
                    <a:moveTo>
                      <a:pt x="20" y="0"/>
                    </a:moveTo>
                    <a:cubicBezTo>
                      <a:pt x="0" y="30"/>
                      <a:pt x="10" y="61"/>
                      <a:pt x="121" y="10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3"/>
              <p:cNvSpPr/>
              <p:nvPr/>
            </p:nvSpPr>
            <p:spPr>
              <a:xfrm>
                <a:off x="1666316" y="5087371"/>
                <a:ext cx="217755" cy="332518"/>
              </a:xfrm>
              <a:custGeom>
                <a:avLst/>
                <a:gdLst/>
                <a:ahLst/>
                <a:cxnLst/>
                <a:rect l="l" t="t" r="r" b="b"/>
                <a:pathLst>
                  <a:path w="6309" h="9634" extrusionOk="0">
                    <a:moveTo>
                      <a:pt x="1568" y="3053"/>
                    </a:moveTo>
                    <a:lnTo>
                      <a:pt x="2134" y="3963"/>
                    </a:lnTo>
                    <a:lnTo>
                      <a:pt x="3235" y="5601"/>
                    </a:lnTo>
                    <a:lnTo>
                      <a:pt x="4266" y="7207"/>
                    </a:lnTo>
                    <a:lnTo>
                      <a:pt x="3751" y="7531"/>
                    </a:lnTo>
                    <a:lnTo>
                      <a:pt x="3185" y="7773"/>
                    </a:lnTo>
                    <a:lnTo>
                      <a:pt x="3023" y="7066"/>
                    </a:lnTo>
                    <a:lnTo>
                      <a:pt x="2608" y="6379"/>
                    </a:lnTo>
                    <a:lnTo>
                      <a:pt x="1831" y="4691"/>
                    </a:lnTo>
                    <a:lnTo>
                      <a:pt x="1568" y="3811"/>
                    </a:lnTo>
                    <a:lnTo>
                      <a:pt x="1568" y="3053"/>
                    </a:lnTo>
                    <a:close/>
                    <a:moveTo>
                      <a:pt x="3771" y="7713"/>
                    </a:moveTo>
                    <a:lnTo>
                      <a:pt x="4014" y="9260"/>
                    </a:lnTo>
                    <a:lnTo>
                      <a:pt x="3711" y="9361"/>
                    </a:lnTo>
                    <a:lnTo>
                      <a:pt x="3559" y="9168"/>
                    </a:lnTo>
                    <a:lnTo>
                      <a:pt x="2993" y="8056"/>
                    </a:lnTo>
                    <a:lnTo>
                      <a:pt x="3771" y="7713"/>
                    </a:lnTo>
                    <a:close/>
                    <a:moveTo>
                      <a:pt x="557" y="1"/>
                    </a:moveTo>
                    <a:lnTo>
                      <a:pt x="708" y="1082"/>
                    </a:lnTo>
                    <a:lnTo>
                      <a:pt x="1204" y="2537"/>
                    </a:lnTo>
                    <a:lnTo>
                      <a:pt x="1426" y="2851"/>
                    </a:lnTo>
                    <a:lnTo>
                      <a:pt x="1375" y="3781"/>
                    </a:lnTo>
                    <a:lnTo>
                      <a:pt x="1678" y="4731"/>
                    </a:lnTo>
                    <a:lnTo>
                      <a:pt x="2498" y="6419"/>
                    </a:lnTo>
                    <a:lnTo>
                      <a:pt x="2871" y="7097"/>
                    </a:lnTo>
                    <a:lnTo>
                      <a:pt x="3033" y="7845"/>
                    </a:lnTo>
                    <a:lnTo>
                      <a:pt x="2952" y="7875"/>
                    </a:lnTo>
                    <a:lnTo>
                      <a:pt x="2255" y="7865"/>
                    </a:lnTo>
                    <a:lnTo>
                      <a:pt x="2255" y="7824"/>
                    </a:lnTo>
                    <a:lnTo>
                      <a:pt x="2083" y="6773"/>
                    </a:lnTo>
                    <a:lnTo>
                      <a:pt x="1709" y="5509"/>
                    </a:lnTo>
                    <a:lnTo>
                      <a:pt x="1092" y="4296"/>
                    </a:lnTo>
                    <a:lnTo>
                      <a:pt x="749" y="3467"/>
                    </a:lnTo>
                    <a:lnTo>
                      <a:pt x="456" y="2750"/>
                    </a:lnTo>
                    <a:lnTo>
                      <a:pt x="263" y="1618"/>
                    </a:lnTo>
                    <a:lnTo>
                      <a:pt x="122" y="364"/>
                    </a:lnTo>
                    <a:lnTo>
                      <a:pt x="1" y="304"/>
                    </a:lnTo>
                    <a:lnTo>
                      <a:pt x="72" y="1708"/>
                    </a:lnTo>
                    <a:lnTo>
                      <a:pt x="344" y="2871"/>
                    </a:lnTo>
                    <a:lnTo>
                      <a:pt x="618" y="3660"/>
                    </a:lnTo>
                    <a:lnTo>
                      <a:pt x="445" y="4024"/>
                    </a:lnTo>
                    <a:lnTo>
                      <a:pt x="486" y="4347"/>
                    </a:lnTo>
                    <a:lnTo>
                      <a:pt x="537" y="5186"/>
                    </a:lnTo>
                    <a:lnTo>
                      <a:pt x="769" y="6268"/>
                    </a:lnTo>
                    <a:lnTo>
                      <a:pt x="779" y="6298"/>
                    </a:lnTo>
                    <a:lnTo>
                      <a:pt x="577" y="6682"/>
                    </a:lnTo>
                    <a:lnTo>
                      <a:pt x="314" y="7248"/>
                    </a:lnTo>
                    <a:lnTo>
                      <a:pt x="274" y="7935"/>
                    </a:lnTo>
                    <a:lnTo>
                      <a:pt x="364" y="8027"/>
                    </a:lnTo>
                    <a:lnTo>
                      <a:pt x="364" y="7481"/>
                    </a:lnTo>
                    <a:lnTo>
                      <a:pt x="618" y="6924"/>
                    </a:lnTo>
                    <a:lnTo>
                      <a:pt x="809" y="6439"/>
                    </a:lnTo>
                    <a:lnTo>
                      <a:pt x="941" y="6924"/>
                    </a:lnTo>
                    <a:lnTo>
                      <a:pt x="1092" y="7551"/>
                    </a:lnTo>
                    <a:lnTo>
                      <a:pt x="1011" y="8694"/>
                    </a:lnTo>
                    <a:lnTo>
                      <a:pt x="1224" y="8714"/>
                    </a:lnTo>
                    <a:lnTo>
                      <a:pt x="1294" y="7845"/>
                    </a:lnTo>
                    <a:lnTo>
                      <a:pt x="1244" y="7400"/>
                    </a:lnTo>
                    <a:lnTo>
                      <a:pt x="1072" y="6874"/>
                    </a:lnTo>
                    <a:lnTo>
                      <a:pt x="809" y="5924"/>
                    </a:lnTo>
                    <a:lnTo>
                      <a:pt x="638" y="4933"/>
                    </a:lnTo>
                    <a:lnTo>
                      <a:pt x="557" y="4044"/>
                    </a:lnTo>
                    <a:lnTo>
                      <a:pt x="668" y="3761"/>
                    </a:lnTo>
                    <a:lnTo>
                      <a:pt x="1487" y="5489"/>
                    </a:lnTo>
                    <a:lnTo>
                      <a:pt x="1941" y="6793"/>
                    </a:lnTo>
                    <a:lnTo>
                      <a:pt x="2022" y="7511"/>
                    </a:lnTo>
                    <a:lnTo>
                      <a:pt x="2164" y="9159"/>
                    </a:lnTo>
                    <a:lnTo>
                      <a:pt x="2164" y="9553"/>
                    </a:lnTo>
                    <a:lnTo>
                      <a:pt x="2316" y="9633"/>
                    </a:lnTo>
                    <a:lnTo>
                      <a:pt x="2316" y="9633"/>
                    </a:lnTo>
                    <a:lnTo>
                      <a:pt x="2255" y="8016"/>
                    </a:lnTo>
                    <a:lnTo>
                      <a:pt x="2902" y="8087"/>
                    </a:lnTo>
                    <a:lnTo>
                      <a:pt x="3478" y="9341"/>
                    </a:lnTo>
                    <a:lnTo>
                      <a:pt x="3842" y="9603"/>
                    </a:lnTo>
                    <a:lnTo>
                      <a:pt x="4257" y="9361"/>
                    </a:lnTo>
                    <a:lnTo>
                      <a:pt x="3933" y="7642"/>
                    </a:lnTo>
                    <a:lnTo>
                      <a:pt x="4408" y="7430"/>
                    </a:lnTo>
                    <a:lnTo>
                      <a:pt x="5591" y="8997"/>
                    </a:lnTo>
                    <a:lnTo>
                      <a:pt x="6137" y="9431"/>
                    </a:lnTo>
                    <a:lnTo>
                      <a:pt x="6308" y="9240"/>
                    </a:lnTo>
                    <a:lnTo>
                      <a:pt x="5591" y="8542"/>
                    </a:lnTo>
                    <a:lnTo>
                      <a:pt x="4984" y="7672"/>
                    </a:lnTo>
                    <a:lnTo>
                      <a:pt x="4034" y="6358"/>
                    </a:lnTo>
                    <a:lnTo>
                      <a:pt x="3347" y="5388"/>
                    </a:lnTo>
                    <a:lnTo>
                      <a:pt x="2134" y="3528"/>
                    </a:lnTo>
                    <a:lnTo>
                      <a:pt x="1416" y="2537"/>
                    </a:lnTo>
                    <a:lnTo>
                      <a:pt x="941" y="1153"/>
                    </a:lnTo>
                    <a:lnTo>
                      <a:pt x="769" y="51"/>
                    </a:lnTo>
                    <a:lnTo>
                      <a:pt x="557" y="1"/>
                    </a:lnTo>
                    <a:close/>
                  </a:path>
                </a:pathLst>
              </a:custGeom>
              <a:solidFill>
                <a:srgbClr val="836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661671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1"/>
          </p:nvPr>
        </p:nvSpPr>
        <p:spPr>
          <a:xfrm>
            <a:off x="3150263" y="1778125"/>
            <a:ext cx="35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2"/>
          </p:nvPr>
        </p:nvSpPr>
        <p:spPr>
          <a:xfrm>
            <a:off x="3150213" y="2904713"/>
            <a:ext cx="35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subTitle" idx="3"/>
          </p:nvPr>
        </p:nvSpPr>
        <p:spPr>
          <a:xfrm>
            <a:off x="3150263" y="4031300"/>
            <a:ext cx="35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3150265" y="1323550"/>
            <a:ext cx="355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150221" y="2450137"/>
            <a:ext cx="355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3150255" y="3576724"/>
            <a:ext cx="355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5" name="Google Shape;1065;p24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6" name="Google Shape;1066;p24"/>
          <p:cNvSpPr/>
          <p:nvPr/>
        </p:nvSpPr>
        <p:spPr>
          <a:xfrm rot="-3692149">
            <a:off x="137824" y="3341035"/>
            <a:ext cx="562725" cy="56272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067" name="Google Shape;1067;p24"/>
          <p:cNvGrpSpPr/>
          <p:nvPr/>
        </p:nvGrpSpPr>
        <p:grpSpPr>
          <a:xfrm>
            <a:off x="0" y="0"/>
            <a:ext cx="9149375" cy="5143500"/>
            <a:chOff x="0" y="0"/>
            <a:chExt cx="9149375" cy="5143500"/>
          </a:xfrm>
        </p:grpSpPr>
        <p:sp>
          <p:nvSpPr>
            <p:cNvPr id="1068" name="Google Shape;1068;p24"/>
            <p:cNvSpPr/>
            <p:nvPr/>
          </p:nvSpPr>
          <p:spPr>
            <a:xfrm>
              <a:off x="0" y="4604000"/>
              <a:ext cx="12477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125" y="0"/>
              <a:ext cx="713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990725" y="4908375"/>
              <a:ext cx="713100" cy="234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8792975" y="3286200"/>
              <a:ext cx="356400" cy="185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072" name="Google Shape;1072;p24"/>
          <p:cNvGrpSpPr/>
          <p:nvPr/>
        </p:nvGrpSpPr>
        <p:grpSpPr>
          <a:xfrm>
            <a:off x="-433677" y="3996600"/>
            <a:ext cx="1146900" cy="1146900"/>
            <a:chOff x="-433677" y="3996600"/>
            <a:chExt cx="1146900" cy="1146900"/>
          </a:xfrm>
        </p:grpSpPr>
        <p:sp>
          <p:nvSpPr>
            <p:cNvPr id="1073" name="Google Shape;1073;p24"/>
            <p:cNvSpPr/>
            <p:nvPr/>
          </p:nvSpPr>
          <p:spPr>
            <a:xfrm flipH="1">
              <a:off x="-433677" y="399660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074" name="Google Shape;1074;p24"/>
            <p:cNvGrpSpPr/>
            <p:nvPr/>
          </p:nvGrpSpPr>
          <p:grpSpPr>
            <a:xfrm>
              <a:off x="-227563" y="4231721"/>
              <a:ext cx="734676" cy="676656"/>
              <a:chOff x="4818847" y="-600942"/>
              <a:chExt cx="516759" cy="488525"/>
            </a:xfrm>
          </p:grpSpPr>
          <p:sp>
            <p:nvSpPr>
              <p:cNvPr id="1075" name="Google Shape;1075;p24"/>
              <p:cNvSpPr/>
              <p:nvPr/>
            </p:nvSpPr>
            <p:spPr>
              <a:xfrm>
                <a:off x="4890742" y="-465678"/>
                <a:ext cx="122149" cy="89014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9" extrusionOk="0">
                    <a:moveTo>
                      <a:pt x="655" y="1"/>
                    </a:moveTo>
                    <a:cubicBezTo>
                      <a:pt x="485" y="1"/>
                      <a:pt x="314" y="53"/>
                      <a:pt x="193" y="196"/>
                    </a:cubicBezTo>
                    <a:cubicBezTo>
                      <a:pt x="0" y="479"/>
                      <a:pt x="213" y="965"/>
                      <a:pt x="496" y="1157"/>
                    </a:cubicBezTo>
                    <a:lnTo>
                      <a:pt x="2184" y="2360"/>
                    </a:lnTo>
                    <a:cubicBezTo>
                      <a:pt x="2350" y="2477"/>
                      <a:pt x="2671" y="2579"/>
                      <a:pt x="2941" y="2579"/>
                    </a:cubicBezTo>
                    <a:cubicBezTo>
                      <a:pt x="3115" y="2579"/>
                      <a:pt x="3268" y="2537"/>
                      <a:pt x="3346" y="2431"/>
                    </a:cubicBezTo>
                    <a:cubicBezTo>
                      <a:pt x="3538" y="2157"/>
                      <a:pt x="3165" y="1551"/>
                      <a:pt x="2891" y="1359"/>
                    </a:cubicBezTo>
                    <a:lnTo>
                      <a:pt x="1193" y="167"/>
                    </a:lnTo>
                    <a:cubicBezTo>
                      <a:pt x="1081" y="82"/>
                      <a:pt x="868" y="1"/>
                      <a:pt x="655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4957390" y="-565668"/>
                <a:ext cx="94571" cy="11414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307" extrusionOk="0">
                    <a:moveTo>
                      <a:pt x="544" y="1"/>
                    </a:moveTo>
                    <a:cubicBezTo>
                      <a:pt x="453" y="1"/>
                      <a:pt x="361" y="22"/>
                      <a:pt x="273" y="71"/>
                    </a:cubicBezTo>
                    <a:cubicBezTo>
                      <a:pt x="0" y="263"/>
                      <a:pt x="41" y="799"/>
                      <a:pt x="232" y="1072"/>
                    </a:cubicBezTo>
                    <a:lnTo>
                      <a:pt x="1405" y="2781"/>
                    </a:lnTo>
                    <a:cubicBezTo>
                      <a:pt x="1562" y="3003"/>
                      <a:pt x="1981" y="3306"/>
                      <a:pt x="2284" y="3306"/>
                    </a:cubicBezTo>
                    <a:cubicBezTo>
                      <a:pt x="2352" y="3306"/>
                      <a:pt x="2415" y="3291"/>
                      <a:pt x="2467" y="3255"/>
                    </a:cubicBezTo>
                    <a:cubicBezTo>
                      <a:pt x="2739" y="3064"/>
                      <a:pt x="2598" y="2366"/>
                      <a:pt x="2406" y="2083"/>
                    </a:cubicBezTo>
                    <a:lnTo>
                      <a:pt x="1234" y="384"/>
                    </a:lnTo>
                    <a:cubicBezTo>
                      <a:pt x="1125" y="222"/>
                      <a:pt x="840" y="1"/>
                      <a:pt x="54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5036568" y="-261246"/>
                <a:ext cx="122149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4" extrusionOk="0">
                    <a:moveTo>
                      <a:pt x="664" y="0"/>
                    </a:moveTo>
                    <a:cubicBezTo>
                      <a:pt x="493" y="0"/>
                      <a:pt x="320" y="52"/>
                      <a:pt x="193" y="197"/>
                    </a:cubicBezTo>
                    <a:cubicBezTo>
                      <a:pt x="1" y="470"/>
                      <a:pt x="223" y="955"/>
                      <a:pt x="496" y="1158"/>
                    </a:cubicBezTo>
                    <a:lnTo>
                      <a:pt x="2184" y="2350"/>
                    </a:lnTo>
                    <a:cubicBezTo>
                      <a:pt x="2357" y="2468"/>
                      <a:pt x="2681" y="2574"/>
                      <a:pt x="2951" y="2574"/>
                    </a:cubicBezTo>
                    <a:cubicBezTo>
                      <a:pt x="3122" y="2574"/>
                      <a:pt x="3272" y="2531"/>
                      <a:pt x="3347" y="2421"/>
                    </a:cubicBezTo>
                    <a:cubicBezTo>
                      <a:pt x="3538" y="2148"/>
                      <a:pt x="3165" y="1542"/>
                      <a:pt x="2891" y="1349"/>
                    </a:cubicBezTo>
                    <a:lnTo>
                      <a:pt x="1193" y="156"/>
                    </a:lnTo>
                    <a:cubicBezTo>
                      <a:pt x="1082" y="78"/>
                      <a:pt x="875" y="0"/>
                      <a:pt x="664" y="0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4818847" y="-230665"/>
                <a:ext cx="135092" cy="53291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1544" extrusionOk="0">
                    <a:moveTo>
                      <a:pt x="821" y="1"/>
                    </a:moveTo>
                    <a:cubicBezTo>
                      <a:pt x="554" y="1"/>
                      <a:pt x="140" y="124"/>
                      <a:pt x="52" y="483"/>
                    </a:cubicBezTo>
                    <a:cubicBezTo>
                      <a:pt x="1" y="807"/>
                      <a:pt x="416" y="1161"/>
                      <a:pt x="739" y="1211"/>
                    </a:cubicBezTo>
                    <a:lnTo>
                      <a:pt x="2791" y="1535"/>
                    </a:lnTo>
                    <a:cubicBezTo>
                      <a:pt x="2831" y="1541"/>
                      <a:pt x="2877" y="1544"/>
                      <a:pt x="2926" y="1544"/>
                    </a:cubicBezTo>
                    <a:cubicBezTo>
                      <a:pt x="3282" y="1544"/>
                      <a:pt x="3818" y="1383"/>
                      <a:pt x="3862" y="1090"/>
                    </a:cubicBezTo>
                    <a:cubicBezTo>
                      <a:pt x="3913" y="757"/>
                      <a:pt x="3316" y="382"/>
                      <a:pt x="2983" y="332"/>
                    </a:cubicBezTo>
                    <a:lnTo>
                      <a:pt x="931" y="9"/>
                    </a:lnTo>
                    <a:cubicBezTo>
                      <a:pt x="899" y="3"/>
                      <a:pt x="862" y="1"/>
                      <a:pt x="821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4920390" y="-308842"/>
                <a:ext cx="10855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5691" extrusionOk="0">
                    <a:moveTo>
                      <a:pt x="2612" y="0"/>
                    </a:moveTo>
                    <a:cubicBezTo>
                      <a:pt x="2305" y="0"/>
                      <a:pt x="1957" y="415"/>
                      <a:pt x="1901" y="666"/>
                    </a:cubicBezTo>
                    <a:lnTo>
                      <a:pt x="1820" y="969"/>
                    </a:lnTo>
                    <a:cubicBezTo>
                      <a:pt x="1803" y="1038"/>
                      <a:pt x="1747" y="1075"/>
                      <a:pt x="1688" y="1075"/>
                    </a:cubicBezTo>
                    <a:cubicBezTo>
                      <a:pt x="1644" y="1075"/>
                      <a:pt x="1598" y="1054"/>
                      <a:pt x="1567" y="1010"/>
                    </a:cubicBezTo>
                    <a:lnTo>
                      <a:pt x="1244" y="484"/>
                    </a:lnTo>
                    <a:cubicBezTo>
                      <a:pt x="1123" y="291"/>
                      <a:pt x="772" y="47"/>
                      <a:pt x="486" y="47"/>
                    </a:cubicBezTo>
                    <a:cubicBezTo>
                      <a:pt x="413" y="47"/>
                      <a:pt x="344" y="63"/>
                      <a:pt x="284" y="100"/>
                    </a:cubicBezTo>
                    <a:cubicBezTo>
                      <a:pt x="1" y="282"/>
                      <a:pt x="62" y="889"/>
                      <a:pt x="203" y="1131"/>
                    </a:cubicBezTo>
                    <a:cubicBezTo>
                      <a:pt x="203" y="1131"/>
                      <a:pt x="1021" y="2415"/>
                      <a:pt x="1274" y="2809"/>
                    </a:cubicBezTo>
                    <a:cubicBezTo>
                      <a:pt x="1325" y="2890"/>
                      <a:pt x="1365" y="2971"/>
                      <a:pt x="1376" y="3062"/>
                    </a:cubicBezTo>
                    <a:lnTo>
                      <a:pt x="1780" y="5094"/>
                    </a:lnTo>
                    <a:cubicBezTo>
                      <a:pt x="1850" y="5417"/>
                      <a:pt x="2184" y="5690"/>
                      <a:pt x="2517" y="5690"/>
                    </a:cubicBezTo>
                    <a:cubicBezTo>
                      <a:pt x="2851" y="5630"/>
                      <a:pt x="2993" y="4932"/>
                      <a:pt x="2932" y="4599"/>
                    </a:cubicBezTo>
                    <a:lnTo>
                      <a:pt x="2618" y="3062"/>
                    </a:lnTo>
                    <a:cubicBezTo>
                      <a:pt x="2598" y="2961"/>
                      <a:pt x="2598" y="2850"/>
                      <a:pt x="2629" y="2748"/>
                    </a:cubicBezTo>
                    <a:cubicBezTo>
                      <a:pt x="2750" y="2284"/>
                      <a:pt x="3083" y="949"/>
                      <a:pt x="3083" y="949"/>
                    </a:cubicBezTo>
                    <a:cubicBezTo>
                      <a:pt x="3144" y="677"/>
                      <a:pt x="3023" y="90"/>
                      <a:pt x="2690" y="10"/>
                    </a:cubicBezTo>
                    <a:cubicBezTo>
                      <a:pt x="2664" y="3"/>
                      <a:pt x="2639" y="0"/>
                      <a:pt x="2612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4926327" y="-307254"/>
                <a:ext cx="56915" cy="42074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219" extrusionOk="0">
                    <a:moveTo>
                      <a:pt x="1648" y="914"/>
                    </a:move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46" y="932"/>
                      <a:pt x="1647" y="928"/>
                      <a:pt x="1648" y="923"/>
                    </a:cubicBezTo>
                    <a:lnTo>
                      <a:pt x="1648" y="914"/>
                    </a:lnTo>
                    <a:close/>
                    <a:moveTo>
                      <a:pt x="314" y="1"/>
                    </a:moveTo>
                    <a:cubicBezTo>
                      <a:pt x="241" y="1"/>
                      <a:pt x="172" y="17"/>
                      <a:pt x="112" y="54"/>
                    </a:cubicBezTo>
                    <a:cubicBezTo>
                      <a:pt x="61" y="85"/>
                      <a:pt x="31" y="125"/>
                      <a:pt x="0" y="186"/>
                    </a:cubicBezTo>
                    <a:cubicBezTo>
                      <a:pt x="25" y="182"/>
                      <a:pt x="51" y="180"/>
                      <a:pt x="78" y="180"/>
                    </a:cubicBezTo>
                    <a:cubicBezTo>
                      <a:pt x="361" y="180"/>
                      <a:pt x="709" y="416"/>
                      <a:pt x="819" y="610"/>
                    </a:cubicBezTo>
                    <a:lnTo>
                      <a:pt x="1153" y="1136"/>
                    </a:lnTo>
                    <a:cubicBezTo>
                      <a:pt x="1186" y="1183"/>
                      <a:pt x="1275" y="1219"/>
                      <a:pt x="1368" y="1219"/>
                    </a:cubicBezTo>
                    <a:cubicBezTo>
                      <a:pt x="1476" y="1219"/>
                      <a:pt x="1590" y="1171"/>
                      <a:pt x="1628" y="1035"/>
                    </a:cubicBez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24" y="997"/>
                      <a:pt x="1571" y="1029"/>
                      <a:pt x="1516" y="1029"/>
                    </a:cubicBezTo>
                    <a:cubicBezTo>
                      <a:pt x="1472" y="1029"/>
                      <a:pt x="1426" y="1008"/>
                      <a:pt x="1395" y="964"/>
                    </a:cubicBezTo>
                    <a:lnTo>
                      <a:pt x="1072" y="438"/>
                    </a:lnTo>
                    <a:cubicBezTo>
                      <a:pt x="951" y="245"/>
                      <a:pt x="600" y="1"/>
                      <a:pt x="314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4996806" y="-308876"/>
                <a:ext cx="32133" cy="196459"/>
              </a:xfrm>
              <a:custGeom>
                <a:avLst/>
                <a:gdLst/>
                <a:ahLst/>
                <a:cxnLst/>
                <a:rect l="l" t="t" r="r" b="b"/>
                <a:pathLst>
                  <a:path w="931" h="5692" extrusionOk="0">
                    <a:moveTo>
                      <a:pt x="399" y="1"/>
                    </a:moveTo>
                    <a:cubicBezTo>
                      <a:pt x="265" y="1"/>
                      <a:pt x="119" y="82"/>
                      <a:pt x="0" y="192"/>
                    </a:cubicBezTo>
                    <a:cubicBezTo>
                      <a:pt x="34" y="176"/>
                      <a:pt x="73" y="168"/>
                      <a:pt x="117" y="168"/>
                    </a:cubicBezTo>
                    <a:cubicBezTo>
                      <a:pt x="153" y="168"/>
                      <a:pt x="192" y="173"/>
                      <a:pt x="233" y="182"/>
                    </a:cubicBezTo>
                    <a:cubicBezTo>
                      <a:pt x="566" y="263"/>
                      <a:pt x="688" y="860"/>
                      <a:pt x="627" y="1132"/>
                    </a:cubicBezTo>
                    <a:cubicBezTo>
                      <a:pt x="627" y="1132"/>
                      <a:pt x="294" y="2457"/>
                      <a:pt x="172" y="2922"/>
                    </a:cubicBezTo>
                    <a:cubicBezTo>
                      <a:pt x="142" y="3023"/>
                      <a:pt x="142" y="3134"/>
                      <a:pt x="162" y="3235"/>
                    </a:cubicBezTo>
                    <a:lnTo>
                      <a:pt x="476" y="4782"/>
                    </a:lnTo>
                    <a:cubicBezTo>
                      <a:pt x="526" y="5014"/>
                      <a:pt x="455" y="5449"/>
                      <a:pt x="294" y="5691"/>
                    </a:cubicBezTo>
                    <a:lnTo>
                      <a:pt x="303" y="5691"/>
                    </a:lnTo>
                    <a:cubicBezTo>
                      <a:pt x="637" y="5631"/>
                      <a:pt x="779" y="4933"/>
                      <a:pt x="718" y="4600"/>
                    </a:cubicBezTo>
                    <a:lnTo>
                      <a:pt x="404" y="3063"/>
                    </a:lnTo>
                    <a:cubicBezTo>
                      <a:pt x="384" y="2962"/>
                      <a:pt x="384" y="2851"/>
                      <a:pt x="415" y="2749"/>
                    </a:cubicBezTo>
                    <a:cubicBezTo>
                      <a:pt x="536" y="2285"/>
                      <a:pt x="869" y="950"/>
                      <a:pt x="869" y="950"/>
                    </a:cubicBezTo>
                    <a:cubicBezTo>
                      <a:pt x="930" y="678"/>
                      <a:pt x="809" y="91"/>
                      <a:pt x="476" y="11"/>
                    </a:cubicBezTo>
                    <a:cubicBezTo>
                      <a:pt x="451" y="4"/>
                      <a:pt x="425" y="1"/>
                      <a:pt x="399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4843663" y="-430093"/>
                <a:ext cx="177269" cy="145274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209" extrusionOk="0">
                    <a:moveTo>
                      <a:pt x="4462" y="1"/>
                    </a:moveTo>
                    <a:cubicBezTo>
                      <a:pt x="4217" y="1"/>
                      <a:pt x="3950" y="66"/>
                      <a:pt x="3801" y="156"/>
                    </a:cubicBezTo>
                    <a:lnTo>
                      <a:pt x="2264" y="1056"/>
                    </a:lnTo>
                    <a:cubicBezTo>
                      <a:pt x="2224" y="1083"/>
                      <a:pt x="2178" y="1096"/>
                      <a:pt x="2132" y="1096"/>
                    </a:cubicBezTo>
                    <a:cubicBezTo>
                      <a:pt x="2074" y="1096"/>
                      <a:pt x="2016" y="1075"/>
                      <a:pt x="1971" y="1036"/>
                    </a:cubicBezTo>
                    <a:lnTo>
                      <a:pt x="1203" y="378"/>
                    </a:lnTo>
                    <a:cubicBezTo>
                      <a:pt x="1077" y="266"/>
                      <a:pt x="809" y="169"/>
                      <a:pt x="572" y="169"/>
                    </a:cubicBezTo>
                    <a:cubicBezTo>
                      <a:pt x="426" y="169"/>
                      <a:pt x="293" y="205"/>
                      <a:pt x="212" y="298"/>
                    </a:cubicBezTo>
                    <a:cubicBezTo>
                      <a:pt x="0" y="551"/>
                      <a:pt x="232" y="1097"/>
                      <a:pt x="445" y="1279"/>
                    </a:cubicBezTo>
                    <a:lnTo>
                      <a:pt x="1142" y="1874"/>
                    </a:lnTo>
                    <a:cubicBezTo>
                      <a:pt x="1243" y="1955"/>
                      <a:pt x="1253" y="2117"/>
                      <a:pt x="1173" y="2218"/>
                    </a:cubicBezTo>
                    <a:lnTo>
                      <a:pt x="454" y="3098"/>
                    </a:lnTo>
                    <a:cubicBezTo>
                      <a:pt x="273" y="3320"/>
                      <a:pt x="142" y="3916"/>
                      <a:pt x="404" y="4129"/>
                    </a:cubicBezTo>
                    <a:cubicBezTo>
                      <a:pt x="474" y="4185"/>
                      <a:pt x="565" y="4209"/>
                      <a:pt x="664" y="4209"/>
                    </a:cubicBezTo>
                    <a:cubicBezTo>
                      <a:pt x="936" y="4209"/>
                      <a:pt x="1271" y="4029"/>
                      <a:pt x="1405" y="3866"/>
                    </a:cubicBezTo>
                    <a:lnTo>
                      <a:pt x="2669" y="2310"/>
                    </a:lnTo>
                    <a:cubicBezTo>
                      <a:pt x="2689" y="2279"/>
                      <a:pt x="4417" y="1207"/>
                      <a:pt x="4417" y="1207"/>
                    </a:cubicBezTo>
                    <a:cubicBezTo>
                      <a:pt x="4700" y="1046"/>
                      <a:pt x="5135" y="480"/>
                      <a:pt x="4963" y="187"/>
                    </a:cubicBezTo>
                    <a:cubicBezTo>
                      <a:pt x="4882" y="53"/>
                      <a:pt x="4681" y="1"/>
                      <a:pt x="4462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4843663" y="-420878"/>
                <a:ext cx="56190" cy="65648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02" extrusionOk="0">
                    <a:moveTo>
                      <a:pt x="243" y="1"/>
                    </a:moveTo>
                    <a:lnTo>
                      <a:pt x="212" y="31"/>
                    </a:lnTo>
                    <a:cubicBezTo>
                      <a:pt x="0" y="284"/>
                      <a:pt x="232" y="830"/>
                      <a:pt x="445" y="1012"/>
                    </a:cubicBezTo>
                    <a:lnTo>
                      <a:pt x="1142" y="1607"/>
                    </a:lnTo>
                    <a:cubicBezTo>
                      <a:pt x="1274" y="1739"/>
                      <a:pt x="1223" y="1850"/>
                      <a:pt x="1203" y="1901"/>
                    </a:cubicBezTo>
                    <a:cubicBezTo>
                      <a:pt x="1203" y="1901"/>
                      <a:pt x="1627" y="1598"/>
                      <a:pt x="1253" y="1274"/>
                    </a:cubicBezTo>
                    <a:lnTo>
                      <a:pt x="556" y="678"/>
                    </a:lnTo>
                    <a:cubicBezTo>
                      <a:pt x="414" y="556"/>
                      <a:pt x="263" y="263"/>
                      <a:pt x="24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4849566" y="-417046"/>
                <a:ext cx="166811" cy="132227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831" extrusionOk="0">
                    <a:moveTo>
                      <a:pt x="4832" y="0"/>
                    </a:moveTo>
                    <a:lnTo>
                      <a:pt x="4832" y="0"/>
                    </a:lnTo>
                    <a:cubicBezTo>
                      <a:pt x="4711" y="213"/>
                      <a:pt x="4509" y="415"/>
                      <a:pt x="4358" y="506"/>
                    </a:cubicBezTo>
                    <a:cubicBezTo>
                      <a:pt x="4358" y="506"/>
                      <a:pt x="2639" y="1568"/>
                      <a:pt x="2608" y="1608"/>
                    </a:cubicBezTo>
                    <a:lnTo>
                      <a:pt x="1345" y="3154"/>
                    </a:lnTo>
                    <a:cubicBezTo>
                      <a:pt x="1219" y="3317"/>
                      <a:pt x="880" y="3497"/>
                      <a:pt x="605" y="3497"/>
                    </a:cubicBezTo>
                    <a:cubicBezTo>
                      <a:pt x="505" y="3497"/>
                      <a:pt x="414" y="3474"/>
                      <a:pt x="344" y="3417"/>
                    </a:cubicBezTo>
                    <a:cubicBezTo>
                      <a:pt x="193" y="3296"/>
                      <a:pt x="173" y="3043"/>
                      <a:pt x="223" y="2811"/>
                    </a:cubicBezTo>
                    <a:lnTo>
                      <a:pt x="223" y="2811"/>
                    </a:lnTo>
                    <a:cubicBezTo>
                      <a:pt x="81" y="3073"/>
                      <a:pt x="0" y="3559"/>
                      <a:pt x="233" y="3751"/>
                    </a:cubicBezTo>
                    <a:cubicBezTo>
                      <a:pt x="303" y="3807"/>
                      <a:pt x="394" y="3831"/>
                      <a:pt x="493" y="3831"/>
                    </a:cubicBezTo>
                    <a:cubicBezTo>
                      <a:pt x="765" y="3831"/>
                      <a:pt x="1100" y="3651"/>
                      <a:pt x="1234" y="3488"/>
                    </a:cubicBezTo>
                    <a:lnTo>
                      <a:pt x="2498" y="1932"/>
                    </a:lnTo>
                    <a:cubicBezTo>
                      <a:pt x="2518" y="1901"/>
                      <a:pt x="4246" y="829"/>
                      <a:pt x="4246" y="829"/>
                    </a:cubicBezTo>
                    <a:cubicBezTo>
                      <a:pt x="4479" y="698"/>
                      <a:pt x="4802" y="294"/>
                      <a:pt x="4832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5140907" y="-442139"/>
                <a:ext cx="74000" cy="125531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637" extrusionOk="0">
                    <a:moveTo>
                      <a:pt x="539" y="1"/>
                    </a:moveTo>
                    <a:cubicBezTo>
                      <a:pt x="492" y="1"/>
                      <a:pt x="443" y="7"/>
                      <a:pt x="394" y="20"/>
                    </a:cubicBezTo>
                    <a:cubicBezTo>
                      <a:pt x="81" y="152"/>
                      <a:pt x="0" y="677"/>
                      <a:pt x="122" y="990"/>
                    </a:cubicBezTo>
                    <a:lnTo>
                      <a:pt x="890" y="2921"/>
                    </a:lnTo>
                    <a:cubicBezTo>
                      <a:pt x="999" y="3202"/>
                      <a:pt x="1399" y="3637"/>
                      <a:pt x="1707" y="3637"/>
                    </a:cubicBezTo>
                    <a:cubicBezTo>
                      <a:pt x="1742" y="3637"/>
                      <a:pt x="1777" y="3631"/>
                      <a:pt x="1809" y="3618"/>
                    </a:cubicBezTo>
                    <a:cubicBezTo>
                      <a:pt x="2123" y="3497"/>
                      <a:pt x="2143" y="2780"/>
                      <a:pt x="2022" y="2466"/>
                    </a:cubicBezTo>
                    <a:lnTo>
                      <a:pt x="1254" y="546"/>
                    </a:lnTo>
                    <a:cubicBezTo>
                      <a:pt x="1173" y="332"/>
                      <a:pt x="889" y="1"/>
                      <a:pt x="539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5058899" y="-600942"/>
                <a:ext cx="153557" cy="171091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4957" extrusionOk="0">
                    <a:moveTo>
                      <a:pt x="1234" y="1"/>
                    </a:moveTo>
                    <a:cubicBezTo>
                      <a:pt x="1224" y="1"/>
                      <a:pt x="1214" y="1"/>
                      <a:pt x="1204" y="2"/>
                    </a:cubicBezTo>
                    <a:cubicBezTo>
                      <a:pt x="900" y="52"/>
                      <a:pt x="708" y="447"/>
                      <a:pt x="748" y="719"/>
                    </a:cubicBezTo>
                    <a:lnTo>
                      <a:pt x="1002" y="2357"/>
                    </a:lnTo>
                    <a:cubicBezTo>
                      <a:pt x="1002" y="2387"/>
                      <a:pt x="1011" y="2417"/>
                      <a:pt x="1022" y="2458"/>
                    </a:cubicBezTo>
                    <a:cubicBezTo>
                      <a:pt x="1052" y="2529"/>
                      <a:pt x="1042" y="2619"/>
                      <a:pt x="991" y="2691"/>
                    </a:cubicBezTo>
                    <a:lnTo>
                      <a:pt x="254" y="3843"/>
                    </a:lnTo>
                    <a:cubicBezTo>
                      <a:pt x="92" y="4095"/>
                      <a:pt x="0" y="4722"/>
                      <a:pt x="283" y="4904"/>
                    </a:cubicBezTo>
                    <a:cubicBezTo>
                      <a:pt x="340" y="4940"/>
                      <a:pt x="407" y="4956"/>
                      <a:pt x="479" y="4956"/>
                    </a:cubicBezTo>
                    <a:cubicBezTo>
                      <a:pt x="769" y="4956"/>
                      <a:pt x="1145" y="4702"/>
                      <a:pt x="1274" y="4500"/>
                    </a:cubicBezTo>
                    <a:lnTo>
                      <a:pt x="2265" y="2963"/>
                    </a:lnTo>
                    <a:cubicBezTo>
                      <a:pt x="2275" y="2953"/>
                      <a:pt x="2275" y="2943"/>
                      <a:pt x="2285" y="2933"/>
                    </a:cubicBezTo>
                    <a:cubicBezTo>
                      <a:pt x="2316" y="2873"/>
                      <a:pt x="2366" y="2832"/>
                      <a:pt x="2426" y="2812"/>
                    </a:cubicBezTo>
                    <a:cubicBezTo>
                      <a:pt x="2426" y="2812"/>
                      <a:pt x="2426" y="2801"/>
                      <a:pt x="2437" y="2801"/>
                    </a:cubicBezTo>
                    <a:lnTo>
                      <a:pt x="3963" y="2154"/>
                    </a:lnTo>
                    <a:cubicBezTo>
                      <a:pt x="4145" y="2084"/>
                      <a:pt x="4448" y="1770"/>
                      <a:pt x="4337" y="1406"/>
                    </a:cubicBezTo>
                    <a:cubicBezTo>
                      <a:pt x="4249" y="1201"/>
                      <a:pt x="3996" y="1102"/>
                      <a:pt x="3767" y="1102"/>
                    </a:cubicBezTo>
                    <a:cubicBezTo>
                      <a:pt x="3680" y="1102"/>
                      <a:pt x="3598" y="1116"/>
                      <a:pt x="3529" y="1144"/>
                    </a:cubicBezTo>
                    <a:lnTo>
                      <a:pt x="2346" y="1649"/>
                    </a:lnTo>
                    <a:cubicBezTo>
                      <a:pt x="2313" y="1661"/>
                      <a:pt x="2281" y="1667"/>
                      <a:pt x="2248" y="1667"/>
                    </a:cubicBezTo>
                    <a:cubicBezTo>
                      <a:pt x="2118" y="1667"/>
                      <a:pt x="1996" y="1575"/>
                      <a:pt x="1972" y="1437"/>
                    </a:cubicBezTo>
                    <a:lnTo>
                      <a:pt x="1840" y="548"/>
                    </a:lnTo>
                    <a:cubicBezTo>
                      <a:pt x="1811" y="360"/>
                      <a:pt x="1599" y="1"/>
                      <a:pt x="123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5079504" y="-562941"/>
                <a:ext cx="132952" cy="132676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844" extrusionOk="0">
                    <a:moveTo>
                      <a:pt x="3170" y="1"/>
                    </a:moveTo>
                    <a:cubicBezTo>
                      <a:pt x="3083" y="1"/>
                      <a:pt x="3001" y="15"/>
                      <a:pt x="2932" y="43"/>
                    </a:cubicBezTo>
                    <a:lnTo>
                      <a:pt x="2840" y="83"/>
                    </a:lnTo>
                    <a:cubicBezTo>
                      <a:pt x="2879" y="77"/>
                      <a:pt x="2919" y="74"/>
                      <a:pt x="2959" y="74"/>
                    </a:cubicBezTo>
                    <a:cubicBezTo>
                      <a:pt x="3186" y="74"/>
                      <a:pt x="3432" y="171"/>
                      <a:pt x="3518" y="377"/>
                    </a:cubicBezTo>
                    <a:cubicBezTo>
                      <a:pt x="3639" y="740"/>
                      <a:pt x="3397" y="932"/>
                      <a:pt x="3215" y="1013"/>
                    </a:cubicBezTo>
                    <a:lnTo>
                      <a:pt x="1688" y="1660"/>
                    </a:lnTo>
                    <a:cubicBezTo>
                      <a:pt x="1678" y="1660"/>
                      <a:pt x="1506" y="1852"/>
                      <a:pt x="1476" y="1903"/>
                    </a:cubicBezTo>
                    <a:cubicBezTo>
                      <a:pt x="1466" y="1913"/>
                      <a:pt x="1466" y="1923"/>
                      <a:pt x="1456" y="1933"/>
                    </a:cubicBezTo>
                    <a:lnTo>
                      <a:pt x="465" y="3470"/>
                    </a:lnTo>
                    <a:cubicBezTo>
                      <a:pt x="384" y="3601"/>
                      <a:pt x="192" y="3753"/>
                      <a:pt x="0" y="3843"/>
                    </a:cubicBezTo>
                    <a:cubicBezTo>
                      <a:pt x="263" y="3793"/>
                      <a:pt x="566" y="3571"/>
                      <a:pt x="677" y="3399"/>
                    </a:cubicBezTo>
                    <a:lnTo>
                      <a:pt x="1668" y="1862"/>
                    </a:lnTo>
                    <a:cubicBezTo>
                      <a:pt x="1678" y="1852"/>
                      <a:pt x="1678" y="1842"/>
                      <a:pt x="1688" y="1832"/>
                    </a:cubicBezTo>
                    <a:cubicBezTo>
                      <a:pt x="1719" y="1772"/>
                      <a:pt x="1769" y="1731"/>
                      <a:pt x="1829" y="1711"/>
                    </a:cubicBezTo>
                    <a:cubicBezTo>
                      <a:pt x="1829" y="1711"/>
                      <a:pt x="1829" y="1700"/>
                      <a:pt x="1840" y="1700"/>
                    </a:cubicBezTo>
                    <a:lnTo>
                      <a:pt x="3366" y="1053"/>
                    </a:lnTo>
                    <a:cubicBezTo>
                      <a:pt x="3548" y="983"/>
                      <a:pt x="3851" y="669"/>
                      <a:pt x="3740" y="305"/>
                    </a:cubicBezTo>
                    <a:cubicBezTo>
                      <a:pt x="3652" y="100"/>
                      <a:pt x="3399" y="1"/>
                      <a:pt x="317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5094484" y="-600942"/>
                <a:ext cx="62507" cy="60643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757" extrusionOk="0">
                    <a:moveTo>
                      <a:pt x="203" y="1"/>
                    </a:moveTo>
                    <a:cubicBezTo>
                      <a:pt x="193" y="1"/>
                      <a:pt x="183" y="1"/>
                      <a:pt x="173" y="2"/>
                    </a:cubicBezTo>
                    <a:cubicBezTo>
                      <a:pt x="112" y="11"/>
                      <a:pt x="51" y="42"/>
                      <a:pt x="0" y="72"/>
                    </a:cubicBezTo>
                    <a:cubicBezTo>
                      <a:pt x="355" y="83"/>
                      <a:pt x="567" y="426"/>
                      <a:pt x="597" y="618"/>
                    </a:cubicBezTo>
                    <a:lnTo>
                      <a:pt x="728" y="1508"/>
                    </a:lnTo>
                    <a:cubicBezTo>
                      <a:pt x="754" y="1649"/>
                      <a:pt x="922" y="1756"/>
                      <a:pt x="1071" y="1756"/>
                    </a:cubicBezTo>
                    <a:cubicBezTo>
                      <a:pt x="1103" y="1756"/>
                      <a:pt x="1135" y="1751"/>
                      <a:pt x="1163" y="1740"/>
                    </a:cubicBezTo>
                    <a:lnTo>
                      <a:pt x="1810" y="1437"/>
                    </a:lnTo>
                    <a:lnTo>
                      <a:pt x="1315" y="1649"/>
                    </a:lnTo>
                    <a:cubicBezTo>
                      <a:pt x="1282" y="1661"/>
                      <a:pt x="1250" y="1667"/>
                      <a:pt x="1217" y="1667"/>
                    </a:cubicBezTo>
                    <a:cubicBezTo>
                      <a:pt x="1087" y="1667"/>
                      <a:pt x="965" y="1575"/>
                      <a:pt x="941" y="1437"/>
                    </a:cubicBezTo>
                    <a:lnTo>
                      <a:pt x="809" y="548"/>
                    </a:lnTo>
                    <a:cubicBezTo>
                      <a:pt x="780" y="360"/>
                      <a:pt x="568" y="1"/>
                      <a:pt x="20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5020898" y="-445211"/>
                <a:ext cx="160840" cy="171678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4974" extrusionOk="0">
                    <a:moveTo>
                      <a:pt x="4230" y="0"/>
                    </a:moveTo>
                    <a:cubicBezTo>
                      <a:pt x="3961" y="0"/>
                      <a:pt x="3580" y="241"/>
                      <a:pt x="3437" y="432"/>
                    </a:cubicBezTo>
                    <a:lnTo>
                      <a:pt x="2395" y="1807"/>
                    </a:lnTo>
                    <a:cubicBezTo>
                      <a:pt x="2375" y="1827"/>
                      <a:pt x="2345" y="1848"/>
                      <a:pt x="2314" y="1858"/>
                    </a:cubicBezTo>
                    <a:lnTo>
                      <a:pt x="687" y="2171"/>
                    </a:lnTo>
                    <a:cubicBezTo>
                      <a:pt x="434" y="2222"/>
                      <a:pt x="0" y="2555"/>
                      <a:pt x="61" y="2858"/>
                    </a:cubicBezTo>
                    <a:cubicBezTo>
                      <a:pt x="104" y="3123"/>
                      <a:pt x="518" y="3272"/>
                      <a:pt x="784" y="3272"/>
                    </a:cubicBezTo>
                    <a:cubicBezTo>
                      <a:pt x="823" y="3272"/>
                      <a:pt x="859" y="3269"/>
                      <a:pt x="890" y="3263"/>
                    </a:cubicBezTo>
                    <a:lnTo>
                      <a:pt x="1718" y="3101"/>
                    </a:lnTo>
                    <a:cubicBezTo>
                      <a:pt x="1727" y="3099"/>
                      <a:pt x="1736" y="3098"/>
                      <a:pt x="1745" y="3098"/>
                    </a:cubicBezTo>
                    <a:cubicBezTo>
                      <a:pt x="1834" y="3098"/>
                      <a:pt x="1907" y="3191"/>
                      <a:pt x="1880" y="3283"/>
                    </a:cubicBezTo>
                    <a:lnTo>
                      <a:pt x="1638" y="4071"/>
                    </a:lnTo>
                    <a:cubicBezTo>
                      <a:pt x="1566" y="4324"/>
                      <a:pt x="1647" y="4870"/>
                      <a:pt x="1941" y="4961"/>
                    </a:cubicBezTo>
                    <a:cubicBezTo>
                      <a:pt x="1969" y="4970"/>
                      <a:pt x="1998" y="4974"/>
                      <a:pt x="2028" y="4974"/>
                    </a:cubicBezTo>
                    <a:cubicBezTo>
                      <a:pt x="2305" y="4974"/>
                      <a:pt x="2625" y="4614"/>
                      <a:pt x="2689" y="4395"/>
                    </a:cubicBezTo>
                    <a:cubicBezTo>
                      <a:pt x="2689" y="4395"/>
                      <a:pt x="3164" y="2788"/>
                      <a:pt x="3224" y="2555"/>
                    </a:cubicBezTo>
                    <a:cubicBezTo>
                      <a:pt x="3224" y="2535"/>
                      <a:pt x="3235" y="2525"/>
                      <a:pt x="3244" y="2505"/>
                    </a:cubicBezTo>
                    <a:lnTo>
                      <a:pt x="4306" y="1110"/>
                    </a:lnTo>
                    <a:cubicBezTo>
                      <a:pt x="4488" y="867"/>
                      <a:pt x="4660" y="250"/>
                      <a:pt x="4417" y="59"/>
                    </a:cubicBezTo>
                    <a:cubicBezTo>
                      <a:pt x="4368" y="18"/>
                      <a:pt x="4303" y="0"/>
                      <a:pt x="4230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5089962" y="-445142"/>
                <a:ext cx="91775" cy="17157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4971" extrusionOk="0">
                    <a:moveTo>
                      <a:pt x="2235" y="1"/>
                    </a:moveTo>
                    <a:cubicBezTo>
                      <a:pt x="2140" y="1"/>
                      <a:pt x="2031" y="31"/>
                      <a:pt x="1921" y="77"/>
                    </a:cubicBezTo>
                    <a:cubicBezTo>
                      <a:pt x="1942" y="75"/>
                      <a:pt x="1962" y="73"/>
                      <a:pt x="1983" y="73"/>
                    </a:cubicBezTo>
                    <a:cubicBezTo>
                      <a:pt x="2052" y="73"/>
                      <a:pt x="2117" y="88"/>
                      <a:pt x="2164" y="127"/>
                    </a:cubicBezTo>
                    <a:cubicBezTo>
                      <a:pt x="2406" y="320"/>
                      <a:pt x="2234" y="936"/>
                      <a:pt x="2042" y="1178"/>
                    </a:cubicBezTo>
                    <a:lnTo>
                      <a:pt x="991" y="2573"/>
                    </a:lnTo>
                    <a:cubicBezTo>
                      <a:pt x="971" y="2594"/>
                      <a:pt x="971" y="2614"/>
                      <a:pt x="960" y="2624"/>
                    </a:cubicBezTo>
                    <a:cubicBezTo>
                      <a:pt x="910" y="2856"/>
                      <a:pt x="425" y="4464"/>
                      <a:pt x="425" y="4464"/>
                    </a:cubicBezTo>
                    <a:cubicBezTo>
                      <a:pt x="385" y="4626"/>
                      <a:pt x="203" y="4858"/>
                      <a:pt x="0" y="4969"/>
                    </a:cubicBezTo>
                    <a:cubicBezTo>
                      <a:pt x="8" y="4970"/>
                      <a:pt x="16" y="4970"/>
                      <a:pt x="23" y="4970"/>
                    </a:cubicBezTo>
                    <a:cubicBezTo>
                      <a:pt x="301" y="4970"/>
                      <a:pt x="619" y="4619"/>
                      <a:pt x="688" y="4393"/>
                    </a:cubicBezTo>
                    <a:cubicBezTo>
                      <a:pt x="688" y="4393"/>
                      <a:pt x="1163" y="2786"/>
                      <a:pt x="1223" y="2553"/>
                    </a:cubicBezTo>
                    <a:cubicBezTo>
                      <a:pt x="1223" y="2533"/>
                      <a:pt x="1234" y="2523"/>
                      <a:pt x="1243" y="2503"/>
                    </a:cubicBezTo>
                    <a:lnTo>
                      <a:pt x="2305" y="1108"/>
                    </a:lnTo>
                    <a:cubicBezTo>
                      <a:pt x="2487" y="865"/>
                      <a:pt x="2659" y="248"/>
                      <a:pt x="2416" y="57"/>
                    </a:cubicBezTo>
                    <a:cubicBezTo>
                      <a:pt x="2369" y="18"/>
                      <a:pt x="2306" y="1"/>
                      <a:pt x="2235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5157992" y="-293655"/>
                <a:ext cx="142029" cy="176889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5125" extrusionOk="0">
                    <a:moveTo>
                      <a:pt x="403" y="0"/>
                    </a:moveTo>
                    <a:cubicBezTo>
                      <a:pt x="352" y="0"/>
                      <a:pt x="304" y="11"/>
                      <a:pt x="263" y="35"/>
                    </a:cubicBezTo>
                    <a:cubicBezTo>
                      <a:pt x="0" y="196"/>
                      <a:pt x="92" y="823"/>
                      <a:pt x="253" y="1086"/>
                    </a:cubicBezTo>
                    <a:lnTo>
                      <a:pt x="1163" y="2571"/>
                    </a:lnTo>
                    <a:cubicBezTo>
                      <a:pt x="1173" y="2592"/>
                      <a:pt x="1183" y="2612"/>
                      <a:pt x="1173" y="2642"/>
                    </a:cubicBezTo>
                    <a:lnTo>
                      <a:pt x="880" y="4280"/>
                    </a:lnTo>
                    <a:cubicBezTo>
                      <a:pt x="829" y="4532"/>
                      <a:pt x="991" y="5068"/>
                      <a:pt x="1294" y="5119"/>
                    </a:cubicBezTo>
                    <a:cubicBezTo>
                      <a:pt x="1312" y="5122"/>
                      <a:pt x="1331" y="5124"/>
                      <a:pt x="1350" y="5124"/>
                    </a:cubicBezTo>
                    <a:cubicBezTo>
                      <a:pt x="1630" y="5124"/>
                      <a:pt x="1934" y="4719"/>
                      <a:pt x="1972" y="4492"/>
                    </a:cubicBezTo>
                    <a:lnTo>
                      <a:pt x="2133" y="3593"/>
                    </a:lnTo>
                    <a:cubicBezTo>
                      <a:pt x="2140" y="3543"/>
                      <a:pt x="2186" y="3514"/>
                      <a:pt x="2230" y="3514"/>
                    </a:cubicBezTo>
                    <a:cubicBezTo>
                      <a:pt x="2250" y="3514"/>
                      <a:pt x="2269" y="3520"/>
                      <a:pt x="2285" y="3532"/>
                    </a:cubicBezTo>
                    <a:lnTo>
                      <a:pt x="2992" y="4088"/>
                    </a:lnTo>
                    <a:cubicBezTo>
                      <a:pt x="3112" y="4183"/>
                      <a:pt x="3351" y="4261"/>
                      <a:pt x="3566" y="4261"/>
                    </a:cubicBezTo>
                    <a:cubicBezTo>
                      <a:pt x="3716" y="4261"/>
                      <a:pt x="3854" y="4223"/>
                      <a:pt x="3933" y="4128"/>
                    </a:cubicBezTo>
                    <a:cubicBezTo>
                      <a:pt x="4115" y="3885"/>
                      <a:pt x="3882" y="3390"/>
                      <a:pt x="3680" y="3229"/>
                    </a:cubicBezTo>
                    <a:cubicBezTo>
                      <a:pt x="3680" y="3229"/>
                      <a:pt x="2315" y="2177"/>
                      <a:pt x="2154" y="2056"/>
                    </a:cubicBezTo>
                    <a:lnTo>
                      <a:pt x="2123" y="2025"/>
                    </a:lnTo>
                    <a:lnTo>
                      <a:pt x="1203" y="529"/>
                    </a:lnTo>
                    <a:cubicBezTo>
                      <a:pt x="1067" y="308"/>
                      <a:pt x="679" y="0"/>
                      <a:pt x="403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5205415" y="-178099"/>
                <a:ext cx="33894" cy="61126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771" extrusionOk="0">
                    <a:moveTo>
                      <a:pt x="763" y="1"/>
                    </a:moveTo>
                    <a:cubicBezTo>
                      <a:pt x="678" y="1"/>
                      <a:pt x="596" y="247"/>
                      <a:pt x="587" y="305"/>
                    </a:cubicBezTo>
                    <a:lnTo>
                      <a:pt x="425" y="1195"/>
                    </a:lnTo>
                    <a:cubicBezTo>
                      <a:pt x="396" y="1377"/>
                      <a:pt x="214" y="1660"/>
                      <a:pt x="1" y="1771"/>
                    </a:cubicBezTo>
                    <a:cubicBezTo>
                      <a:pt x="274" y="1750"/>
                      <a:pt x="557" y="1366"/>
                      <a:pt x="598" y="1144"/>
                    </a:cubicBezTo>
                    <a:lnTo>
                      <a:pt x="759" y="245"/>
                    </a:lnTo>
                    <a:cubicBezTo>
                      <a:pt x="766" y="195"/>
                      <a:pt x="812" y="166"/>
                      <a:pt x="856" y="166"/>
                    </a:cubicBezTo>
                    <a:cubicBezTo>
                      <a:pt x="876" y="166"/>
                      <a:pt x="895" y="172"/>
                      <a:pt x="911" y="184"/>
                    </a:cubicBezTo>
                    <a:lnTo>
                      <a:pt x="982" y="245"/>
                    </a:lnTo>
                    <a:lnTo>
                      <a:pt x="820" y="42"/>
                    </a:lnTo>
                    <a:cubicBezTo>
                      <a:pt x="802" y="13"/>
                      <a:pt x="782" y="1"/>
                      <a:pt x="76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5166034" y="-293655"/>
                <a:ext cx="133987" cy="146689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4250" extrusionOk="0">
                    <a:moveTo>
                      <a:pt x="170" y="0"/>
                    </a:moveTo>
                    <a:cubicBezTo>
                      <a:pt x="119" y="0"/>
                      <a:pt x="71" y="11"/>
                      <a:pt x="30" y="35"/>
                    </a:cubicBezTo>
                    <a:cubicBezTo>
                      <a:pt x="20" y="44"/>
                      <a:pt x="10" y="55"/>
                      <a:pt x="0" y="55"/>
                    </a:cubicBezTo>
                    <a:cubicBezTo>
                      <a:pt x="283" y="55"/>
                      <a:pt x="667" y="368"/>
                      <a:pt x="798" y="580"/>
                    </a:cubicBezTo>
                    <a:lnTo>
                      <a:pt x="1718" y="2086"/>
                    </a:lnTo>
                    <a:lnTo>
                      <a:pt x="1748" y="2117"/>
                    </a:lnTo>
                    <a:cubicBezTo>
                      <a:pt x="1921" y="2228"/>
                      <a:pt x="3275" y="3289"/>
                      <a:pt x="3275" y="3289"/>
                    </a:cubicBezTo>
                    <a:cubicBezTo>
                      <a:pt x="3477" y="3441"/>
                      <a:pt x="3709" y="3946"/>
                      <a:pt x="3527" y="4189"/>
                    </a:cubicBezTo>
                    <a:cubicBezTo>
                      <a:pt x="3507" y="4209"/>
                      <a:pt x="3477" y="4240"/>
                      <a:pt x="3447" y="4249"/>
                    </a:cubicBezTo>
                    <a:cubicBezTo>
                      <a:pt x="3548" y="4240"/>
                      <a:pt x="3639" y="4199"/>
                      <a:pt x="3700" y="4128"/>
                    </a:cubicBezTo>
                    <a:cubicBezTo>
                      <a:pt x="3882" y="3885"/>
                      <a:pt x="3649" y="3390"/>
                      <a:pt x="3447" y="3229"/>
                    </a:cubicBezTo>
                    <a:cubicBezTo>
                      <a:pt x="3447" y="3229"/>
                      <a:pt x="2082" y="2177"/>
                      <a:pt x="1921" y="2056"/>
                    </a:cubicBezTo>
                    <a:lnTo>
                      <a:pt x="1890" y="2025"/>
                    </a:lnTo>
                    <a:lnTo>
                      <a:pt x="970" y="529"/>
                    </a:lnTo>
                    <a:cubicBezTo>
                      <a:pt x="834" y="308"/>
                      <a:pt x="446" y="0"/>
                      <a:pt x="170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5173006" y="-519038"/>
                <a:ext cx="132607" cy="97712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2831" extrusionOk="0">
                    <a:moveTo>
                      <a:pt x="3188" y="1"/>
                    </a:moveTo>
                    <a:cubicBezTo>
                      <a:pt x="3063" y="1"/>
                      <a:pt x="2936" y="45"/>
                      <a:pt x="2860" y="115"/>
                    </a:cubicBezTo>
                    <a:lnTo>
                      <a:pt x="1840" y="1005"/>
                    </a:lnTo>
                    <a:cubicBezTo>
                      <a:pt x="1829" y="1025"/>
                      <a:pt x="1809" y="1045"/>
                      <a:pt x="1789" y="1066"/>
                    </a:cubicBezTo>
                    <a:cubicBezTo>
                      <a:pt x="1754" y="1101"/>
                      <a:pt x="1711" y="1128"/>
                      <a:pt x="1661" y="1128"/>
                    </a:cubicBezTo>
                    <a:cubicBezTo>
                      <a:pt x="1653" y="1128"/>
                      <a:pt x="1646" y="1128"/>
                      <a:pt x="1638" y="1126"/>
                    </a:cubicBezTo>
                    <a:lnTo>
                      <a:pt x="637" y="1116"/>
                    </a:lnTo>
                    <a:cubicBezTo>
                      <a:pt x="425" y="1116"/>
                      <a:pt x="0" y="1308"/>
                      <a:pt x="0" y="1551"/>
                    </a:cubicBezTo>
                    <a:cubicBezTo>
                      <a:pt x="0" y="1793"/>
                      <a:pt x="414" y="2005"/>
                      <a:pt x="627" y="2005"/>
                    </a:cubicBezTo>
                    <a:lnTo>
                      <a:pt x="1961" y="2016"/>
                    </a:lnTo>
                    <a:lnTo>
                      <a:pt x="1981" y="2016"/>
                    </a:lnTo>
                    <a:cubicBezTo>
                      <a:pt x="2032" y="2016"/>
                      <a:pt x="2072" y="2025"/>
                      <a:pt x="2112" y="2056"/>
                    </a:cubicBezTo>
                    <a:lnTo>
                      <a:pt x="2123" y="2056"/>
                    </a:lnTo>
                    <a:lnTo>
                      <a:pt x="3114" y="2744"/>
                    </a:lnTo>
                    <a:cubicBezTo>
                      <a:pt x="3170" y="2790"/>
                      <a:pt x="3279" y="2831"/>
                      <a:pt x="3396" y="2831"/>
                    </a:cubicBezTo>
                    <a:cubicBezTo>
                      <a:pt x="3509" y="2831"/>
                      <a:pt x="3631" y="2792"/>
                      <a:pt x="3720" y="2683"/>
                    </a:cubicBezTo>
                    <a:cubicBezTo>
                      <a:pt x="3841" y="2501"/>
                      <a:pt x="3730" y="2207"/>
                      <a:pt x="3568" y="2097"/>
                    </a:cubicBezTo>
                    <a:lnTo>
                      <a:pt x="2800" y="1561"/>
                    </a:lnTo>
                    <a:cubicBezTo>
                      <a:pt x="2699" y="1490"/>
                      <a:pt x="2689" y="1338"/>
                      <a:pt x="2780" y="1248"/>
                    </a:cubicBezTo>
                    <a:lnTo>
                      <a:pt x="3386" y="722"/>
                    </a:lnTo>
                    <a:cubicBezTo>
                      <a:pt x="3498" y="621"/>
                      <a:pt x="3639" y="338"/>
                      <a:pt x="3477" y="115"/>
                    </a:cubicBezTo>
                    <a:cubicBezTo>
                      <a:pt x="3406" y="35"/>
                      <a:pt x="3298" y="1"/>
                      <a:pt x="3188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5251493" y="-389883"/>
                <a:ext cx="84113" cy="12114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510" extrusionOk="0">
                    <a:moveTo>
                      <a:pt x="1895" y="0"/>
                    </a:moveTo>
                    <a:cubicBezTo>
                      <a:pt x="1616" y="0"/>
                      <a:pt x="1296" y="232"/>
                      <a:pt x="1173" y="477"/>
                    </a:cubicBezTo>
                    <a:lnTo>
                      <a:pt x="223" y="2317"/>
                    </a:lnTo>
                    <a:cubicBezTo>
                      <a:pt x="61" y="2620"/>
                      <a:pt x="0" y="3317"/>
                      <a:pt x="303" y="3479"/>
                    </a:cubicBezTo>
                    <a:cubicBezTo>
                      <a:pt x="344" y="3500"/>
                      <a:pt x="389" y="3509"/>
                      <a:pt x="437" y="3509"/>
                    </a:cubicBezTo>
                    <a:cubicBezTo>
                      <a:pt x="739" y="3509"/>
                      <a:pt x="1165" y="3134"/>
                      <a:pt x="1305" y="2873"/>
                    </a:cubicBezTo>
                    <a:lnTo>
                      <a:pt x="2255" y="1033"/>
                    </a:lnTo>
                    <a:cubicBezTo>
                      <a:pt x="2366" y="811"/>
                      <a:pt x="2437" y="275"/>
                      <a:pt x="2083" y="42"/>
                    </a:cubicBezTo>
                    <a:cubicBezTo>
                      <a:pt x="2024" y="13"/>
                      <a:pt x="1961" y="0"/>
                      <a:pt x="1895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5256049" y="-388779"/>
                <a:ext cx="79557" cy="12004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78" extrusionOk="0">
                    <a:moveTo>
                      <a:pt x="1910" y="1"/>
                    </a:moveTo>
                    <a:cubicBezTo>
                      <a:pt x="2031" y="253"/>
                      <a:pt x="1971" y="587"/>
                      <a:pt x="1880" y="749"/>
                    </a:cubicBezTo>
                    <a:lnTo>
                      <a:pt x="930" y="2598"/>
                    </a:lnTo>
                    <a:cubicBezTo>
                      <a:pt x="799" y="2851"/>
                      <a:pt x="375" y="3223"/>
                      <a:pt x="72" y="3223"/>
                    </a:cubicBezTo>
                    <a:cubicBezTo>
                      <a:pt x="47" y="3223"/>
                      <a:pt x="23" y="3220"/>
                      <a:pt x="0" y="3215"/>
                    </a:cubicBezTo>
                    <a:lnTo>
                      <a:pt x="0" y="3215"/>
                    </a:lnTo>
                    <a:cubicBezTo>
                      <a:pt x="30" y="3316"/>
                      <a:pt x="91" y="3397"/>
                      <a:pt x="171" y="3447"/>
                    </a:cubicBezTo>
                    <a:cubicBezTo>
                      <a:pt x="212" y="3468"/>
                      <a:pt x="257" y="3477"/>
                      <a:pt x="305" y="3477"/>
                    </a:cubicBezTo>
                    <a:cubicBezTo>
                      <a:pt x="607" y="3477"/>
                      <a:pt x="1033" y="3102"/>
                      <a:pt x="1173" y="2841"/>
                    </a:cubicBezTo>
                    <a:lnTo>
                      <a:pt x="2123" y="1001"/>
                    </a:lnTo>
                    <a:cubicBezTo>
                      <a:pt x="2234" y="779"/>
                      <a:pt x="2305" y="243"/>
                      <a:pt x="1951" y="10"/>
                    </a:cubicBezTo>
                    <a:cubicBezTo>
                      <a:pt x="1941" y="10"/>
                      <a:pt x="1921" y="1"/>
                      <a:pt x="191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976619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99" name="Google Shape;1099;p25"/>
          <p:cNvSpPr txBox="1">
            <a:spLocks noGrp="1"/>
          </p:cNvSpPr>
          <p:nvPr>
            <p:ph type="subTitle" idx="1"/>
          </p:nvPr>
        </p:nvSpPr>
        <p:spPr>
          <a:xfrm>
            <a:off x="2220784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0" name="Google Shape;1100;p25"/>
          <p:cNvSpPr txBox="1">
            <a:spLocks noGrp="1"/>
          </p:cNvSpPr>
          <p:nvPr>
            <p:ph type="subTitle" idx="2"/>
          </p:nvPr>
        </p:nvSpPr>
        <p:spPr>
          <a:xfrm>
            <a:off x="5700287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1" name="Google Shape;1101;p25"/>
          <p:cNvSpPr txBox="1">
            <a:spLocks noGrp="1"/>
          </p:cNvSpPr>
          <p:nvPr>
            <p:ph type="subTitle" idx="3"/>
          </p:nvPr>
        </p:nvSpPr>
        <p:spPr>
          <a:xfrm>
            <a:off x="2220784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2" name="Google Shape;1102;p25"/>
          <p:cNvSpPr txBox="1">
            <a:spLocks noGrp="1"/>
          </p:cNvSpPr>
          <p:nvPr>
            <p:ph type="subTitle" idx="4"/>
          </p:nvPr>
        </p:nvSpPr>
        <p:spPr>
          <a:xfrm>
            <a:off x="5700287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3" name="Google Shape;1103;p25"/>
          <p:cNvSpPr txBox="1">
            <a:spLocks noGrp="1"/>
          </p:cNvSpPr>
          <p:nvPr>
            <p:ph type="subTitle" idx="5"/>
          </p:nvPr>
        </p:nvSpPr>
        <p:spPr>
          <a:xfrm>
            <a:off x="2220784" y="1768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4" name="Google Shape;1104;p25"/>
          <p:cNvSpPr txBox="1">
            <a:spLocks noGrp="1"/>
          </p:cNvSpPr>
          <p:nvPr>
            <p:ph type="subTitle" idx="6"/>
          </p:nvPr>
        </p:nvSpPr>
        <p:spPr>
          <a:xfrm>
            <a:off x="2220784" y="3202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5" name="Google Shape;1105;p25"/>
          <p:cNvSpPr txBox="1">
            <a:spLocks noGrp="1"/>
          </p:cNvSpPr>
          <p:nvPr>
            <p:ph type="subTitle" idx="7"/>
          </p:nvPr>
        </p:nvSpPr>
        <p:spPr>
          <a:xfrm>
            <a:off x="5700284" y="1768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6" name="Google Shape;1106;p25"/>
          <p:cNvSpPr txBox="1">
            <a:spLocks noGrp="1"/>
          </p:cNvSpPr>
          <p:nvPr>
            <p:ph type="subTitle" idx="8"/>
          </p:nvPr>
        </p:nvSpPr>
        <p:spPr>
          <a:xfrm>
            <a:off x="5700284" y="3202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7" name="Google Shape;1107;p25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08" name="Google Shape;1108;p25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109" name="Google Shape;1109;p25"/>
            <p:cNvSpPr/>
            <p:nvPr/>
          </p:nvSpPr>
          <p:spPr>
            <a:xfrm>
              <a:off x="0" y="3901350"/>
              <a:ext cx="4002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400200" y="460065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8430900" y="0"/>
              <a:ext cx="7131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2" name="Google Shape;1112;p25"/>
            <p:cNvSpPr/>
            <p:nvPr/>
          </p:nvSpPr>
          <p:spPr>
            <a:xfrm rot="-5400000">
              <a:off x="8086950" y="2061150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13" name="Google Shape;1113;p25"/>
          <p:cNvGrpSpPr/>
          <p:nvPr/>
        </p:nvGrpSpPr>
        <p:grpSpPr>
          <a:xfrm>
            <a:off x="-164552" y="1090175"/>
            <a:ext cx="1146900" cy="1146900"/>
            <a:chOff x="-433677" y="-28500"/>
            <a:chExt cx="1146900" cy="1146900"/>
          </a:xfrm>
        </p:grpSpPr>
        <p:sp>
          <p:nvSpPr>
            <p:cNvPr id="1114" name="Google Shape;1114;p25"/>
            <p:cNvSpPr/>
            <p:nvPr/>
          </p:nvSpPr>
          <p:spPr>
            <a:xfrm flipH="1">
              <a:off x="-433677" y="-2850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115" name="Google Shape;1115;p25"/>
            <p:cNvGrpSpPr/>
            <p:nvPr/>
          </p:nvGrpSpPr>
          <p:grpSpPr>
            <a:xfrm>
              <a:off x="-150079" y="206803"/>
              <a:ext cx="579052" cy="667506"/>
              <a:chOff x="1516659" y="1394370"/>
              <a:chExt cx="320644" cy="368137"/>
            </a:xfrm>
          </p:grpSpPr>
          <p:sp>
            <p:nvSpPr>
              <p:cNvPr id="1116" name="Google Shape;1116;p25"/>
              <p:cNvSpPr/>
              <p:nvPr/>
            </p:nvSpPr>
            <p:spPr>
              <a:xfrm>
                <a:off x="1800994" y="1456152"/>
                <a:ext cx="16429" cy="25472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38" extrusionOk="0">
                    <a:moveTo>
                      <a:pt x="476" y="0"/>
                    </a:moveTo>
                    <a:lnTo>
                      <a:pt x="0" y="253"/>
                    </a:lnTo>
                    <a:lnTo>
                      <a:pt x="61" y="596"/>
                    </a:lnTo>
                    <a:lnTo>
                      <a:pt x="324" y="738"/>
                    </a:lnTo>
                    <a:lnTo>
                      <a:pt x="435" y="445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1516659" y="1394370"/>
                <a:ext cx="320644" cy="368137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10666" extrusionOk="0">
                    <a:moveTo>
                      <a:pt x="7571" y="1"/>
                    </a:moveTo>
                    <a:lnTo>
                      <a:pt x="7409" y="304"/>
                    </a:lnTo>
                    <a:lnTo>
                      <a:pt x="7147" y="41"/>
                    </a:lnTo>
                    <a:lnTo>
                      <a:pt x="6854" y="112"/>
                    </a:lnTo>
                    <a:lnTo>
                      <a:pt x="6712" y="355"/>
                    </a:lnTo>
                    <a:lnTo>
                      <a:pt x="6500" y="405"/>
                    </a:lnTo>
                    <a:lnTo>
                      <a:pt x="6560" y="881"/>
                    </a:lnTo>
                    <a:lnTo>
                      <a:pt x="6176" y="1699"/>
                    </a:lnTo>
                    <a:lnTo>
                      <a:pt x="5600" y="3033"/>
                    </a:lnTo>
                    <a:lnTo>
                      <a:pt x="5428" y="3235"/>
                    </a:lnTo>
                    <a:lnTo>
                      <a:pt x="4458" y="3316"/>
                    </a:lnTo>
                    <a:lnTo>
                      <a:pt x="3195" y="3529"/>
                    </a:lnTo>
                    <a:lnTo>
                      <a:pt x="2770" y="3417"/>
                    </a:lnTo>
                    <a:lnTo>
                      <a:pt x="2133" y="3024"/>
                    </a:lnTo>
                    <a:lnTo>
                      <a:pt x="1789" y="2083"/>
                    </a:lnTo>
                    <a:lnTo>
                      <a:pt x="1052" y="1679"/>
                    </a:lnTo>
                    <a:lnTo>
                      <a:pt x="789" y="1871"/>
                    </a:lnTo>
                    <a:lnTo>
                      <a:pt x="778" y="2144"/>
                    </a:lnTo>
                    <a:lnTo>
                      <a:pt x="394" y="2498"/>
                    </a:lnTo>
                    <a:lnTo>
                      <a:pt x="131" y="2609"/>
                    </a:lnTo>
                    <a:lnTo>
                      <a:pt x="10" y="2801"/>
                    </a:lnTo>
                    <a:lnTo>
                      <a:pt x="91" y="3134"/>
                    </a:lnTo>
                    <a:lnTo>
                      <a:pt x="91" y="3549"/>
                    </a:lnTo>
                    <a:lnTo>
                      <a:pt x="0" y="3974"/>
                    </a:lnTo>
                    <a:lnTo>
                      <a:pt x="152" y="4277"/>
                    </a:lnTo>
                    <a:lnTo>
                      <a:pt x="415" y="4641"/>
                    </a:lnTo>
                    <a:lnTo>
                      <a:pt x="850" y="5894"/>
                    </a:lnTo>
                    <a:lnTo>
                      <a:pt x="1193" y="6602"/>
                    </a:lnTo>
                    <a:lnTo>
                      <a:pt x="1991" y="6874"/>
                    </a:lnTo>
                    <a:lnTo>
                      <a:pt x="2153" y="7128"/>
                    </a:lnTo>
                    <a:lnTo>
                      <a:pt x="3083" y="7622"/>
                    </a:lnTo>
                    <a:lnTo>
                      <a:pt x="3660" y="7885"/>
                    </a:lnTo>
                    <a:lnTo>
                      <a:pt x="4327" y="8543"/>
                    </a:lnTo>
                    <a:lnTo>
                      <a:pt x="4509" y="8613"/>
                    </a:lnTo>
                    <a:lnTo>
                      <a:pt x="4711" y="9372"/>
                    </a:lnTo>
                    <a:lnTo>
                      <a:pt x="4711" y="9907"/>
                    </a:lnTo>
                    <a:lnTo>
                      <a:pt x="4428" y="9998"/>
                    </a:lnTo>
                    <a:lnTo>
                      <a:pt x="3963" y="10180"/>
                    </a:lnTo>
                    <a:lnTo>
                      <a:pt x="3902" y="10230"/>
                    </a:lnTo>
                    <a:lnTo>
                      <a:pt x="3963" y="10261"/>
                    </a:lnTo>
                    <a:lnTo>
                      <a:pt x="4165" y="10221"/>
                    </a:lnTo>
                    <a:lnTo>
                      <a:pt x="4337" y="10241"/>
                    </a:lnTo>
                    <a:lnTo>
                      <a:pt x="5004" y="10120"/>
                    </a:lnTo>
                    <a:lnTo>
                      <a:pt x="5408" y="10331"/>
                    </a:lnTo>
                    <a:lnTo>
                      <a:pt x="5863" y="10423"/>
                    </a:lnTo>
                    <a:lnTo>
                      <a:pt x="6227" y="10574"/>
                    </a:lnTo>
                    <a:lnTo>
                      <a:pt x="6348" y="10665"/>
                    </a:lnTo>
                    <a:lnTo>
                      <a:pt x="6399" y="10665"/>
                    </a:lnTo>
                    <a:lnTo>
                      <a:pt x="6298" y="10513"/>
                    </a:lnTo>
                    <a:lnTo>
                      <a:pt x="6106" y="10352"/>
                    </a:lnTo>
                    <a:lnTo>
                      <a:pt x="5580" y="10109"/>
                    </a:lnTo>
                    <a:lnTo>
                      <a:pt x="5772" y="10048"/>
                    </a:lnTo>
                    <a:lnTo>
                      <a:pt x="6318" y="10069"/>
                    </a:lnTo>
                    <a:lnTo>
                      <a:pt x="6439" y="10019"/>
                    </a:lnTo>
                    <a:lnTo>
                      <a:pt x="6742" y="10129"/>
                    </a:lnTo>
                    <a:lnTo>
                      <a:pt x="6783" y="10059"/>
                    </a:lnTo>
                    <a:lnTo>
                      <a:pt x="6450" y="9887"/>
                    </a:lnTo>
                    <a:lnTo>
                      <a:pt x="6318" y="9776"/>
                    </a:lnTo>
                    <a:lnTo>
                      <a:pt x="6005" y="9846"/>
                    </a:lnTo>
                    <a:lnTo>
                      <a:pt x="5641" y="9877"/>
                    </a:lnTo>
                    <a:lnTo>
                      <a:pt x="5115" y="9826"/>
                    </a:lnTo>
                    <a:lnTo>
                      <a:pt x="4933" y="9523"/>
                    </a:lnTo>
                    <a:lnTo>
                      <a:pt x="4873" y="8573"/>
                    </a:lnTo>
                    <a:lnTo>
                      <a:pt x="5125" y="8442"/>
                    </a:lnTo>
                    <a:lnTo>
                      <a:pt x="5439" y="7977"/>
                    </a:lnTo>
                    <a:lnTo>
                      <a:pt x="5792" y="7360"/>
                    </a:lnTo>
                    <a:lnTo>
                      <a:pt x="6611" y="7056"/>
                    </a:lnTo>
                    <a:lnTo>
                      <a:pt x="7481" y="6591"/>
                    </a:lnTo>
                    <a:lnTo>
                      <a:pt x="7854" y="6076"/>
                    </a:lnTo>
                    <a:lnTo>
                      <a:pt x="8148" y="5803"/>
                    </a:lnTo>
                    <a:lnTo>
                      <a:pt x="8178" y="5439"/>
                    </a:lnTo>
                    <a:lnTo>
                      <a:pt x="8370" y="5055"/>
                    </a:lnTo>
                    <a:lnTo>
                      <a:pt x="8289" y="3751"/>
                    </a:lnTo>
                    <a:lnTo>
                      <a:pt x="8330" y="3347"/>
                    </a:lnTo>
                    <a:lnTo>
                      <a:pt x="7996" y="2629"/>
                    </a:lnTo>
                    <a:lnTo>
                      <a:pt x="7905" y="2154"/>
                    </a:lnTo>
                    <a:lnTo>
                      <a:pt x="8026" y="2245"/>
                    </a:lnTo>
                    <a:lnTo>
                      <a:pt x="8168" y="2305"/>
                    </a:lnTo>
                    <a:lnTo>
                      <a:pt x="8491" y="2073"/>
                    </a:lnTo>
                    <a:lnTo>
                      <a:pt x="8683" y="1820"/>
                    </a:lnTo>
                    <a:lnTo>
                      <a:pt x="9007" y="1780"/>
                    </a:lnTo>
                    <a:lnTo>
                      <a:pt x="9290" y="1750"/>
                    </a:lnTo>
                    <a:lnTo>
                      <a:pt x="9229" y="1638"/>
                    </a:lnTo>
                    <a:lnTo>
                      <a:pt x="9037" y="1517"/>
                    </a:lnTo>
                    <a:lnTo>
                      <a:pt x="8734" y="1376"/>
                    </a:lnTo>
                    <a:lnTo>
                      <a:pt x="8653" y="1164"/>
                    </a:lnTo>
                    <a:lnTo>
                      <a:pt x="8491" y="991"/>
                    </a:lnTo>
                    <a:lnTo>
                      <a:pt x="8390" y="699"/>
                    </a:lnTo>
                    <a:lnTo>
                      <a:pt x="8178" y="577"/>
                    </a:lnTo>
                    <a:lnTo>
                      <a:pt x="8077" y="466"/>
                    </a:lnTo>
                    <a:lnTo>
                      <a:pt x="7935" y="183"/>
                    </a:lnTo>
                    <a:lnTo>
                      <a:pt x="7571" y="1"/>
                    </a:lnTo>
                    <a:close/>
                  </a:path>
                </a:pathLst>
              </a:custGeom>
              <a:solidFill>
                <a:srgbClr val="C157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1804480" y="1441138"/>
                <a:ext cx="32824" cy="1711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496" extrusionOk="0">
                    <a:moveTo>
                      <a:pt x="385" y="0"/>
                    </a:moveTo>
                    <a:lnTo>
                      <a:pt x="314" y="41"/>
                    </a:lnTo>
                    <a:lnTo>
                      <a:pt x="283" y="112"/>
                    </a:lnTo>
                    <a:lnTo>
                      <a:pt x="0" y="304"/>
                    </a:lnTo>
                    <a:lnTo>
                      <a:pt x="0" y="344"/>
                    </a:lnTo>
                    <a:lnTo>
                      <a:pt x="324" y="496"/>
                    </a:lnTo>
                    <a:lnTo>
                      <a:pt x="344" y="465"/>
                    </a:lnTo>
                    <a:lnTo>
                      <a:pt x="668" y="425"/>
                    </a:lnTo>
                    <a:lnTo>
                      <a:pt x="951" y="395"/>
                    </a:lnTo>
                    <a:lnTo>
                      <a:pt x="890" y="283"/>
                    </a:lnTo>
                    <a:lnTo>
                      <a:pt x="698" y="162"/>
                    </a:lnTo>
                    <a:lnTo>
                      <a:pt x="395" y="21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E5A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1817388" y="1443588"/>
                <a:ext cx="4936" cy="17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51" extrusionOk="0">
                    <a:moveTo>
                      <a:pt x="21" y="0"/>
                    </a:moveTo>
                    <a:lnTo>
                      <a:pt x="1" y="41"/>
                    </a:lnTo>
                    <a:lnTo>
                      <a:pt x="142" y="5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1791916" y="1431025"/>
                <a:ext cx="14358" cy="700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203" extrusionOk="0">
                    <a:moveTo>
                      <a:pt x="173" y="1"/>
                    </a:moveTo>
                    <a:lnTo>
                      <a:pt x="31" y="71"/>
                    </a:lnTo>
                    <a:lnTo>
                      <a:pt x="1" y="132"/>
                    </a:lnTo>
                    <a:lnTo>
                      <a:pt x="72" y="172"/>
                    </a:lnTo>
                    <a:lnTo>
                      <a:pt x="233" y="203"/>
                    </a:lnTo>
                    <a:lnTo>
                      <a:pt x="415" y="203"/>
                    </a:lnTo>
                    <a:lnTo>
                      <a:pt x="284" y="111"/>
                    </a:lnTo>
                    <a:lnTo>
                      <a:pt x="233" y="2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1795402" y="1433130"/>
                <a:ext cx="5281" cy="35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2" extrusionOk="0">
                    <a:moveTo>
                      <a:pt x="1" y="0"/>
                    </a:moveTo>
                    <a:lnTo>
                      <a:pt x="21" y="61"/>
                    </a:lnTo>
                    <a:lnTo>
                      <a:pt x="61" y="101"/>
                    </a:lnTo>
                    <a:lnTo>
                      <a:pt x="122" y="91"/>
                    </a:lnTo>
                    <a:lnTo>
                      <a:pt x="153" y="41"/>
                    </a:lnTo>
                    <a:lnTo>
                      <a:pt x="102" y="20"/>
                    </a:lnTo>
                    <a:lnTo>
                      <a:pt x="52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5A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1797162" y="1433130"/>
                <a:ext cx="1760" cy="17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" extrusionOk="0">
                    <a:moveTo>
                      <a:pt x="30" y="0"/>
                    </a:moveTo>
                    <a:lnTo>
                      <a:pt x="1" y="30"/>
                    </a:lnTo>
                    <a:lnTo>
                      <a:pt x="21" y="50"/>
                    </a:lnTo>
                    <a:lnTo>
                      <a:pt x="51" y="3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1546653" y="1452976"/>
                <a:ext cx="275671" cy="237981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6895" extrusionOk="0">
                    <a:moveTo>
                      <a:pt x="7470" y="1"/>
                    </a:moveTo>
                    <a:lnTo>
                      <a:pt x="7228" y="113"/>
                    </a:lnTo>
                    <a:lnTo>
                      <a:pt x="6915" y="102"/>
                    </a:lnTo>
                    <a:lnTo>
                      <a:pt x="6763" y="264"/>
                    </a:lnTo>
                    <a:lnTo>
                      <a:pt x="6520" y="1032"/>
                    </a:lnTo>
                    <a:lnTo>
                      <a:pt x="6773" y="2023"/>
                    </a:lnTo>
                    <a:lnTo>
                      <a:pt x="6551" y="3357"/>
                    </a:lnTo>
                    <a:lnTo>
                      <a:pt x="5621" y="4246"/>
                    </a:lnTo>
                    <a:lnTo>
                      <a:pt x="4085" y="4722"/>
                    </a:lnTo>
                    <a:lnTo>
                      <a:pt x="1668" y="4691"/>
                    </a:lnTo>
                    <a:lnTo>
                      <a:pt x="648" y="4550"/>
                    </a:lnTo>
                    <a:lnTo>
                      <a:pt x="1" y="4237"/>
                    </a:lnTo>
                    <a:lnTo>
                      <a:pt x="324" y="4904"/>
                    </a:lnTo>
                    <a:lnTo>
                      <a:pt x="1122" y="5176"/>
                    </a:lnTo>
                    <a:lnTo>
                      <a:pt x="1284" y="5430"/>
                    </a:lnTo>
                    <a:lnTo>
                      <a:pt x="2214" y="5924"/>
                    </a:lnTo>
                    <a:lnTo>
                      <a:pt x="2791" y="6187"/>
                    </a:lnTo>
                    <a:lnTo>
                      <a:pt x="3458" y="6845"/>
                    </a:lnTo>
                    <a:lnTo>
                      <a:pt x="3589" y="6895"/>
                    </a:lnTo>
                    <a:lnTo>
                      <a:pt x="4044" y="6854"/>
                    </a:lnTo>
                    <a:lnTo>
                      <a:pt x="4256" y="6744"/>
                    </a:lnTo>
                    <a:lnTo>
                      <a:pt x="4570" y="6279"/>
                    </a:lnTo>
                    <a:lnTo>
                      <a:pt x="4923" y="5662"/>
                    </a:lnTo>
                    <a:lnTo>
                      <a:pt x="5742" y="5358"/>
                    </a:lnTo>
                    <a:lnTo>
                      <a:pt x="6612" y="4893"/>
                    </a:lnTo>
                    <a:lnTo>
                      <a:pt x="6985" y="4378"/>
                    </a:lnTo>
                    <a:lnTo>
                      <a:pt x="7279" y="4105"/>
                    </a:lnTo>
                    <a:lnTo>
                      <a:pt x="7309" y="3741"/>
                    </a:lnTo>
                    <a:lnTo>
                      <a:pt x="7501" y="3357"/>
                    </a:lnTo>
                    <a:lnTo>
                      <a:pt x="7420" y="2053"/>
                    </a:lnTo>
                    <a:lnTo>
                      <a:pt x="7461" y="1649"/>
                    </a:lnTo>
                    <a:lnTo>
                      <a:pt x="7127" y="931"/>
                    </a:lnTo>
                    <a:lnTo>
                      <a:pt x="7036" y="456"/>
                    </a:lnTo>
                    <a:lnTo>
                      <a:pt x="7157" y="547"/>
                    </a:lnTo>
                    <a:lnTo>
                      <a:pt x="7299" y="607"/>
                    </a:lnTo>
                    <a:lnTo>
                      <a:pt x="7622" y="375"/>
                    </a:lnTo>
                    <a:lnTo>
                      <a:pt x="7814" y="122"/>
                    </a:lnTo>
                    <a:lnTo>
                      <a:pt x="7986" y="102"/>
                    </a:lnTo>
                    <a:lnTo>
                      <a:pt x="7470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1581547" y="1541956"/>
                <a:ext cx="164360" cy="8759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538" extrusionOk="0">
                    <a:moveTo>
                      <a:pt x="3761" y="1"/>
                    </a:moveTo>
                    <a:lnTo>
                      <a:pt x="3730" y="82"/>
                    </a:lnTo>
                    <a:lnTo>
                      <a:pt x="4074" y="284"/>
                    </a:lnTo>
                    <a:lnTo>
                      <a:pt x="4125" y="527"/>
                    </a:lnTo>
                    <a:lnTo>
                      <a:pt x="3336" y="819"/>
                    </a:lnTo>
                    <a:lnTo>
                      <a:pt x="1578" y="1507"/>
                    </a:lnTo>
                    <a:lnTo>
                      <a:pt x="1" y="2043"/>
                    </a:lnTo>
                    <a:lnTo>
                      <a:pt x="405" y="2356"/>
                    </a:lnTo>
                    <a:lnTo>
                      <a:pt x="1294" y="2497"/>
                    </a:lnTo>
                    <a:lnTo>
                      <a:pt x="2457" y="2538"/>
                    </a:lnTo>
                    <a:lnTo>
                      <a:pt x="3255" y="2387"/>
                    </a:lnTo>
                    <a:lnTo>
                      <a:pt x="3680" y="2154"/>
                    </a:lnTo>
                    <a:lnTo>
                      <a:pt x="3983" y="1729"/>
                    </a:lnTo>
                    <a:lnTo>
                      <a:pt x="4226" y="1315"/>
                    </a:lnTo>
                    <a:lnTo>
                      <a:pt x="4701" y="870"/>
                    </a:lnTo>
                    <a:lnTo>
                      <a:pt x="4752" y="709"/>
                    </a:lnTo>
                    <a:lnTo>
                      <a:pt x="4761" y="547"/>
                    </a:lnTo>
                    <a:lnTo>
                      <a:pt x="4671" y="365"/>
                    </a:lnTo>
                    <a:lnTo>
                      <a:pt x="4519" y="203"/>
                    </a:lnTo>
                    <a:lnTo>
                      <a:pt x="4084" y="82"/>
                    </a:lnTo>
                    <a:lnTo>
                      <a:pt x="376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1578406" y="1537434"/>
                <a:ext cx="164015" cy="84458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447" extrusionOk="0">
                    <a:moveTo>
                      <a:pt x="3437" y="0"/>
                    </a:moveTo>
                    <a:lnTo>
                      <a:pt x="2720" y="253"/>
                    </a:lnTo>
                    <a:lnTo>
                      <a:pt x="2285" y="829"/>
                    </a:lnTo>
                    <a:lnTo>
                      <a:pt x="1355" y="1224"/>
                    </a:lnTo>
                    <a:lnTo>
                      <a:pt x="122" y="1860"/>
                    </a:lnTo>
                    <a:lnTo>
                      <a:pt x="0" y="2275"/>
                    </a:lnTo>
                    <a:lnTo>
                      <a:pt x="1143" y="2376"/>
                    </a:lnTo>
                    <a:lnTo>
                      <a:pt x="2588" y="2446"/>
                    </a:lnTo>
                    <a:lnTo>
                      <a:pt x="3528" y="2315"/>
                    </a:lnTo>
                    <a:lnTo>
                      <a:pt x="3872" y="1931"/>
                    </a:lnTo>
                    <a:lnTo>
                      <a:pt x="4155" y="1355"/>
                    </a:lnTo>
                    <a:lnTo>
                      <a:pt x="4751" y="840"/>
                    </a:lnTo>
                    <a:lnTo>
                      <a:pt x="4751" y="678"/>
                    </a:lnTo>
                    <a:lnTo>
                      <a:pt x="4600" y="435"/>
                    </a:lnTo>
                    <a:lnTo>
                      <a:pt x="4115" y="294"/>
                    </a:lnTo>
                    <a:lnTo>
                      <a:pt x="3437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1544202" y="1457187"/>
                <a:ext cx="49253" cy="64232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861" extrusionOk="0">
                    <a:moveTo>
                      <a:pt x="72" y="0"/>
                    </a:moveTo>
                    <a:lnTo>
                      <a:pt x="1" y="51"/>
                    </a:lnTo>
                    <a:lnTo>
                      <a:pt x="274" y="375"/>
                    </a:lnTo>
                    <a:lnTo>
                      <a:pt x="830" y="1305"/>
                    </a:lnTo>
                    <a:lnTo>
                      <a:pt x="1294" y="1860"/>
                    </a:lnTo>
                    <a:lnTo>
                      <a:pt x="1426" y="1709"/>
                    </a:lnTo>
                    <a:lnTo>
                      <a:pt x="1113" y="1436"/>
                    </a:lnTo>
                    <a:lnTo>
                      <a:pt x="759" y="900"/>
                    </a:lnTo>
                    <a:lnTo>
                      <a:pt x="335" y="263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1537575" y="1469405"/>
                <a:ext cx="34239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063" extrusionOk="0">
                    <a:moveTo>
                      <a:pt x="142" y="0"/>
                    </a:moveTo>
                    <a:lnTo>
                      <a:pt x="1" y="131"/>
                    </a:lnTo>
                    <a:lnTo>
                      <a:pt x="244" y="738"/>
                    </a:lnTo>
                    <a:lnTo>
                      <a:pt x="426" y="1335"/>
                    </a:lnTo>
                    <a:lnTo>
                      <a:pt x="607" y="1830"/>
                    </a:lnTo>
                    <a:lnTo>
                      <a:pt x="799" y="2063"/>
                    </a:lnTo>
                    <a:lnTo>
                      <a:pt x="992" y="1820"/>
                    </a:lnTo>
                    <a:lnTo>
                      <a:pt x="658" y="1112"/>
                    </a:lnTo>
                    <a:lnTo>
                      <a:pt x="516" y="617"/>
                    </a:lnTo>
                    <a:lnTo>
                      <a:pt x="244" y="162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1527117" y="1480899"/>
                <a:ext cx="30373" cy="7541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18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72" y="830"/>
                    </a:lnTo>
                    <a:lnTo>
                      <a:pt x="425" y="1355"/>
                    </a:lnTo>
                    <a:lnTo>
                      <a:pt x="729" y="2184"/>
                    </a:lnTo>
                    <a:lnTo>
                      <a:pt x="880" y="1972"/>
                    </a:lnTo>
                    <a:cubicBezTo>
                      <a:pt x="880" y="1972"/>
                      <a:pt x="698" y="1638"/>
                      <a:pt x="688" y="1598"/>
                    </a:cubicBezTo>
                    <a:cubicBezTo>
                      <a:pt x="678" y="1557"/>
                      <a:pt x="314" y="921"/>
                      <a:pt x="314" y="921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1516659" y="1484385"/>
                <a:ext cx="28993" cy="102268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963" extrusionOk="0">
                    <a:moveTo>
                      <a:pt x="131" y="1"/>
                    </a:moveTo>
                    <a:lnTo>
                      <a:pt x="10" y="193"/>
                    </a:lnTo>
                    <a:lnTo>
                      <a:pt x="91" y="526"/>
                    </a:lnTo>
                    <a:lnTo>
                      <a:pt x="91" y="941"/>
                    </a:lnTo>
                    <a:lnTo>
                      <a:pt x="0" y="1366"/>
                    </a:lnTo>
                    <a:lnTo>
                      <a:pt x="152" y="1669"/>
                    </a:lnTo>
                    <a:lnTo>
                      <a:pt x="415" y="2033"/>
                    </a:lnTo>
                    <a:lnTo>
                      <a:pt x="738" y="2963"/>
                    </a:lnTo>
                    <a:lnTo>
                      <a:pt x="839" y="2538"/>
                    </a:lnTo>
                    <a:lnTo>
                      <a:pt x="677" y="1891"/>
                    </a:lnTo>
                    <a:lnTo>
                      <a:pt x="374" y="1103"/>
                    </a:lnTo>
                    <a:lnTo>
                      <a:pt x="162" y="385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1788430" y="1456152"/>
                <a:ext cx="27957" cy="27232"/>
              </a:xfrm>
              <a:custGeom>
                <a:avLst/>
                <a:gdLst/>
                <a:ahLst/>
                <a:cxnLst/>
                <a:rect l="l" t="t" r="r" b="b"/>
                <a:pathLst>
                  <a:path w="810" h="789" extrusionOk="0">
                    <a:moveTo>
                      <a:pt x="658" y="0"/>
                    </a:moveTo>
                    <a:lnTo>
                      <a:pt x="294" y="162"/>
                    </a:lnTo>
                    <a:lnTo>
                      <a:pt x="0" y="192"/>
                    </a:lnTo>
                    <a:lnTo>
                      <a:pt x="142" y="748"/>
                    </a:lnTo>
                    <a:lnTo>
                      <a:pt x="375" y="789"/>
                    </a:lnTo>
                    <a:lnTo>
                      <a:pt x="627" y="566"/>
                    </a:lnTo>
                    <a:lnTo>
                      <a:pt x="769" y="152"/>
                    </a:lnTo>
                    <a:lnTo>
                      <a:pt x="809" y="30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rgbClr val="CC3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1777972" y="1474617"/>
                <a:ext cx="3521" cy="9492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75" extrusionOk="0">
                    <a:moveTo>
                      <a:pt x="101" y="1"/>
                    </a:moveTo>
                    <a:lnTo>
                      <a:pt x="0" y="52"/>
                    </a:lnTo>
                    <a:lnTo>
                      <a:pt x="51" y="274"/>
                    </a:lnTo>
                    <a:lnTo>
                      <a:pt x="101" y="20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1772726" y="1464159"/>
                <a:ext cx="6316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4" extrusionOk="0">
                    <a:moveTo>
                      <a:pt x="1" y="0"/>
                    </a:moveTo>
                    <a:lnTo>
                      <a:pt x="51" y="263"/>
                    </a:lnTo>
                    <a:lnTo>
                      <a:pt x="152" y="213"/>
                    </a:lnTo>
                    <a:lnTo>
                      <a:pt x="183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1769240" y="1477413"/>
                <a:ext cx="5626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15" extrusionOk="0">
                    <a:moveTo>
                      <a:pt x="1" y="1"/>
                    </a:moveTo>
                    <a:lnTo>
                      <a:pt x="11" y="314"/>
                    </a:lnTo>
                    <a:lnTo>
                      <a:pt x="102" y="314"/>
                    </a:lnTo>
                    <a:lnTo>
                      <a:pt x="163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>
                <a:off x="1767169" y="1466955"/>
                <a:ext cx="2451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71" h="163" extrusionOk="0">
                    <a:moveTo>
                      <a:pt x="30" y="0"/>
                    </a:moveTo>
                    <a:lnTo>
                      <a:pt x="0" y="142"/>
                    </a:lnTo>
                    <a:lnTo>
                      <a:pt x="41" y="162"/>
                    </a:lnTo>
                    <a:lnTo>
                      <a:pt x="71" y="10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1767859" y="1504611"/>
                <a:ext cx="5937" cy="12598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65" extrusionOk="0">
                    <a:moveTo>
                      <a:pt x="0" y="1"/>
                    </a:moveTo>
                    <a:lnTo>
                      <a:pt x="30" y="365"/>
                    </a:lnTo>
                    <a:lnTo>
                      <a:pt x="172" y="304"/>
                    </a:lnTo>
                    <a:lnTo>
                      <a:pt x="142" y="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1776937" y="1519970"/>
                <a:ext cx="6316" cy="1259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65" extrusionOk="0">
                    <a:moveTo>
                      <a:pt x="0" y="1"/>
                    </a:moveTo>
                    <a:lnTo>
                      <a:pt x="20" y="324"/>
                    </a:lnTo>
                    <a:lnTo>
                      <a:pt x="81" y="365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1767859" y="1519970"/>
                <a:ext cx="4556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53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111" y="153"/>
                    </a:lnTo>
                    <a:lnTo>
                      <a:pt x="131" y="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1764718" y="1526942"/>
                <a:ext cx="9077" cy="12287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56" extrusionOk="0">
                    <a:moveTo>
                      <a:pt x="31" y="1"/>
                    </a:moveTo>
                    <a:lnTo>
                      <a:pt x="0" y="345"/>
                    </a:lnTo>
                    <a:lnTo>
                      <a:pt x="152" y="355"/>
                    </a:lnTo>
                    <a:lnTo>
                      <a:pt x="263" y="10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>
                <a:off x="1768550" y="1539195"/>
                <a:ext cx="10493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85" extrusionOk="0">
                    <a:moveTo>
                      <a:pt x="162" y="0"/>
                    </a:moveTo>
                    <a:lnTo>
                      <a:pt x="10" y="243"/>
                    </a:lnTo>
                    <a:lnTo>
                      <a:pt x="1" y="354"/>
                    </a:lnTo>
                    <a:lnTo>
                      <a:pt x="31" y="384"/>
                    </a:lnTo>
                    <a:lnTo>
                      <a:pt x="284" y="252"/>
                    </a:lnTo>
                    <a:lnTo>
                      <a:pt x="304" y="6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1760887" y="1493462"/>
                <a:ext cx="5937" cy="666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93" extrusionOk="0">
                    <a:moveTo>
                      <a:pt x="61" y="1"/>
                    </a:moveTo>
                    <a:lnTo>
                      <a:pt x="0" y="153"/>
                    </a:lnTo>
                    <a:lnTo>
                      <a:pt x="71" y="193"/>
                    </a:lnTo>
                    <a:lnTo>
                      <a:pt x="172" y="3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1753190" y="1446384"/>
                <a:ext cx="4936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63" extrusionOk="0">
                    <a:moveTo>
                      <a:pt x="51" y="0"/>
                    </a:moveTo>
                    <a:lnTo>
                      <a:pt x="1" y="122"/>
                    </a:lnTo>
                    <a:lnTo>
                      <a:pt x="91" y="162"/>
                    </a:lnTo>
                    <a:lnTo>
                      <a:pt x="142" y="7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1781113" y="1422638"/>
                <a:ext cx="5937" cy="4556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32" extrusionOk="0">
                    <a:moveTo>
                      <a:pt x="132" y="1"/>
                    </a:moveTo>
                    <a:lnTo>
                      <a:pt x="1" y="71"/>
                    </a:lnTo>
                    <a:lnTo>
                      <a:pt x="1" y="132"/>
                    </a:lnTo>
                    <a:lnTo>
                      <a:pt x="172" y="62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774486" y="1420567"/>
                <a:ext cx="4211" cy="593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72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101" y="162"/>
                    </a:lnTo>
                    <a:lnTo>
                      <a:pt x="121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767169" y="1420912"/>
                <a:ext cx="5937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53" extrusionOk="0">
                    <a:moveTo>
                      <a:pt x="61" y="0"/>
                    </a:moveTo>
                    <a:lnTo>
                      <a:pt x="0" y="152"/>
                    </a:lnTo>
                    <a:lnTo>
                      <a:pt x="71" y="152"/>
                    </a:lnTo>
                    <a:lnTo>
                      <a:pt x="172" y="5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768895" y="1428574"/>
                <a:ext cx="1795" cy="2830"/>
              </a:xfrm>
              <a:custGeom>
                <a:avLst/>
                <a:gdLst/>
                <a:ahLst/>
                <a:cxnLst/>
                <a:rect l="l" t="t" r="r" b="b"/>
                <a:pathLst>
                  <a:path w="52" h="82" extrusionOk="0">
                    <a:moveTo>
                      <a:pt x="51" y="0"/>
                    </a:moveTo>
                    <a:lnTo>
                      <a:pt x="0" y="41"/>
                    </a:lnTo>
                    <a:lnTo>
                      <a:pt x="11" y="8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747254" y="1433820"/>
                <a:ext cx="6696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3" extrusionOk="0">
                    <a:moveTo>
                      <a:pt x="173" y="0"/>
                    </a:moveTo>
                    <a:lnTo>
                      <a:pt x="1" y="51"/>
                    </a:lnTo>
                    <a:lnTo>
                      <a:pt x="1" y="162"/>
                    </a:lnTo>
                    <a:lnTo>
                      <a:pt x="193" y="111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530948" y="1546477"/>
                <a:ext cx="13668" cy="1190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45" extrusionOk="0">
                    <a:moveTo>
                      <a:pt x="1" y="1"/>
                    </a:moveTo>
                    <a:lnTo>
                      <a:pt x="1" y="82"/>
                    </a:lnTo>
                    <a:lnTo>
                      <a:pt x="173" y="203"/>
                    </a:lnTo>
                    <a:lnTo>
                      <a:pt x="364" y="345"/>
                    </a:lnTo>
                    <a:lnTo>
                      <a:pt x="395" y="274"/>
                    </a:lnTo>
                    <a:lnTo>
                      <a:pt x="203" y="13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733655" y="1394370"/>
                <a:ext cx="72965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477" extrusionOk="0">
                    <a:moveTo>
                      <a:pt x="1284" y="1"/>
                    </a:moveTo>
                    <a:lnTo>
                      <a:pt x="1122" y="304"/>
                    </a:lnTo>
                    <a:lnTo>
                      <a:pt x="860" y="41"/>
                    </a:lnTo>
                    <a:lnTo>
                      <a:pt x="567" y="112"/>
                    </a:lnTo>
                    <a:lnTo>
                      <a:pt x="425" y="355"/>
                    </a:lnTo>
                    <a:lnTo>
                      <a:pt x="294" y="385"/>
                    </a:lnTo>
                    <a:lnTo>
                      <a:pt x="223" y="476"/>
                    </a:lnTo>
                    <a:lnTo>
                      <a:pt x="273" y="881"/>
                    </a:lnTo>
                    <a:lnTo>
                      <a:pt x="1" y="1477"/>
                    </a:lnTo>
                    <a:lnTo>
                      <a:pt x="31" y="1456"/>
                    </a:lnTo>
                    <a:lnTo>
                      <a:pt x="365" y="1133"/>
                    </a:lnTo>
                    <a:lnTo>
                      <a:pt x="657" y="820"/>
                    </a:lnTo>
                    <a:lnTo>
                      <a:pt x="1032" y="769"/>
                    </a:lnTo>
                    <a:lnTo>
                      <a:pt x="1497" y="719"/>
                    </a:lnTo>
                    <a:lnTo>
                      <a:pt x="1942" y="789"/>
                    </a:lnTo>
                    <a:lnTo>
                      <a:pt x="2113" y="708"/>
                    </a:lnTo>
                    <a:lnTo>
                      <a:pt x="2103" y="699"/>
                    </a:lnTo>
                    <a:lnTo>
                      <a:pt x="1891" y="577"/>
                    </a:lnTo>
                    <a:lnTo>
                      <a:pt x="1790" y="466"/>
                    </a:lnTo>
                    <a:lnTo>
                      <a:pt x="1648" y="183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1740972" y="1394370"/>
                <a:ext cx="75415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34" extrusionOk="0">
                    <a:moveTo>
                      <a:pt x="1072" y="1"/>
                    </a:moveTo>
                    <a:lnTo>
                      <a:pt x="910" y="304"/>
                    </a:lnTo>
                    <a:lnTo>
                      <a:pt x="648" y="41"/>
                    </a:lnTo>
                    <a:lnTo>
                      <a:pt x="355" y="112"/>
                    </a:lnTo>
                    <a:lnTo>
                      <a:pt x="213" y="355"/>
                    </a:lnTo>
                    <a:lnTo>
                      <a:pt x="1" y="405"/>
                    </a:lnTo>
                    <a:lnTo>
                      <a:pt x="61" y="881"/>
                    </a:lnTo>
                    <a:lnTo>
                      <a:pt x="41" y="941"/>
                    </a:lnTo>
                    <a:lnTo>
                      <a:pt x="456" y="638"/>
                    </a:lnTo>
                    <a:lnTo>
                      <a:pt x="800" y="526"/>
                    </a:lnTo>
                    <a:lnTo>
                      <a:pt x="1143" y="517"/>
                    </a:lnTo>
                    <a:lnTo>
                      <a:pt x="1557" y="699"/>
                    </a:lnTo>
                    <a:lnTo>
                      <a:pt x="1891" y="931"/>
                    </a:lnTo>
                    <a:lnTo>
                      <a:pt x="2184" y="1234"/>
                    </a:lnTo>
                    <a:lnTo>
                      <a:pt x="2184" y="1234"/>
                    </a:lnTo>
                    <a:lnTo>
                      <a:pt x="2154" y="1164"/>
                    </a:lnTo>
                    <a:lnTo>
                      <a:pt x="1992" y="991"/>
                    </a:lnTo>
                    <a:lnTo>
                      <a:pt x="1891" y="699"/>
                    </a:lnTo>
                    <a:lnTo>
                      <a:pt x="1679" y="577"/>
                    </a:lnTo>
                    <a:lnTo>
                      <a:pt x="1578" y="466"/>
                    </a:lnTo>
                    <a:lnTo>
                      <a:pt x="1436" y="183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rgbClr val="CC3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1774141" y="1394370"/>
                <a:ext cx="33169" cy="2692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780" extrusionOk="0">
                    <a:moveTo>
                      <a:pt x="111" y="1"/>
                    </a:moveTo>
                    <a:lnTo>
                      <a:pt x="0" y="193"/>
                    </a:lnTo>
                    <a:lnTo>
                      <a:pt x="30" y="193"/>
                    </a:lnTo>
                    <a:lnTo>
                      <a:pt x="152" y="112"/>
                    </a:lnTo>
                    <a:lnTo>
                      <a:pt x="414" y="243"/>
                    </a:lnTo>
                    <a:lnTo>
                      <a:pt x="546" y="476"/>
                    </a:lnTo>
                    <a:lnTo>
                      <a:pt x="668" y="648"/>
                    </a:lnTo>
                    <a:lnTo>
                      <a:pt x="799" y="688"/>
                    </a:lnTo>
                    <a:lnTo>
                      <a:pt x="960" y="780"/>
                    </a:lnTo>
                    <a:lnTo>
                      <a:pt x="930" y="699"/>
                    </a:lnTo>
                    <a:lnTo>
                      <a:pt x="718" y="577"/>
                    </a:lnTo>
                    <a:lnTo>
                      <a:pt x="617" y="466"/>
                    </a:lnTo>
                    <a:lnTo>
                      <a:pt x="475" y="183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749359" y="1395785"/>
                <a:ext cx="17465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64" extrusionOk="0">
                    <a:moveTo>
                      <a:pt x="405" y="0"/>
                    </a:moveTo>
                    <a:lnTo>
                      <a:pt x="112" y="71"/>
                    </a:lnTo>
                    <a:lnTo>
                      <a:pt x="0" y="263"/>
                    </a:lnTo>
                    <a:lnTo>
                      <a:pt x="21" y="263"/>
                    </a:lnTo>
                    <a:lnTo>
                      <a:pt x="162" y="162"/>
                    </a:lnTo>
                    <a:lnTo>
                      <a:pt x="354" y="101"/>
                    </a:lnTo>
                    <a:lnTo>
                      <a:pt x="506" y="101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768204" y="1556280"/>
                <a:ext cx="7007" cy="1256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64" extrusionOk="0">
                    <a:moveTo>
                      <a:pt x="0" y="0"/>
                    </a:moveTo>
                    <a:lnTo>
                      <a:pt x="31" y="323"/>
                    </a:lnTo>
                    <a:lnTo>
                      <a:pt x="132" y="364"/>
                    </a:lnTo>
                    <a:lnTo>
                      <a:pt x="202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772381" y="1551758"/>
                <a:ext cx="5281" cy="4556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142" y="0"/>
                    </a:moveTo>
                    <a:lnTo>
                      <a:pt x="0" y="81"/>
                    </a:lnTo>
                    <a:lnTo>
                      <a:pt x="152" y="131"/>
                    </a:lnTo>
                    <a:lnTo>
                      <a:pt x="152" y="131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744458" y="1583477"/>
                <a:ext cx="10182" cy="490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42" extrusionOk="0">
                    <a:moveTo>
                      <a:pt x="72" y="0"/>
                    </a:moveTo>
                    <a:lnTo>
                      <a:pt x="1" y="92"/>
                    </a:lnTo>
                    <a:lnTo>
                      <a:pt x="234" y="142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753190" y="1567428"/>
                <a:ext cx="11563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64" extrusionOk="0">
                    <a:moveTo>
                      <a:pt x="172" y="0"/>
                    </a:moveTo>
                    <a:lnTo>
                      <a:pt x="1" y="213"/>
                    </a:lnTo>
                    <a:lnTo>
                      <a:pt x="82" y="263"/>
                    </a:lnTo>
                    <a:lnTo>
                      <a:pt x="334" y="8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757712" y="1575815"/>
                <a:ext cx="7041" cy="9077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63" extrusionOk="0">
                    <a:moveTo>
                      <a:pt x="122" y="0"/>
                    </a:moveTo>
                    <a:lnTo>
                      <a:pt x="1" y="263"/>
                    </a:lnTo>
                    <a:lnTo>
                      <a:pt x="1" y="263"/>
                    </a:lnTo>
                    <a:lnTo>
                      <a:pt x="92" y="253"/>
                    </a:lnTo>
                    <a:lnTo>
                      <a:pt x="203" y="4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>
                <a:off x="1747633" y="1576160"/>
                <a:ext cx="3831" cy="3866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2" extrusionOk="0">
                    <a:moveTo>
                      <a:pt x="91" y="1"/>
                    </a:moveTo>
                    <a:lnTo>
                      <a:pt x="0" y="81"/>
                    </a:lnTo>
                    <a:lnTo>
                      <a:pt x="41" y="111"/>
                    </a:lnTo>
                    <a:lnTo>
                      <a:pt x="111" y="71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1735070" y="1593245"/>
                <a:ext cx="11183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15" extrusionOk="0">
                    <a:moveTo>
                      <a:pt x="232" y="1"/>
                    </a:moveTo>
                    <a:lnTo>
                      <a:pt x="61" y="112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02" y="233"/>
                    </a:lnTo>
                    <a:lnTo>
                      <a:pt x="324" y="61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>
                <a:off x="1563392" y="1604394"/>
                <a:ext cx="10527" cy="6696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4" extrusionOk="0">
                    <a:moveTo>
                      <a:pt x="1" y="1"/>
                    </a:moveTo>
                    <a:lnTo>
                      <a:pt x="51" y="153"/>
                    </a:lnTo>
                    <a:lnTo>
                      <a:pt x="284" y="193"/>
                    </a:lnTo>
                    <a:lnTo>
                      <a:pt x="304" y="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1555385" y="1596041"/>
                <a:ext cx="8387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64" extrusionOk="0">
                    <a:moveTo>
                      <a:pt x="71" y="0"/>
                    </a:moveTo>
                    <a:lnTo>
                      <a:pt x="0" y="21"/>
                    </a:lnTo>
                    <a:lnTo>
                      <a:pt x="81" y="263"/>
                    </a:lnTo>
                    <a:lnTo>
                      <a:pt x="243" y="152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1726338" y="1495568"/>
                <a:ext cx="6316" cy="907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3" extrusionOk="0">
                    <a:moveTo>
                      <a:pt x="61" y="0"/>
                    </a:moveTo>
                    <a:lnTo>
                      <a:pt x="0" y="202"/>
                    </a:lnTo>
                    <a:lnTo>
                      <a:pt x="51" y="263"/>
                    </a:lnTo>
                    <a:lnTo>
                      <a:pt x="182" y="5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1721437" y="1489286"/>
                <a:ext cx="352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3" extrusionOk="0">
                    <a:moveTo>
                      <a:pt x="11" y="0"/>
                    </a:moveTo>
                    <a:lnTo>
                      <a:pt x="1" y="172"/>
                    </a:lnTo>
                    <a:lnTo>
                      <a:pt x="81" y="182"/>
                    </a:lnTo>
                    <a:lnTo>
                      <a:pt x="102" y="7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>
                <a:off x="1778317" y="1574055"/>
                <a:ext cx="5246" cy="10838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4" extrusionOk="0">
                    <a:moveTo>
                      <a:pt x="31" y="1"/>
                    </a:moveTo>
                    <a:lnTo>
                      <a:pt x="1" y="273"/>
                    </a:lnTo>
                    <a:lnTo>
                      <a:pt x="71" y="314"/>
                    </a:lnTo>
                    <a:lnTo>
                      <a:pt x="152" y="9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1764718" y="1575470"/>
                <a:ext cx="12943" cy="12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4" extrusionOk="0">
                    <a:moveTo>
                      <a:pt x="233" y="0"/>
                    </a:moveTo>
                    <a:lnTo>
                      <a:pt x="0" y="273"/>
                    </a:lnTo>
                    <a:lnTo>
                      <a:pt x="162" y="374"/>
                    </a:lnTo>
                    <a:lnTo>
                      <a:pt x="374" y="131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1768895" y="1590829"/>
                <a:ext cx="6661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24" extrusionOk="0">
                    <a:moveTo>
                      <a:pt x="51" y="0"/>
                    </a:moveTo>
                    <a:lnTo>
                      <a:pt x="0" y="252"/>
                    </a:lnTo>
                    <a:lnTo>
                      <a:pt x="51" y="324"/>
                    </a:lnTo>
                    <a:lnTo>
                      <a:pt x="193" y="7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1757401" y="1589759"/>
                <a:ext cx="8042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3" extrusionOk="0">
                    <a:moveTo>
                      <a:pt x="223" y="0"/>
                    </a:moveTo>
                    <a:lnTo>
                      <a:pt x="0" y="92"/>
                    </a:lnTo>
                    <a:lnTo>
                      <a:pt x="0" y="173"/>
                    </a:lnTo>
                    <a:lnTo>
                      <a:pt x="232" y="13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1755641" y="1599872"/>
                <a:ext cx="7352" cy="355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03" extrusionOk="0">
                    <a:moveTo>
                      <a:pt x="213" y="1"/>
                    </a:moveTo>
                    <a:lnTo>
                      <a:pt x="0" y="71"/>
                    </a:lnTo>
                    <a:lnTo>
                      <a:pt x="20" y="102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1756676" y="1604083"/>
                <a:ext cx="6661" cy="3866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12" extrusionOk="0">
                    <a:moveTo>
                      <a:pt x="163" y="0"/>
                    </a:moveTo>
                    <a:lnTo>
                      <a:pt x="1" y="81"/>
                    </a:lnTo>
                    <a:lnTo>
                      <a:pt x="102" y="111"/>
                    </a:lnTo>
                    <a:lnTo>
                      <a:pt x="193" y="71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1620963" y="1595351"/>
                <a:ext cx="176234" cy="10958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175" extrusionOk="0">
                    <a:moveTo>
                      <a:pt x="5106" y="0"/>
                    </a:moveTo>
                    <a:lnTo>
                      <a:pt x="4691" y="283"/>
                    </a:lnTo>
                    <a:lnTo>
                      <a:pt x="4226" y="708"/>
                    </a:lnTo>
                    <a:lnTo>
                      <a:pt x="3195" y="1092"/>
                    </a:lnTo>
                    <a:lnTo>
                      <a:pt x="2760" y="1365"/>
                    </a:lnTo>
                    <a:lnTo>
                      <a:pt x="2123" y="1830"/>
                    </a:lnTo>
                    <a:lnTo>
                      <a:pt x="1487" y="1941"/>
                    </a:lnTo>
                    <a:lnTo>
                      <a:pt x="546" y="1749"/>
                    </a:lnTo>
                    <a:lnTo>
                      <a:pt x="0" y="1759"/>
                    </a:lnTo>
                    <a:lnTo>
                      <a:pt x="61" y="1799"/>
                    </a:lnTo>
                    <a:lnTo>
                      <a:pt x="638" y="2062"/>
                    </a:lnTo>
                    <a:lnTo>
                      <a:pt x="1305" y="2720"/>
                    </a:lnTo>
                    <a:lnTo>
                      <a:pt x="1487" y="2790"/>
                    </a:lnTo>
                    <a:lnTo>
                      <a:pt x="1588" y="3174"/>
                    </a:lnTo>
                    <a:lnTo>
                      <a:pt x="1881" y="3134"/>
                    </a:lnTo>
                    <a:lnTo>
                      <a:pt x="1851" y="2750"/>
                    </a:lnTo>
                    <a:lnTo>
                      <a:pt x="2103" y="2619"/>
                    </a:lnTo>
                    <a:lnTo>
                      <a:pt x="2417" y="2154"/>
                    </a:lnTo>
                    <a:lnTo>
                      <a:pt x="2770" y="1537"/>
                    </a:lnTo>
                    <a:lnTo>
                      <a:pt x="3589" y="1233"/>
                    </a:lnTo>
                    <a:lnTo>
                      <a:pt x="4459" y="768"/>
                    </a:lnTo>
                    <a:lnTo>
                      <a:pt x="4832" y="253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1651337" y="1691302"/>
                <a:ext cx="99438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063" extrusionOk="0">
                    <a:moveTo>
                      <a:pt x="971" y="0"/>
                    </a:moveTo>
                    <a:lnTo>
                      <a:pt x="616" y="21"/>
                    </a:lnTo>
                    <a:lnTo>
                      <a:pt x="809" y="769"/>
                    </a:lnTo>
                    <a:lnTo>
                      <a:pt x="809" y="1304"/>
                    </a:lnTo>
                    <a:lnTo>
                      <a:pt x="526" y="1395"/>
                    </a:lnTo>
                    <a:lnTo>
                      <a:pt x="61" y="1577"/>
                    </a:lnTo>
                    <a:lnTo>
                      <a:pt x="0" y="1627"/>
                    </a:lnTo>
                    <a:lnTo>
                      <a:pt x="61" y="1658"/>
                    </a:lnTo>
                    <a:lnTo>
                      <a:pt x="263" y="1618"/>
                    </a:lnTo>
                    <a:lnTo>
                      <a:pt x="435" y="1638"/>
                    </a:lnTo>
                    <a:lnTo>
                      <a:pt x="1102" y="1517"/>
                    </a:lnTo>
                    <a:lnTo>
                      <a:pt x="1506" y="1728"/>
                    </a:lnTo>
                    <a:lnTo>
                      <a:pt x="1961" y="1820"/>
                    </a:lnTo>
                    <a:lnTo>
                      <a:pt x="2325" y="1971"/>
                    </a:lnTo>
                    <a:lnTo>
                      <a:pt x="2446" y="2062"/>
                    </a:lnTo>
                    <a:lnTo>
                      <a:pt x="2497" y="2062"/>
                    </a:lnTo>
                    <a:lnTo>
                      <a:pt x="2396" y="1910"/>
                    </a:lnTo>
                    <a:lnTo>
                      <a:pt x="2204" y="1749"/>
                    </a:lnTo>
                    <a:lnTo>
                      <a:pt x="1678" y="1506"/>
                    </a:lnTo>
                    <a:lnTo>
                      <a:pt x="1870" y="1445"/>
                    </a:lnTo>
                    <a:lnTo>
                      <a:pt x="2416" y="1466"/>
                    </a:lnTo>
                    <a:lnTo>
                      <a:pt x="2537" y="1416"/>
                    </a:lnTo>
                    <a:lnTo>
                      <a:pt x="2840" y="1526"/>
                    </a:lnTo>
                    <a:lnTo>
                      <a:pt x="2881" y="1456"/>
                    </a:lnTo>
                    <a:lnTo>
                      <a:pt x="2548" y="1284"/>
                    </a:lnTo>
                    <a:lnTo>
                      <a:pt x="2416" y="1173"/>
                    </a:lnTo>
                    <a:lnTo>
                      <a:pt x="2103" y="1243"/>
                    </a:lnTo>
                    <a:lnTo>
                      <a:pt x="1739" y="1274"/>
                    </a:lnTo>
                    <a:lnTo>
                      <a:pt x="1213" y="1223"/>
                    </a:lnTo>
                    <a:lnTo>
                      <a:pt x="1031" y="920"/>
                    </a:lnTo>
                    <a:lnTo>
                      <a:pt x="971" y="0"/>
                    </a:lnTo>
                    <a:close/>
                  </a:path>
                </a:pathLst>
              </a:custGeom>
              <a:solidFill>
                <a:srgbClr val="E5A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1719711" y="1627795"/>
                <a:ext cx="7352" cy="8042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33" extrusionOk="0">
                    <a:moveTo>
                      <a:pt x="162" y="1"/>
                    </a:moveTo>
                    <a:lnTo>
                      <a:pt x="0" y="192"/>
                    </a:lnTo>
                    <a:lnTo>
                      <a:pt x="71" y="233"/>
                    </a:lnTo>
                    <a:lnTo>
                      <a:pt x="212" y="152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1702971" y="1634422"/>
                <a:ext cx="13633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34" extrusionOk="0">
                    <a:moveTo>
                      <a:pt x="202" y="0"/>
                    </a:moveTo>
                    <a:lnTo>
                      <a:pt x="0" y="142"/>
                    </a:lnTo>
                    <a:lnTo>
                      <a:pt x="71" y="233"/>
                    </a:lnTo>
                    <a:lnTo>
                      <a:pt x="394" y="112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1703316" y="1642774"/>
                <a:ext cx="8387" cy="949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75" extrusionOk="0">
                    <a:moveTo>
                      <a:pt x="243" y="1"/>
                    </a:moveTo>
                    <a:lnTo>
                      <a:pt x="91" y="32"/>
                    </a:lnTo>
                    <a:lnTo>
                      <a:pt x="11" y="21"/>
                    </a:lnTo>
                    <a:lnTo>
                      <a:pt x="0" y="274"/>
                    </a:lnTo>
                    <a:lnTo>
                      <a:pt x="172" y="243"/>
                    </a:lnTo>
                    <a:lnTo>
                      <a:pt x="24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1718641" y="1637562"/>
                <a:ext cx="4936" cy="49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31" y="1"/>
                    </a:moveTo>
                    <a:lnTo>
                      <a:pt x="1" y="61"/>
                    </a:lnTo>
                    <a:lnTo>
                      <a:pt x="21" y="142"/>
                    </a:lnTo>
                    <a:lnTo>
                      <a:pt x="142" y="5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1710978" y="1626725"/>
                <a:ext cx="2830" cy="2830"/>
              </a:xfrm>
              <a:custGeom>
                <a:avLst/>
                <a:gdLst/>
                <a:ahLst/>
                <a:cxnLst/>
                <a:rect l="l" t="t" r="r" b="b"/>
                <a:pathLst>
                  <a:path w="82" h="82" extrusionOk="0">
                    <a:moveTo>
                      <a:pt x="81" y="1"/>
                    </a:moveTo>
                    <a:lnTo>
                      <a:pt x="0" y="21"/>
                    </a:lnTo>
                    <a:lnTo>
                      <a:pt x="0" y="82"/>
                    </a:lnTo>
                    <a:lnTo>
                      <a:pt x="81" y="8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1686542" y="1645259"/>
                <a:ext cx="9802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284" y="0"/>
                    </a:moveTo>
                    <a:lnTo>
                      <a:pt x="1" y="171"/>
                    </a:lnTo>
                    <a:lnTo>
                      <a:pt x="72" y="273"/>
                    </a:lnTo>
                    <a:lnTo>
                      <a:pt x="264" y="182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1731895" y="1622548"/>
                <a:ext cx="6316" cy="700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03" extrusionOk="0">
                    <a:moveTo>
                      <a:pt x="183" y="1"/>
                    </a:moveTo>
                    <a:lnTo>
                      <a:pt x="1" y="142"/>
                    </a:lnTo>
                    <a:lnTo>
                      <a:pt x="11" y="203"/>
                    </a:lnTo>
                    <a:lnTo>
                      <a:pt x="133" y="16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1739591" y="1624309"/>
                <a:ext cx="4901" cy="4556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32" extrusionOk="0">
                    <a:moveTo>
                      <a:pt x="11" y="1"/>
                    </a:moveTo>
                    <a:lnTo>
                      <a:pt x="0" y="122"/>
                    </a:lnTo>
                    <a:lnTo>
                      <a:pt x="122" y="132"/>
                    </a:lnTo>
                    <a:lnTo>
                      <a:pt x="142" y="30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1717951" y="1560456"/>
                <a:ext cx="19225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557" h="304" extrusionOk="0">
                    <a:moveTo>
                      <a:pt x="425" y="0"/>
                    </a:moveTo>
                    <a:lnTo>
                      <a:pt x="233" y="71"/>
                    </a:lnTo>
                    <a:lnTo>
                      <a:pt x="1" y="233"/>
                    </a:lnTo>
                    <a:lnTo>
                      <a:pt x="21" y="304"/>
                    </a:lnTo>
                    <a:lnTo>
                      <a:pt x="142" y="213"/>
                    </a:lnTo>
                    <a:lnTo>
                      <a:pt x="355" y="122"/>
                    </a:lnTo>
                    <a:lnTo>
                      <a:pt x="557" y="92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1715155" y="1555555"/>
                <a:ext cx="23056" cy="424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3" extrusionOk="0">
                    <a:moveTo>
                      <a:pt x="294" y="1"/>
                    </a:moveTo>
                    <a:lnTo>
                      <a:pt x="1" y="52"/>
                    </a:lnTo>
                    <a:lnTo>
                      <a:pt x="41" y="102"/>
                    </a:lnTo>
                    <a:lnTo>
                      <a:pt x="183" y="72"/>
                    </a:lnTo>
                    <a:lnTo>
                      <a:pt x="416" y="72"/>
                    </a:lnTo>
                    <a:lnTo>
                      <a:pt x="668" y="122"/>
                    </a:lnTo>
                    <a:lnTo>
                      <a:pt x="597" y="21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1706457" y="1565012"/>
                <a:ext cx="3521" cy="421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22" extrusionOk="0">
                    <a:moveTo>
                      <a:pt x="101" y="0"/>
                    </a:moveTo>
                    <a:lnTo>
                      <a:pt x="0" y="61"/>
                    </a:lnTo>
                    <a:lnTo>
                      <a:pt x="71" y="1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1712739" y="1560456"/>
                <a:ext cx="5937" cy="421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22" extrusionOk="0">
                    <a:moveTo>
                      <a:pt x="10" y="0"/>
                    </a:moveTo>
                    <a:lnTo>
                      <a:pt x="0" y="51"/>
                    </a:lnTo>
                    <a:lnTo>
                      <a:pt x="61" y="122"/>
                    </a:lnTo>
                    <a:lnTo>
                      <a:pt x="172" y="8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1711669" y="1569533"/>
                <a:ext cx="13979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43" extrusionOk="0">
                    <a:moveTo>
                      <a:pt x="61" y="0"/>
                    </a:moveTo>
                    <a:lnTo>
                      <a:pt x="1" y="81"/>
                    </a:lnTo>
                    <a:lnTo>
                      <a:pt x="31" y="223"/>
                    </a:lnTo>
                    <a:lnTo>
                      <a:pt x="254" y="243"/>
                    </a:lnTo>
                    <a:lnTo>
                      <a:pt x="405" y="162"/>
                    </a:lnTo>
                    <a:lnTo>
                      <a:pt x="274" y="182"/>
                    </a:lnTo>
                    <a:lnTo>
                      <a:pt x="72" y="16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1704006" y="1547547"/>
                <a:ext cx="7697" cy="1083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14" extrusionOk="0">
                    <a:moveTo>
                      <a:pt x="223" y="1"/>
                    </a:moveTo>
                    <a:lnTo>
                      <a:pt x="0" y="51"/>
                    </a:lnTo>
                    <a:lnTo>
                      <a:pt x="0" y="213"/>
                    </a:lnTo>
                    <a:lnTo>
                      <a:pt x="152" y="314"/>
                    </a:lnTo>
                    <a:lnTo>
                      <a:pt x="81" y="213"/>
                    </a:lnTo>
                    <a:lnTo>
                      <a:pt x="112" y="122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1697034" y="1549998"/>
                <a:ext cx="5281" cy="9077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63" extrusionOk="0">
                    <a:moveTo>
                      <a:pt x="152" y="0"/>
                    </a:moveTo>
                    <a:lnTo>
                      <a:pt x="31" y="81"/>
                    </a:lnTo>
                    <a:lnTo>
                      <a:pt x="0" y="213"/>
                    </a:lnTo>
                    <a:lnTo>
                      <a:pt x="142" y="263"/>
                    </a:lnTo>
                    <a:lnTo>
                      <a:pt x="81" y="182"/>
                    </a:lnTo>
                    <a:lnTo>
                      <a:pt x="101" y="101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1694929" y="1562527"/>
                <a:ext cx="5971" cy="283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82" extrusionOk="0">
                    <a:moveTo>
                      <a:pt x="0" y="1"/>
                    </a:moveTo>
                    <a:lnTo>
                      <a:pt x="21" y="82"/>
                    </a:lnTo>
                    <a:lnTo>
                      <a:pt x="173" y="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1686542" y="1592555"/>
                <a:ext cx="13668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55" extrusionOk="0">
                    <a:moveTo>
                      <a:pt x="355" y="0"/>
                    </a:moveTo>
                    <a:lnTo>
                      <a:pt x="213" y="253"/>
                    </a:lnTo>
                    <a:lnTo>
                      <a:pt x="1" y="294"/>
                    </a:lnTo>
                    <a:lnTo>
                      <a:pt x="1" y="354"/>
                    </a:lnTo>
                    <a:lnTo>
                      <a:pt x="264" y="304"/>
                    </a:lnTo>
                    <a:lnTo>
                      <a:pt x="395" y="61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1681675" y="1593245"/>
                <a:ext cx="9457" cy="4936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43" extrusionOk="0">
                    <a:moveTo>
                      <a:pt x="0" y="1"/>
                    </a:moveTo>
                    <a:lnTo>
                      <a:pt x="0" y="81"/>
                    </a:lnTo>
                    <a:lnTo>
                      <a:pt x="61" y="142"/>
                    </a:lnTo>
                    <a:lnTo>
                      <a:pt x="274" y="112"/>
                    </a:lnTo>
                    <a:lnTo>
                      <a:pt x="61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1700520" y="1583823"/>
                <a:ext cx="4556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53" extrusionOk="0">
                    <a:moveTo>
                      <a:pt x="132" y="1"/>
                    </a:moveTo>
                    <a:lnTo>
                      <a:pt x="0" y="143"/>
                    </a:lnTo>
                    <a:lnTo>
                      <a:pt x="92" y="152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1528153" y="1534984"/>
                <a:ext cx="14358" cy="1121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5" extrusionOk="0">
                    <a:moveTo>
                      <a:pt x="1" y="1"/>
                    </a:moveTo>
                    <a:lnTo>
                      <a:pt x="11" y="71"/>
                    </a:lnTo>
                    <a:lnTo>
                      <a:pt x="415" y="324"/>
                    </a:lnTo>
                    <a:lnTo>
                      <a:pt x="415" y="324"/>
                    </a:lnTo>
                    <a:lnTo>
                      <a:pt x="304" y="1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1537575" y="1520349"/>
                <a:ext cx="6661" cy="1363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95" extrusionOk="0">
                    <a:moveTo>
                      <a:pt x="163" y="0"/>
                    </a:moveTo>
                    <a:lnTo>
                      <a:pt x="1" y="263"/>
                    </a:lnTo>
                    <a:lnTo>
                      <a:pt x="21" y="394"/>
                    </a:lnTo>
                    <a:lnTo>
                      <a:pt x="193" y="91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1520490" y="1521385"/>
                <a:ext cx="9457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3" extrusionOk="0">
                    <a:moveTo>
                      <a:pt x="11" y="0"/>
                    </a:moveTo>
                    <a:lnTo>
                      <a:pt x="0" y="51"/>
                    </a:lnTo>
                    <a:lnTo>
                      <a:pt x="274" y="182"/>
                    </a:lnTo>
                    <a:lnTo>
                      <a:pt x="274" y="10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1532329" y="1508476"/>
                <a:ext cx="3555" cy="7697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3" extrusionOk="0">
                    <a:moveTo>
                      <a:pt x="52" y="1"/>
                    </a:moveTo>
                    <a:lnTo>
                      <a:pt x="1" y="192"/>
                    </a:lnTo>
                    <a:lnTo>
                      <a:pt x="52" y="223"/>
                    </a:lnTo>
                    <a:lnTo>
                      <a:pt x="102" y="9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1652372" y="1691647"/>
                <a:ext cx="36310" cy="5691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649" extrusionOk="0">
                    <a:moveTo>
                      <a:pt x="779" y="0"/>
                    </a:moveTo>
                    <a:lnTo>
                      <a:pt x="586" y="11"/>
                    </a:lnTo>
                    <a:lnTo>
                      <a:pt x="779" y="759"/>
                    </a:lnTo>
                    <a:lnTo>
                      <a:pt x="779" y="1274"/>
                    </a:lnTo>
                    <a:lnTo>
                      <a:pt x="860" y="1294"/>
                    </a:lnTo>
                    <a:lnTo>
                      <a:pt x="819" y="1406"/>
                    </a:lnTo>
                    <a:lnTo>
                      <a:pt x="425" y="1527"/>
                    </a:lnTo>
                    <a:lnTo>
                      <a:pt x="172" y="1577"/>
                    </a:lnTo>
                    <a:lnTo>
                      <a:pt x="0" y="1638"/>
                    </a:lnTo>
                    <a:lnTo>
                      <a:pt x="31" y="1648"/>
                    </a:lnTo>
                    <a:lnTo>
                      <a:pt x="233" y="1608"/>
                    </a:lnTo>
                    <a:lnTo>
                      <a:pt x="405" y="1628"/>
                    </a:lnTo>
                    <a:lnTo>
                      <a:pt x="1051" y="1507"/>
                    </a:lnTo>
                    <a:lnTo>
                      <a:pt x="961" y="1304"/>
                    </a:lnTo>
                    <a:lnTo>
                      <a:pt x="900" y="1001"/>
                    </a:lnTo>
                    <a:lnTo>
                      <a:pt x="768" y="384"/>
                    </a:lnTo>
                    <a:lnTo>
                      <a:pt x="779" y="0"/>
                    </a:lnTo>
                    <a:close/>
                  </a:path>
                </a:pathLst>
              </a:custGeom>
              <a:solidFill>
                <a:srgbClr val="CC7E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1686231" y="1741522"/>
                <a:ext cx="51289" cy="20985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608" extrusionOk="0">
                    <a:moveTo>
                      <a:pt x="0" y="1"/>
                    </a:moveTo>
                    <a:lnTo>
                      <a:pt x="10" y="71"/>
                    </a:lnTo>
                    <a:lnTo>
                      <a:pt x="91" y="62"/>
                    </a:lnTo>
                    <a:lnTo>
                      <a:pt x="495" y="273"/>
                    </a:lnTo>
                    <a:lnTo>
                      <a:pt x="950" y="365"/>
                    </a:lnTo>
                    <a:lnTo>
                      <a:pt x="1314" y="516"/>
                    </a:lnTo>
                    <a:lnTo>
                      <a:pt x="1435" y="607"/>
                    </a:lnTo>
                    <a:lnTo>
                      <a:pt x="1486" y="607"/>
                    </a:lnTo>
                    <a:lnTo>
                      <a:pt x="1385" y="455"/>
                    </a:lnTo>
                    <a:lnTo>
                      <a:pt x="1334" y="405"/>
                    </a:lnTo>
                    <a:lnTo>
                      <a:pt x="1233" y="415"/>
                    </a:lnTo>
                    <a:lnTo>
                      <a:pt x="1122" y="345"/>
                    </a:lnTo>
                    <a:lnTo>
                      <a:pt x="758" y="233"/>
                    </a:lnTo>
                    <a:lnTo>
                      <a:pt x="414" y="1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C7E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1703316" y="1737690"/>
                <a:ext cx="35619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53" extrusionOk="0">
                    <a:moveTo>
                      <a:pt x="910" y="0"/>
                    </a:moveTo>
                    <a:lnTo>
                      <a:pt x="779" y="31"/>
                    </a:lnTo>
                    <a:lnTo>
                      <a:pt x="496" y="31"/>
                    </a:lnTo>
                    <a:lnTo>
                      <a:pt x="192" y="21"/>
                    </a:lnTo>
                    <a:lnTo>
                      <a:pt x="0" y="92"/>
                    </a:lnTo>
                    <a:lnTo>
                      <a:pt x="192" y="152"/>
                    </a:lnTo>
                    <a:lnTo>
                      <a:pt x="364" y="101"/>
                    </a:lnTo>
                    <a:lnTo>
                      <a:pt x="910" y="122"/>
                    </a:lnTo>
                    <a:lnTo>
                      <a:pt x="1031" y="72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rgbClr val="CC7E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1804480" y="1451596"/>
                <a:ext cx="32824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2" extrusionOk="0">
                    <a:moveTo>
                      <a:pt x="0" y="1"/>
                    </a:moveTo>
                    <a:lnTo>
                      <a:pt x="0" y="41"/>
                    </a:lnTo>
                    <a:lnTo>
                      <a:pt x="31" y="61"/>
                    </a:lnTo>
                    <a:lnTo>
                      <a:pt x="243" y="41"/>
                    </a:lnTo>
                    <a:lnTo>
                      <a:pt x="506" y="31"/>
                    </a:lnTo>
                    <a:lnTo>
                      <a:pt x="739" y="41"/>
                    </a:lnTo>
                    <a:lnTo>
                      <a:pt x="870" y="81"/>
                    </a:lnTo>
                    <a:lnTo>
                      <a:pt x="951" y="92"/>
                    </a:lnTo>
                    <a:lnTo>
                      <a:pt x="930" y="51"/>
                    </a:lnTo>
                    <a:lnTo>
                      <a:pt x="708" y="11"/>
                    </a:lnTo>
                    <a:lnTo>
                      <a:pt x="304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8" name="Google Shape;1198;p25"/>
          <p:cNvSpPr/>
          <p:nvPr/>
        </p:nvSpPr>
        <p:spPr>
          <a:xfrm rot="-7131700" flipH="1">
            <a:off x="194652" y="2381872"/>
            <a:ext cx="562465" cy="56246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06061492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7"/>
          <p:cNvSpPr txBox="1">
            <a:spLocks noGrp="1"/>
          </p:cNvSpPr>
          <p:nvPr>
            <p:ph type="title" hasCustomPrompt="1"/>
          </p:nvPr>
        </p:nvSpPr>
        <p:spPr>
          <a:xfrm>
            <a:off x="713225" y="744275"/>
            <a:ext cx="425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6" name="Google Shape;1276;p27"/>
          <p:cNvSpPr txBox="1">
            <a:spLocks noGrp="1"/>
          </p:cNvSpPr>
          <p:nvPr>
            <p:ph type="subTitle" idx="1"/>
          </p:nvPr>
        </p:nvSpPr>
        <p:spPr>
          <a:xfrm>
            <a:off x="713225" y="1426074"/>
            <a:ext cx="4258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77" name="Google Shape;1277;p27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41979"/>
            <a:ext cx="425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8" name="Google Shape;1278;p27"/>
          <p:cNvSpPr txBox="1">
            <a:spLocks noGrp="1"/>
          </p:cNvSpPr>
          <p:nvPr>
            <p:ph type="subTitle" idx="3"/>
          </p:nvPr>
        </p:nvSpPr>
        <p:spPr>
          <a:xfrm>
            <a:off x="713225" y="2726350"/>
            <a:ext cx="4258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79" name="Google Shape;1279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339683"/>
            <a:ext cx="425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0" name="Google Shape;1280;p27"/>
          <p:cNvSpPr txBox="1">
            <a:spLocks noGrp="1"/>
          </p:cNvSpPr>
          <p:nvPr>
            <p:ph type="subTitle" idx="5"/>
          </p:nvPr>
        </p:nvSpPr>
        <p:spPr>
          <a:xfrm>
            <a:off x="713225" y="4026625"/>
            <a:ext cx="4258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81" name="Google Shape;1281;p27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82" name="Google Shape;1282;p27"/>
          <p:cNvGrpSpPr/>
          <p:nvPr/>
        </p:nvGrpSpPr>
        <p:grpSpPr>
          <a:xfrm>
            <a:off x="0" y="171450"/>
            <a:ext cx="9143875" cy="4971950"/>
            <a:chOff x="0" y="171450"/>
            <a:chExt cx="9143875" cy="4971950"/>
          </a:xfrm>
        </p:grpSpPr>
        <p:sp>
          <p:nvSpPr>
            <p:cNvPr id="1283" name="Google Shape;1283;p27"/>
            <p:cNvSpPr/>
            <p:nvPr/>
          </p:nvSpPr>
          <p:spPr>
            <a:xfrm rot="10800000">
              <a:off x="6771525" y="17145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8430775" y="3838575"/>
              <a:ext cx="713100" cy="130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5" name="Google Shape;1285;p27"/>
            <p:cNvSpPr/>
            <p:nvPr/>
          </p:nvSpPr>
          <p:spPr>
            <a:xfrm>
              <a:off x="7934325" y="4604000"/>
              <a:ext cx="713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6" name="Google Shape;1286;p27"/>
            <p:cNvSpPr/>
            <p:nvPr/>
          </p:nvSpPr>
          <p:spPr>
            <a:xfrm>
              <a:off x="0" y="4604000"/>
              <a:ext cx="12573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22988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8"/>
          <p:cNvSpPr txBox="1">
            <a:spLocks noGrp="1"/>
          </p:cNvSpPr>
          <p:nvPr>
            <p:ph type="title"/>
          </p:nvPr>
        </p:nvSpPr>
        <p:spPr>
          <a:xfrm>
            <a:off x="713268" y="387100"/>
            <a:ext cx="38397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89" name="Google Shape;1289;p28"/>
          <p:cNvSpPr txBox="1">
            <a:spLocks noGrp="1"/>
          </p:cNvSpPr>
          <p:nvPr>
            <p:ph type="subTitle" idx="1"/>
          </p:nvPr>
        </p:nvSpPr>
        <p:spPr>
          <a:xfrm>
            <a:off x="713225" y="1520773"/>
            <a:ext cx="3839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90" name="Google Shape;1290;p28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1" name="Google Shape;1291;p28"/>
          <p:cNvSpPr txBox="1"/>
          <p:nvPr/>
        </p:nvSpPr>
        <p:spPr>
          <a:xfrm>
            <a:off x="713268" y="3611950"/>
            <a:ext cx="38397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200" b="1" u="sng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292" name="Google Shape;1292;p28"/>
          <p:cNvGrpSpPr/>
          <p:nvPr/>
        </p:nvGrpSpPr>
        <p:grpSpPr>
          <a:xfrm>
            <a:off x="0" y="0"/>
            <a:ext cx="9144000" cy="5143400"/>
            <a:chOff x="0" y="0"/>
            <a:chExt cx="9144000" cy="5143400"/>
          </a:xfrm>
        </p:grpSpPr>
        <p:sp>
          <p:nvSpPr>
            <p:cNvPr id="1293" name="Google Shape;1293;p28"/>
            <p:cNvSpPr/>
            <p:nvPr/>
          </p:nvSpPr>
          <p:spPr>
            <a:xfrm>
              <a:off x="7981800" y="0"/>
              <a:ext cx="1162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8839200" y="237025"/>
              <a:ext cx="304800" cy="196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8430775" y="4604000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0" y="0"/>
              <a:ext cx="18987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0303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9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99" name="Google Shape;1299;p29"/>
          <p:cNvGrpSpPr/>
          <p:nvPr/>
        </p:nvGrpSpPr>
        <p:grpSpPr>
          <a:xfrm>
            <a:off x="2138293" y="4219307"/>
            <a:ext cx="5149166" cy="924184"/>
            <a:chOff x="2138293" y="4219307"/>
            <a:chExt cx="5149166" cy="924184"/>
          </a:xfrm>
        </p:grpSpPr>
        <p:sp>
          <p:nvSpPr>
            <p:cNvPr id="1300" name="Google Shape;1300;p29"/>
            <p:cNvSpPr/>
            <p:nvPr/>
          </p:nvSpPr>
          <p:spPr>
            <a:xfrm>
              <a:off x="2138293" y="4219307"/>
              <a:ext cx="628800" cy="628800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301" name="Google Shape;1301;p29"/>
            <p:cNvSpPr/>
            <p:nvPr/>
          </p:nvSpPr>
          <p:spPr>
            <a:xfrm rot="8998425">
              <a:off x="6543409" y="4399440"/>
              <a:ext cx="628901" cy="628901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302" name="Google Shape;1302;p29"/>
          <p:cNvGrpSpPr/>
          <p:nvPr/>
        </p:nvGrpSpPr>
        <p:grpSpPr>
          <a:xfrm>
            <a:off x="0" y="3184195"/>
            <a:ext cx="9143989" cy="1959305"/>
            <a:chOff x="0" y="3184195"/>
            <a:chExt cx="9143989" cy="1959305"/>
          </a:xfrm>
        </p:grpSpPr>
        <p:sp>
          <p:nvSpPr>
            <p:cNvPr id="1303" name="Google Shape;1303;p29"/>
            <p:cNvSpPr/>
            <p:nvPr/>
          </p:nvSpPr>
          <p:spPr>
            <a:xfrm>
              <a:off x="0" y="3184200"/>
              <a:ext cx="1959300" cy="19593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304" name="Google Shape;1304;p29"/>
            <p:cNvSpPr/>
            <p:nvPr/>
          </p:nvSpPr>
          <p:spPr>
            <a:xfrm>
              <a:off x="7184689" y="3184195"/>
              <a:ext cx="1959300" cy="19593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305" name="Google Shape;1305;p29"/>
            <p:cNvGrpSpPr/>
            <p:nvPr/>
          </p:nvGrpSpPr>
          <p:grpSpPr>
            <a:xfrm>
              <a:off x="7664014" y="3674248"/>
              <a:ext cx="1000659" cy="979225"/>
              <a:chOff x="5310789" y="4467723"/>
              <a:chExt cx="1000659" cy="979225"/>
            </a:xfrm>
          </p:grpSpPr>
          <p:sp>
            <p:nvSpPr>
              <p:cNvPr id="1306" name="Google Shape;1306;p29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378" y="4927"/>
                      <a:pt x="6227" y="4260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5385445" y="4554460"/>
                <a:ext cx="146620" cy="689851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19987" extrusionOk="0">
                    <a:moveTo>
                      <a:pt x="562" y="1"/>
                    </a:moveTo>
                    <a:cubicBezTo>
                      <a:pt x="481" y="1"/>
                      <a:pt x="395" y="81"/>
                      <a:pt x="355" y="258"/>
                    </a:cubicBezTo>
                    <a:cubicBezTo>
                      <a:pt x="1" y="1350"/>
                      <a:pt x="11" y="3219"/>
                      <a:pt x="213" y="5403"/>
                    </a:cubicBezTo>
                    <a:cubicBezTo>
                      <a:pt x="243" y="5767"/>
                      <a:pt x="142" y="6636"/>
                      <a:pt x="304" y="7748"/>
                    </a:cubicBezTo>
                    <a:cubicBezTo>
                      <a:pt x="506" y="9173"/>
                      <a:pt x="809" y="9558"/>
                      <a:pt x="890" y="9951"/>
                    </a:cubicBezTo>
                    <a:cubicBezTo>
                      <a:pt x="961" y="10335"/>
                      <a:pt x="1002" y="11488"/>
                      <a:pt x="1164" y="12206"/>
                    </a:cubicBezTo>
                    <a:cubicBezTo>
                      <a:pt x="1487" y="13590"/>
                      <a:pt x="1891" y="14298"/>
                      <a:pt x="1952" y="14632"/>
                    </a:cubicBezTo>
                    <a:cubicBezTo>
                      <a:pt x="2103" y="15582"/>
                      <a:pt x="2296" y="16512"/>
                      <a:pt x="2548" y="17290"/>
                    </a:cubicBezTo>
                    <a:cubicBezTo>
                      <a:pt x="2912" y="18422"/>
                      <a:pt x="3428" y="19271"/>
                      <a:pt x="3751" y="19888"/>
                    </a:cubicBezTo>
                    <a:cubicBezTo>
                      <a:pt x="3784" y="19956"/>
                      <a:pt x="3843" y="19987"/>
                      <a:pt x="3907" y="19987"/>
                    </a:cubicBezTo>
                    <a:cubicBezTo>
                      <a:pt x="4064" y="19987"/>
                      <a:pt x="4247" y="19804"/>
                      <a:pt x="4125" y="19524"/>
                    </a:cubicBezTo>
                    <a:cubicBezTo>
                      <a:pt x="1982" y="13853"/>
                      <a:pt x="82" y="5726"/>
                      <a:pt x="729" y="359"/>
                    </a:cubicBezTo>
                    <a:cubicBezTo>
                      <a:pt x="757" y="132"/>
                      <a:pt x="664" y="1"/>
                      <a:pt x="562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9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429" y="5300"/>
                      <a:pt x="5429" y="5271"/>
                      <a:pt x="5439" y="5240"/>
                    </a:cubicBezTo>
                    <a:lnTo>
                      <a:pt x="5439" y="5240"/>
                    </a:lnTo>
                    <a:cubicBezTo>
                      <a:pt x="5418" y="5280"/>
                      <a:pt x="5329" y="5295"/>
                      <a:pt x="5198" y="5295"/>
                    </a:cubicBezTo>
                    <a:cubicBezTo>
                      <a:pt x="4719" y="5295"/>
                      <a:pt x="3673" y="5085"/>
                      <a:pt x="3327" y="5085"/>
                    </a:cubicBezTo>
                    <a:cubicBezTo>
                      <a:pt x="3264" y="5085"/>
                      <a:pt x="3224" y="5092"/>
                      <a:pt x="3215" y="5109"/>
                    </a:cubicBezTo>
                    <a:cubicBezTo>
                      <a:pt x="3053" y="5392"/>
                      <a:pt x="3023" y="6261"/>
                      <a:pt x="3266" y="6949"/>
                    </a:cubicBezTo>
                    <a:cubicBezTo>
                      <a:pt x="3670" y="8090"/>
                      <a:pt x="3781" y="8869"/>
                      <a:pt x="4388" y="9455"/>
                    </a:cubicBezTo>
                    <a:cubicBezTo>
                      <a:pt x="4913" y="9950"/>
                      <a:pt x="5328" y="10557"/>
                      <a:pt x="5580" y="11709"/>
                    </a:cubicBezTo>
                    <a:cubicBezTo>
                      <a:pt x="6137" y="14307"/>
                      <a:pt x="4954" y="14206"/>
                      <a:pt x="5014" y="14499"/>
                    </a:cubicBezTo>
                    <a:cubicBezTo>
                      <a:pt x="5036" y="14608"/>
                      <a:pt x="5122" y="14628"/>
                      <a:pt x="5247" y="14628"/>
                    </a:cubicBezTo>
                    <a:cubicBezTo>
                      <a:pt x="5322" y="14628"/>
                      <a:pt x="5411" y="14621"/>
                      <a:pt x="5510" y="14621"/>
                    </a:cubicBezTo>
                    <a:cubicBezTo>
                      <a:pt x="6008" y="14621"/>
                      <a:pt x="6734" y="14811"/>
                      <a:pt x="6986" y="17117"/>
                    </a:cubicBezTo>
                    <a:cubicBezTo>
                      <a:pt x="7180" y="18938"/>
                      <a:pt x="6616" y="19120"/>
                      <a:pt x="6191" y="19120"/>
                    </a:cubicBezTo>
                    <a:cubicBezTo>
                      <a:pt x="6086" y="19120"/>
                      <a:pt x="5989" y="19108"/>
                      <a:pt x="5914" y="19108"/>
                    </a:cubicBezTo>
                    <a:cubicBezTo>
                      <a:pt x="5484" y="19108"/>
                      <a:pt x="5104" y="20021"/>
                      <a:pt x="4100" y="20021"/>
                    </a:cubicBezTo>
                    <a:cubicBezTo>
                      <a:pt x="3899" y="20021"/>
                      <a:pt x="3673" y="19984"/>
                      <a:pt x="3417" y="19897"/>
                    </a:cubicBezTo>
                    <a:cubicBezTo>
                      <a:pt x="1345" y="19189"/>
                      <a:pt x="3660" y="15550"/>
                      <a:pt x="3630" y="14964"/>
                    </a:cubicBezTo>
                    <a:cubicBezTo>
                      <a:pt x="3610" y="14651"/>
                      <a:pt x="1831" y="14580"/>
                      <a:pt x="1568" y="12639"/>
                    </a:cubicBezTo>
                    <a:cubicBezTo>
                      <a:pt x="1254" y="10385"/>
                      <a:pt x="2821" y="10264"/>
                      <a:pt x="2761" y="10082"/>
                    </a:cubicBezTo>
                    <a:cubicBezTo>
                      <a:pt x="2669" y="9789"/>
                      <a:pt x="1204" y="10132"/>
                      <a:pt x="779" y="8222"/>
                    </a:cubicBezTo>
                    <a:cubicBezTo>
                      <a:pt x="284" y="5968"/>
                      <a:pt x="2123" y="6109"/>
                      <a:pt x="2083" y="5442"/>
                    </a:cubicBezTo>
                    <a:cubicBezTo>
                      <a:pt x="2039" y="4857"/>
                      <a:pt x="1186" y="4101"/>
                      <a:pt x="2040" y="4101"/>
                    </a:cubicBezTo>
                    <a:cubicBezTo>
                      <a:pt x="2160" y="4101"/>
                      <a:pt x="2313" y="4116"/>
                      <a:pt x="2507" y="4148"/>
                    </a:cubicBezTo>
                    <a:cubicBezTo>
                      <a:pt x="3120" y="4255"/>
                      <a:pt x="4089" y="4888"/>
                      <a:pt x="5009" y="4888"/>
                    </a:cubicBezTo>
                    <a:cubicBezTo>
                      <a:pt x="5228" y="4888"/>
                      <a:pt x="5444" y="4852"/>
                      <a:pt x="5652" y="4765"/>
                    </a:cubicBezTo>
                    <a:cubicBezTo>
                      <a:pt x="5955" y="4451"/>
                      <a:pt x="6157" y="3936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9"/>
              <p:cNvSpPr/>
              <p:nvPr/>
            </p:nvSpPr>
            <p:spPr>
              <a:xfrm>
                <a:off x="5388241" y="4554460"/>
                <a:ext cx="143789" cy="689817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19986" extrusionOk="0">
                    <a:moveTo>
                      <a:pt x="280" y="234"/>
                    </a:moveTo>
                    <a:lnTo>
                      <a:pt x="280" y="234"/>
                    </a:lnTo>
                    <a:cubicBezTo>
                      <a:pt x="278" y="241"/>
                      <a:pt x="276" y="249"/>
                      <a:pt x="274" y="258"/>
                    </a:cubicBezTo>
                    <a:cubicBezTo>
                      <a:pt x="276" y="250"/>
                      <a:pt x="278" y="241"/>
                      <a:pt x="280" y="234"/>
                    </a:cubicBezTo>
                    <a:close/>
                    <a:moveTo>
                      <a:pt x="481" y="1"/>
                    </a:moveTo>
                    <a:cubicBezTo>
                      <a:pt x="404" y="1"/>
                      <a:pt x="322" y="73"/>
                      <a:pt x="280" y="234"/>
                    </a:cubicBezTo>
                    <a:lnTo>
                      <a:pt x="280" y="234"/>
                    </a:lnTo>
                    <a:cubicBezTo>
                      <a:pt x="297" y="167"/>
                      <a:pt x="318" y="138"/>
                      <a:pt x="338" y="138"/>
                    </a:cubicBezTo>
                    <a:cubicBezTo>
                      <a:pt x="427" y="138"/>
                      <a:pt x="528" y="655"/>
                      <a:pt x="496" y="975"/>
                    </a:cubicBezTo>
                    <a:cubicBezTo>
                      <a:pt x="31" y="6191"/>
                      <a:pt x="1608" y="13298"/>
                      <a:pt x="3741" y="19312"/>
                    </a:cubicBezTo>
                    <a:cubicBezTo>
                      <a:pt x="3875" y="19628"/>
                      <a:pt x="3819" y="19952"/>
                      <a:pt x="3735" y="19952"/>
                    </a:cubicBezTo>
                    <a:cubicBezTo>
                      <a:pt x="3730" y="19952"/>
                      <a:pt x="3725" y="19951"/>
                      <a:pt x="3720" y="19949"/>
                    </a:cubicBezTo>
                    <a:lnTo>
                      <a:pt x="3720" y="19949"/>
                    </a:lnTo>
                    <a:cubicBezTo>
                      <a:pt x="3751" y="19974"/>
                      <a:pt x="3789" y="19985"/>
                      <a:pt x="3829" y="19985"/>
                    </a:cubicBezTo>
                    <a:cubicBezTo>
                      <a:pt x="3984" y="19985"/>
                      <a:pt x="4165" y="19806"/>
                      <a:pt x="4044" y="19524"/>
                    </a:cubicBezTo>
                    <a:cubicBezTo>
                      <a:pt x="1901" y="13853"/>
                      <a:pt x="1" y="5726"/>
                      <a:pt x="648" y="359"/>
                    </a:cubicBezTo>
                    <a:cubicBezTo>
                      <a:pt x="676" y="132"/>
                      <a:pt x="583" y="1"/>
                      <a:pt x="481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9"/>
              <p:cNvSpPr/>
              <p:nvPr/>
            </p:nvSpPr>
            <p:spPr>
              <a:xfrm>
                <a:off x="5654352" y="5224534"/>
                <a:ext cx="198496" cy="222415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44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761" y="1404"/>
                      <a:pt x="1813" y="4750"/>
                      <a:pt x="1843" y="5760"/>
                    </a:cubicBezTo>
                    <a:cubicBezTo>
                      <a:pt x="1858" y="6209"/>
                      <a:pt x="2272" y="6444"/>
                      <a:pt x="2705" y="6444"/>
                    </a:cubicBezTo>
                    <a:cubicBezTo>
                      <a:pt x="3180" y="6444"/>
                      <a:pt x="3677" y="6161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9"/>
              <p:cNvSpPr/>
              <p:nvPr/>
            </p:nvSpPr>
            <p:spPr>
              <a:xfrm>
                <a:off x="5654352" y="5224534"/>
                <a:ext cx="198496" cy="221517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18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327" y="706"/>
                      <a:pt x="550" y="1202"/>
                      <a:pt x="761" y="1778"/>
                    </a:cubicBezTo>
                    <a:cubicBezTo>
                      <a:pt x="988" y="1516"/>
                      <a:pt x="1443" y="1396"/>
                      <a:pt x="1922" y="1396"/>
                    </a:cubicBezTo>
                    <a:cubicBezTo>
                      <a:pt x="2793" y="1396"/>
                      <a:pt x="3743" y="1794"/>
                      <a:pt x="3542" y="2465"/>
                    </a:cubicBezTo>
                    <a:cubicBezTo>
                      <a:pt x="3198" y="3618"/>
                      <a:pt x="3036" y="5144"/>
                      <a:pt x="2955" y="6418"/>
                    </a:cubicBezTo>
                    <a:cubicBezTo>
                      <a:pt x="3339" y="6337"/>
                      <a:pt x="3683" y="6054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9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9"/>
              <p:cNvSpPr/>
              <p:nvPr/>
            </p:nvSpPr>
            <p:spPr>
              <a:xfrm>
                <a:off x="5835590" y="4630979"/>
                <a:ext cx="380252" cy="584684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16940" extrusionOk="0">
                    <a:moveTo>
                      <a:pt x="8884" y="1"/>
                    </a:moveTo>
                    <a:cubicBezTo>
                      <a:pt x="8723" y="1"/>
                      <a:pt x="8628" y="303"/>
                      <a:pt x="8833" y="507"/>
                    </a:cubicBezTo>
                    <a:cubicBezTo>
                      <a:pt x="9157" y="1225"/>
                      <a:pt x="9814" y="1690"/>
                      <a:pt x="10016" y="2549"/>
                    </a:cubicBezTo>
                    <a:cubicBezTo>
                      <a:pt x="10319" y="3863"/>
                      <a:pt x="9956" y="4621"/>
                      <a:pt x="10006" y="5036"/>
                    </a:cubicBezTo>
                    <a:cubicBezTo>
                      <a:pt x="10046" y="5440"/>
                      <a:pt x="10612" y="6350"/>
                      <a:pt x="10623" y="7694"/>
                    </a:cubicBezTo>
                    <a:cubicBezTo>
                      <a:pt x="10632" y="8311"/>
                      <a:pt x="9956" y="9433"/>
                      <a:pt x="9945" y="9776"/>
                    </a:cubicBezTo>
                    <a:cubicBezTo>
                      <a:pt x="9925" y="10151"/>
                      <a:pt x="10026" y="11081"/>
                      <a:pt x="9834" y="11656"/>
                    </a:cubicBezTo>
                    <a:cubicBezTo>
                      <a:pt x="9581" y="12415"/>
                      <a:pt x="8358" y="13173"/>
                      <a:pt x="8116" y="13415"/>
                    </a:cubicBezTo>
                    <a:cubicBezTo>
                      <a:pt x="7914" y="13617"/>
                      <a:pt x="7135" y="15033"/>
                      <a:pt x="6337" y="15407"/>
                    </a:cubicBezTo>
                    <a:cubicBezTo>
                      <a:pt x="5740" y="15679"/>
                      <a:pt x="4618" y="15639"/>
                      <a:pt x="4315" y="15710"/>
                    </a:cubicBezTo>
                    <a:cubicBezTo>
                      <a:pt x="3961" y="15791"/>
                      <a:pt x="3112" y="16306"/>
                      <a:pt x="2455" y="16337"/>
                    </a:cubicBezTo>
                    <a:cubicBezTo>
                      <a:pt x="2443" y="16337"/>
                      <a:pt x="2430" y="16338"/>
                      <a:pt x="2418" y="16338"/>
                    </a:cubicBezTo>
                    <a:cubicBezTo>
                      <a:pt x="1942" y="16338"/>
                      <a:pt x="1412" y="15972"/>
                      <a:pt x="939" y="15942"/>
                    </a:cubicBezTo>
                    <a:cubicBezTo>
                      <a:pt x="897" y="15940"/>
                      <a:pt x="856" y="15939"/>
                      <a:pt x="817" y="15939"/>
                    </a:cubicBezTo>
                    <a:cubicBezTo>
                      <a:pt x="15" y="15939"/>
                      <a:pt x="1" y="16414"/>
                      <a:pt x="888" y="16559"/>
                    </a:cubicBezTo>
                    <a:cubicBezTo>
                      <a:pt x="1086" y="16587"/>
                      <a:pt x="1493" y="16939"/>
                      <a:pt x="2209" y="16939"/>
                    </a:cubicBezTo>
                    <a:cubicBezTo>
                      <a:pt x="2262" y="16939"/>
                      <a:pt x="2317" y="16937"/>
                      <a:pt x="2374" y="16933"/>
                    </a:cubicBezTo>
                    <a:cubicBezTo>
                      <a:pt x="3577" y="16842"/>
                      <a:pt x="3668" y="16418"/>
                      <a:pt x="4457" y="16225"/>
                    </a:cubicBezTo>
                    <a:cubicBezTo>
                      <a:pt x="4656" y="16181"/>
                      <a:pt x="4830" y="16175"/>
                      <a:pt x="5004" y="16175"/>
                    </a:cubicBezTo>
                    <a:cubicBezTo>
                      <a:pt x="5068" y="16175"/>
                      <a:pt x="5131" y="16176"/>
                      <a:pt x="5196" y="16176"/>
                    </a:cubicBezTo>
                    <a:cubicBezTo>
                      <a:pt x="5553" y="16176"/>
                      <a:pt x="5946" y="16151"/>
                      <a:pt x="6579" y="15832"/>
                    </a:cubicBezTo>
                    <a:cubicBezTo>
                      <a:pt x="7620" y="15306"/>
                      <a:pt x="8126" y="14002"/>
                      <a:pt x="8429" y="13739"/>
                    </a:cubicBezTo>
                    <a:cubicBezTo>
                      <a:pt x="8712" y="13476"/>
                      <a:pt x="9945" y="12829"/>
                      <a:pt x="10218" y="11980"/>
                    </a:cubicBezTo>
                    <a:cubicBezTo>
                      <a:pt x="10592" y="10787"/>
                      <a:pt x="10329" y="10232"/>
                      <a:pt x="10349" y="9888"/>
                    </a:cubicBezTo>
                    <a:cubicBezTo>
                      <a:pt x="10370" y="9484"/>
                      <a:pt x="11016" y="8897"/>
                      <a:pt x="11016" y="7613"/>
                    </a:cubicBezTo>
                    <a:cubicBezTo>
                      <a:pt x="11016" y="6077"/>
                      <a:pt x="10390" y="5369"/>
                      <a:pt x="10380" y="4995"/>
                    </a:cubicBezTo>
                    <a:cubicBezTo>
                      <a:pt x="10360" y="4702"/>
                      <a:pt x="10693" y="3904"/>
                      <a:pt x="10390" y="2468"/>
                    </a:cubicBezTo>
                    <a:cubicBezTo>
                      <a:pt x="10158" y="1326"/>
                      <a:pt x="9419" y="770"/>
                      <a:pt x="9136" y="254"/>
                    </a:cubicBezTo>
                    <a:cubicBezTo>
                      <a:pt x="9054" y="70"/>
                      <a:pt x="8962" y="1"/>
                      <a:pt x="8884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9"/>
              <p:cNvSpPr/>
              <p:nvPr/>
            </p:nvSpPr>
            <p:spPr>
              <a:xfrm>
                <a:off x="5843183" y="4631014"/>
                <a:ext cx="363961" cy="569463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16499" extrusionOk="0">
                    <a:moveTo>
                      <a:pt x="8633" y="1"/>
                    </a:moveTo>
                    <a:lnTo>
                      <a:pt x="8633" y="1"/>
                    </a:lnTo>
                    <a:cubicBezTo>
                      <a:pt x="8492" y="41"/>
                      <a:pt x="8421" y="314"/>
                      <a:pt x="8613" y="506"/>
                    </a:cubicBezTo>
                    <a:cubicBezTo>
                      <a:pt x="8937" y="1224"/>
                      <a:pt x="9594" y="1689"/>
                      <a:pt x="9796" y="2548"/>
                    </a:cubicBezTo>
                    <a:cubicBezTo>
                      <a:pt x="10099" y="3862"/>
                      <a:pt x="9736" y="4620"/>
                      <a:pt x="9786" y="5035"/>
                    </a:cubicBezTo>
                    <a:cubicBezTo>
                      <a:pt x="9826" y="5439"/>
                      <a:pt x="10392" y="6349"/>
                      <a:pt x="10403" y="7693"/>
                    </a:cubicBezTo>
                    <a:cubicBezTo>
                      <a:pt x="10412" y="8310"/>
                      <a:pt x="9736" y="9432"/>
                      <a:pt x="9725" y="9775"/>
                    </a:cubicBezTo>
                    <a:cubicBezTo>
                      <a:pt x="9705" y="10150"/>
                      <a:pt x="9806" y="11080"/>
                      <a:pt x="9614" y="11655"/>
                    </a:cubicBezTo>
                    <a:cubicBezTo>
                      <a:pt x="9361" y="12414"/>
                      <a:pt x="8138" y="13172"/>
                      <a:pt x="7896" y="13414"/>
                    </a:cubicBezTo>
                    <a:cubicBezTo>
                      <a:pt x="7694" y="13616"/>
                      <a:pt x="6915" y="15032"/>
                      <a:pt x="6117" y="15406"/>
                    </a:cubicBezTo>
                    <a:cubicBezTo>
                      <a:pt x="5520" y="15678"/>
                      <a:pt x="4398" y="15638"/>
                      <a:pt x="4095" y="15709"/>
                    </a:cubicBezTo>
                    <a:cubicBezTo>
                      <a:pt x="3741" y="15790"/>
                      <a:pt x="2892" y="16305"/>
                      <a:pt x="2235" y="16336"/>
                    </a:cubicBezTo>
                    <a:cubicBezTo>
                      <a:pt x="2223" y="16336"/>
                      <a:pt x="2210" y="16337"/>
                      <a:pt x="2198" y="16337"/>
                    </a:cubicBezTo>
                    <a:cubicBezTo>
                      <a:pt x="1722" y="16337"/>
                      <a:pt x="1192" y="15971"/>
                      <a:pt x="719" y="15941"/>
                    </a:cubicBezTo>
                    <a:cubicBezTo>
                      <a:pt x="681" y="15940"/>
                      <a:pt x="644" y="15939"/>
                      <a:pt x="609" y="15939"/>
                    </a:cubicBezTo>
                    <a:cubicBezTo>
                      <a:pt x="234" y="15939"/>
                      <a:pt x="29" y="16034"/>
                      <a:pt x="1" y="16154"/>
                    </a:cubicBezTo>
                    <a:cubicBezTo>
                      <a:pt x="76" y="16104"/>
                      <a:pt x="226" y="16068"/>
                      <a:pt x="463" y="16068"/>
                    </a:cubicBezTo>
                    <a:cubicBezTo>
                      <a:pt x="514" y="16068"/>
                      <a:pt x="569" y="16070"/>
                      <a:pt x="628" y="16073"/>
                    </a:cubicBezTo>
                    <a:cubicBezTo>
                      <a:pt x="1101" y="16102"/>
                      <a:pt x="1662" y="16498"/>
                      <a:pt x="2140" y="16498"/>
                    </a:cubicBezTo>
                    <a:cubicBezTo>
                      <a:pt x="2151" y="16498"/>
                      <a:pt x="2163" y="16498"/>
                      <a:pt x="2175" y="16498"/>
                    </a:cubicBezTo>
                    <a:cubicBezTo>
                      <a:pt x="2821" y="16467"/>
                      <a:pt x="3812" y="15932"/>
                      <a:pt x="4165" y="15851"/>
                    </a:cubicBezTo>
                    <a:cubicBezTo>
                      <a:pt x="4469" y="15780"/>
                      <a:pt x="5591" y="15800"/>
                      <a:pt x="6198" y="15527"/>
                    </a:cubicBezTo>
                    <a:cubicBezTo>
                      <a:pt x="6996" y="15153"/>
                      <a:pt x="7784" y="13748"/>
                      <a:pt x="7986" y="13546"/>
                    </a:cubicBezTo>
                    <a:cubicBezTo>
                      <a:pt x="8229" y="13303"/>
                      <a:pt x="9473" y="12515"/>
                      <a:pt x="9725" y="11756"/>
                    </a:cubicBezTo>
                    <a:cubicBezTo>
                      <a:pt x="9917" y="11181"/>
                      <a:pt x="9857" y="10150"/>
                      <a:pt x="9877" y="9775"/>
                    </a:cubicBezTo>
                    <a:cubicBezTo>
                      <a:pt x="9887" y="9432"/>
                      <a:pt x="10544" y="8270"/>
                      <a:pt x="10544" y="7653"/>
                    </a:cubicBezTo>
                    <a:cubicBezTo>
                      <a:pt x="10524" y="6318"/>
                      <a:pt x="9968" y="5388"/>
                      <a:pt x="9927" y="4984"/>
                    </a:cubicBezTo>
                    <a:cubicBezTo>
                      <a:pt x="9887" y="4570"/>
                      <a:pt x="10190" y="3771"/>
                      <a:pt x="9897" y="2457"/>
                    </a:cubicBezTo>
                    <a:cubicBezTo>
                      <a:pt x="9695" y="1598"/>
                      <a:pt x="9098" y="1113"/>
                      <a:pt x="8775" y="405"/>
                    </a:cubicBezTo>
                    <a:cubicBezTo>
                      <a:pt x="8624" y="253"/>
                      <a:pt x="8593" y="71"/>
                      <a:pt x="8633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9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2021" y="3088"/>
                    </a:moveTo>
                    <a:cubicBezTo>
                      <a:pt x="13131" y="3088"/>
                      <a:pt x="12321" y="5466"/>
                      <a:pt x="12382" y="5837"/>
                    </a:cubicBezTo>
                    <a:cubicBezTo>
                      <a:pt x="12443" y="6272"/>
                      <a:pt x="14576" y="6383"/>
                      <a:pt x="14516" y="8395"/>
                    </a:cubicBezTo>
                    <a:cubicBezTo>
                      <a:pt x="14455" y="10406"/>
                      <a:pt x="12645" y="10558"/>
                      <a:pt x="12584" y="10993"/>
                    </a:cubicBezTo>
                    <a:cubicBezTo>
                      <a:pt x="12524" y="11417"/>
                      <a:pt x="14152" y="12964"/>
                      <a:pt x="13424" y="14247"/>
                    </a:cubicBezTo>
                    <a:cubicBezTo>
                      <a:pt x="12968" y="15055"/>
                      <a:pt x="12311" y="15122"/>
                      <a:pt x="11689" y="15122"/>
                    </a:cubicBezTo>
                    <a:cubicBezTo>
                      <a:pt x="11565" y="15122"/>
                      <a:pt x="11443" y="15120"/>
                      <a:pt x="11323" y="15120"/>
                    </a:cubicBezTo>
                    <a:cubicBezTo>
                      <a:pt x="10939" y="15120"/>
                      <a:pt x="10588" y="15147"/>
                      <a:pt x="10331" y="15380"/>
                    </a:cubicBezTo>
                    <a:cubicBezTo>
                      <a:pt x="9906" y="15764"/>
                      <a:pt x="11250" y="17523"/>
                      <a:pt x="9239" y="18645"/>
                    </a:cubicBezTo>
                    <a:cubicBezTo>
                      <a:pt x="8628" y="18987"/>
                      <a:pt x="8108" y="19121"/>
                      <a:pt x="7666" y="19121"/>
                    </a:cubicBezTo>
                    <a:cubicBezTo>
                      <a:pt x="6112" y="19121"/>
                      <a:pt x="5529" y="17472"/>
                      <a:pt x="5387" y="17472"/>
                    </a:cubicBezTo>
                    <a:cubicBezTo>
                      <a:pt x="5215" y="17472"/>
                      <a:pt x="5078" y="19879"/>
                      <a:pt x="3412" y="19879"/>
                    </a:cubicBezTo>
                    <a:cubicBezTo>
                      <a:pt x="3323" y="19879"/>
                      <a:pt x="3231" y="19872"/>
                      <a:pt x="3134" y="19858"/>
                    </a:cubicBezTo>
                    <a:cubicBezTo>
                      <a:pt x="1081" y="19564"/>
                      <a:pt x="1213" y="17917"/>
                      <a:pt x="2709" y="17351"/>
                    </a:cubicBezTo>
                    <a:cubicBezTo>
                      <a:pt x="3700" y="16977"/>
                      <a:pt x="4215" y="16502"/>
                      <a:pt x="4973" y="16471"/>
                    </a:cubicBezTo>
                    <a:cubicBezTo>
                      <a:pt x="6802" y="16421"/>
                      <a:pt x="8824" y="14813"/>
                      <a:pt x="9269" y="13904"/>
                    </a:cubicBezTo>
                    <a:cubicBezTo>
                      <a:pt x="9916" y="12549"/>
                      <a:pt x="8794" y="12489"/>
                      <a:pt x="9239" y="11781"/>
                    </a:cubicBezTo>
                    <a:cubicBezTo>
                      <a:pt x="9956" y="10649"/>
                      <a:pt x="10735" y="10730"/>
                      <a:pt x="10917" y="10356"/>
                    </a:cubicBezTo>
                    <a:cubicBezTo>
                      <a:pt x="11099" y="9992"/>
                      <a:pt x="10219" y="9112"/>
                      <a:pt x="10158" y="8021"/>
                    </a:cubicBezTo>
                    <a:cubicBezTo>
                      <a:pt x="10098" y="6919"/>
                      <a:pt x="10917" y="6293"/>
                      <a:pt x="10917" y="5929"/>
                    </a:cubicBezTo>
                    <a:cubicBezTo>
                      <a:pt x="10917" y="5554"/>
                      <a:pt x="9522" y="4099"/>
                      <a:pt x="11412" y="3250"/>
                    </a:cubicBezTo>
                    <a:cubicBezTo>
                      <a:pt x="11660" y="3137"/>
                      <a:pt x="11861" y="3088"/>
                      <a:pt x="12021" y="3088"/>
                    </a:cubicBezTo>
                    <a:close/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9"/>
              <p:cNvSpPr/>
              <p:nvPr/>
            </p:nvSpPr>
            <p:spPr>
              <a:xfrm>
                <a:off x="5412333" y="4554253"/>
                <a:ext cx="740692" cy="711147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0604" extrusionOk="0">
                    <a:moveTo>
                      <a:pt x="7305" y="1"/>
                    </a:moveTo>
                    <a:cubicBezTo>
                      <a:pt x="7229" y="1"/>
                      <a:pt x="6974" y="305"/>
                      <a:pt x="6915" y="365"/>
                    </a:cubicBezTo>
                    <a:lnTo>
                      <a:pt x="5520" y="1669"/>
                    </a:lnTo>
                    <a:cubicBezTo>
                      <a:pt x="6045" y="2225"/>
                      <a:pt x="6632" y="2730"/>
                      <a:pt x="7278" y="3135"/>
                    </a:cubicBezTo>
                    <a:cubicBezTo>
                      <a:pt x="7066" y="3110"/>
                      <a:pt x="6843" y="3092"/>
                      <a:pt x="6620" y="3092"/>
                    </a:cubicBezTo>
                    <a:cubicBezTo>
                      <a:pt x="6099" y="3092"/>
                      <a:pt x="5578" y="3194"/>
                      <a:pt x="5196" y="3569"/>
                    </a:cubicBezTo>
                    <a:cubicBezTo>
                      <a:pt x="4680" y="2831"/>
                      <a:pt x="3649" y="2518"/>
                      <a:pt x="2780" y="2488"/>
                    </a:cubicBezTo>
                    <a:cubicBezTo>
                      <a:pt x="2741" y="2486"/>
                      <a:pt x="2702" y="2485"/>
                      <a:pt x="2663" y="2485"/>
                    </a:cubicBezTo>
                    <a:cubicBezTo>
                      <a:pt x="1541" y="2485"/>
                      <a:pt x="597" y="3193"/>
                      <a:pt x="304" y="4297"/>
                    </a:cubicBezTo>
                    <a:cubicBezTo>
                      <a:pt x="1" y="5439"/>
                      <a:pt x="324" y="6713"/>
                      <a:pt x="809" y="7754"/>
                    </a:cubicBezTo>
                    <a:cubicBezTo>
                      <a:pt x="1315" y="8816"/>
                      <a:pt x="2133" y="9948"/>
                      <a:pt x="3346" y="10220"/>
                    </a:cubicBezTo>
                    <a:cubicBezTo>
                      <a:pt x="2224" y="11343"/>
                      <a:pt x="2921" y="13526"/>
                      <a:pt x="4235" y="14193"/>
                    </a:cubicBezTo>
                    <a:cubicBezTo>
                      <a:pt x="3427" y="15012"/>
                      <a:pt x="4024" y="16094"/>
                      <a:pt x="4680" y="16761"/>
                    </a:cubicBezTo>
                    <a:cubicBezTo>
                      <a:pt x="4923" y="17013"/>
                      <a:pt x="5186" y="17246"/>
                      <a:pt x="5439" y="17488"/>
                    </a:cubicBezTo>
                    <a:cubicBezTo>
                      <a:pt x="5570" y="17599"/>
                      <a:pt x="5691" y="17711"/>
                      <a:pt x="5812" y="17822"/>
                    </a:cubicBezTo>
                    <a:cubicBezTo>
                      <a:pt x="5873" y="17873"/>
                      <a:pt x="5974" y="17933"/>
                      <a:pt x="6005" y="18004"/>
                    </a:cubicBezTo>
                    <a:cubicBezTo>
                      <a:pt x="6045" y="18105"/>
                      <a:pt x="6005" y="18135"/>
                      <a:pt x="5944" y="18226"/>
                    </a:cubicBezTo>
                    <a:cubicBezTo>
                      <a:pt x="5702" y="18641"/>
                      <a:pt x="5448" y="19065"/>
                      <a:pt x="5196" y="19479"/>
                    </a:cubicBezTo>
                    <a:lnTo>
                      <a:pt x="5014" y="19783"/>
                    </a:lnTo>
                    <a:cubicBezTo>
                      <a:pt x="4882" y="19995"/>
                      <a:pt x="4974" y="19985"/>
                      <a:pt x="5176" y="20106"/>
                    </a:cubicBezTo>
                    <a:cubicBezTo>
                      <a:pt x="5419" y="20258"/>
                      <a:pt x="5661" y="20409"/>
                      <a:pt x="5934" y="20501"/>
                    </a:cubicBezTo>
                    <a:cubicBezTo>
                      <a:pt x="6138" y="20570"/>
                      <a:pt x="6348" y="20603"/>
                      <a:pt x="6558" y="20603"/>
                    </a:cubicBezTo>
                    <a:cubicBezTo>
                      <a:pt x="6865" y="20603"/>
                      <a:pt x="7172" y="20532"/>
                      <a:pt x="7460" y="20400"/>
                    </a:cubicBezTo>
                    <a:cubicBezTo>
                      <a:pt x="7743" y="20258"/>
                      <a:pt x="7996" y="20076"/>
                      <a:pt x="8238" y="19874"/>
                    </a:cubicBezTo>
                    <a:cubicBezTo>
                      <a:pt x="8289" y="19834"/>
                      <a:pt x="8350" y="19742"/>
                      <a:pt x="8411" y="19733"/>
                    </a:cubicBezTo>
                    <a:cubicBezTo>
                      <a:pt x="8441" y="19722"/>
                      <a:pt x="8454" y="19718"/>
                      <a:pt x="8462" y="19718"/>
                    </a:cubicBezTo>
                    <a:cubicBezTo>
                      <a:pt x="8476" y="19718"/>
                      <a:pt x="8468" y="19736"/>
                      <a:pt x="8521" y="19762"/>
                    </a:cubicBezTo>
                    <a:cubicBezTo>
                      <a:pt x="8663" y="19823"/>
                      <a:pt x="8804" y="19995"/>
                      <a:pt x="8936" y="20076"/>
                    </a:cubicBezTo>
                    <a:cubicBezTo>
                      <a:pt x="9271" y="20263"/>
                      <a:pt x="9638" y="20345"/>
                      <a:pt x="10009" y="20345"/>
                    </a:cubicBezTo>
                    <a:cubicBezTo>
                      <a:pt x="10297" y="20345"/>
                      <a:pt x="10588" y="20296"/>
                      <a:pt x="10867" y="20207"/>
                    </a:cubicBezTo>
                    <a:cubicBezTo>
                      <a:pt x="11837" y="19904"/>
                      <a:pt x="12636" y="19095"/>
                      <a:pt x="12353" y="18004"/>
                    </a:cubicBezTo>
                    <a:lnTo>
                      <a:pt x="12353" y="18004"/>
                    </a:lnTo>
                    <a:cubicBezTo>
                      <a:pt x="12515" y="18032"/>
                      <a:pt x="12686" y="18047"/>
                      <a:pt x="12861" y="18047"/>
                    </a:cubicBezTo>
                    <a:cubicBezTo>
                      <a:pt x="13852" y="18047"/>
                      <a:pt x="14951" y="17572"/>
                      <a:pt x="15072" y="16498"/>
                    </a:cubicBezTo>
                    <a:cubicBezTo>
                      <a:pt x="15307" y="17082"/>
                      <a:pt x="15848" y="17360"/>
                      <a:pt x="16412" y="17360"/>
                    </a:cubicBezTo>
                    <a:cubicBezTo>
                      <a:pt x="16649" y="17360"/>
                      <a:pt x="16890" y="17311"/>
                      <a:pt x="17113" y="17215"/>
                    </a:cubicBezTo>
                    <a:cubicBezTo>
                      <a:pt x="17902" y="16902"/>
                      <a:pt x="18609" y="16296"/>
                      <a:pt x="19247" y="15760"/>
                    </a:cubicBezTo>
                    <a:cubicBezTo>
                      <a:pt x="19732" y="15346"/>
                      <a:pt x="20258" y="14870"/>
                      <a:pt x="20318" y="14193"/>
                    </a:cubicBezTo>
                    <a:cubicBezTo>
                      <a:pt x="20386" y="13539"/>
                      <a:pt x="20144" y="12755"/>
                      <a:pt x="19382" y="12755"/>
                    </a:cubicBezTo>
                    <a:cubicBezTo>
                      <a:pt x="19355" y="12755"/>
                      <a:pt x="19326" y="12756"/>
                      <a:pt x="19297" y="12758"/>
                    </a:cubicBezTo>
                    <a:cubicBezTo>
                      <a:pt x="20177" y="12242"/>
                      <a:pt x="21248" y="11635"/>
                      <a:pt x="21015" y="10422"/>
                    </a:cubicBezTo>
                    <a:cubicBezTo>
                      <a:pt x="20914" y="9917"/>
                      <a:pt x="20581" y="9513"/>
                      <a:pt x="20166" y="9209"/>
                    </a:cubicBezTo>
                    <a:cubicBezTo>
                      <a:pt x="21460" y="8209"/>
                      <a:pt x="21258" y="6430"/>
                      <a:pt x="20581" y="5136"/>
                    </a:cubicBezTo>
                    <a:cubicBezTo>
                      <a:pt x="20015" y="4065"/>
                      <a:pt x="19216" y="3236"/>
                      <a:pt x="18064" y="2861"/>
                    </a:cubicBezTo>
                    <a:cubicBezTo>
                      <a:pt x="16547" y="2376"/>
                      <a:pt x="14860" y="2477"/>
                      <a:pt x="13293" y="2356"/>
                    </a:cubicBezTo>
                    <a:cubicBezTo>
                      <a:pt x="11706" y="2245"/>
                      <a:pt x="10089" y="1972"/>
                      <a:pt x="8714" y="1133"/>
                    </a:cubicBezTo>
                    <a:cubicBezTo>
                      <a:pt x="8370" y="931"/>
                      <a:pt x="8047" y="688"/>
                      <a:pt x="7743" y="415"/>
                    </a:cubicBezTo>
                    <a:cubicBezTo>
                      <a:pt x="7663" y="345"/>
                      <a:pt x="7409" y="1"/>
                      <a:pt x="7308" y="1"/>
                    </a:cubicBezTo>
                    <a:cubicBezTo>
                      <a:pt x="7307" y="1"/>
                      <a:pt x="7306" y="1"/>
                      <a:pt x="7305" y="1"/>
                    </a:cubicBezTo>
                    <a:close/>
                  </a:path>
                </a:pathLst>
              </a:custGeom>
              <a:solidFill>
                <a:srgbClr val="FFD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9"/>
              <p:cNvSpPr/>
              <p:nvPr/>
            </p:nvSpPr>
            <p:spPr>
              <a:xfrm>
                <a:off x="5526784" y="4874552"/>
                <a:ext cx="131882" cy="31754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920" extrusionOk="0">
                    <a:moveTo>
                      <a:pt x="3821" y="1"/>
                    </a:moveTo>
                    <a:lnTo>
                      <a:pt x="3821" y="1"/>
                    </a:lnTo>
                    <a:cubicBezTo>
                      <a:pt x="3679" y="91"/>
                      <a:pt x="3518" y="122"/>
                      <a:pt x="3356" y="152"/>
                    </a:cubicBezTo>
                    <a:cubicBezTo>
                      <a:pt x="3194" y="182"/>
                      <a:pt x="3033" y="192"/>
                      <a:pt x="2860" y="212"/>
                    </a:cubicBezTo>
                    <a:cubicBezTo>
                      <a:pt x="2699" y="223"/>
                      <a:pt x="2537" y="243"/>
                      <a:pt x="2365" y="253"/>
                    </a:cubicBezTo>
                    <a:lnTo>
                      <a:pt x="1870" y="293"/>
                    </a:lnTo>
                    <a:cubicBezTo>
                      <a:pt x="1536" y="324"/>
                      <a:pt x="1203" y="364"/>
                      <a:pt x="869" y="445"/>
                    </a:cubicBezTo>
                    <a:cubicBezTo>
                      <a:pt x="708" y="486"/>
                      <a:pt x="546" y="536"/>
                      <a:pt x="394" y="607"/>
                    </a:cubicBezTo>
                    <a:cubicBezTo>
                      <a:pt x="243" y="677"/>
                      <a:pt x="91" y="778"/>
                      <a:pt x="0" y="920"/>
                    </a:cubicBezTo>
                    <a:cubicBezTo>
                      <a:pt x="111" y="799"/>
                      <a:pt x="263" y="728"/>
                      <a:pt x="414" y="677"/>
                    </a:cubicBezTo>
                    <a:cubicBezTo>
                      <a:pt x="576" y="617"/>
                      <a:pt x="738" y="587"/>
                      <a:pt x="899" y="556"/>
                    </a:cubicBezTo>
                    <a:cubicBezTo>
                      <a:pt x="1061" y="526"/>
                      <a:pt x="1223" y="506"/>
                      <a:pt x="1384" y="486"/>
                    </a:cubicBezTo>
                    <a:cubicBezTo>
                      <a:pt x="1557" y="466"/>
                      <a:pt x="1718" y="455"/>
                      <a:pt x="1880" y="435"/>
                    </a:cubicBezTo>
                    <a:lnTo>
                      <a:pt x="2375" y="394"/>
                    </a:lnTo>
                    <a:cubicBezTo>
                      <a:pt x="2547" y="374"/>
                      <a:pt x="2709" y="354"/>
                      <a:pt x="2880" y="324"/>
                    </a:cubicBezTo>
                    <a:cubicBezTo>
                      <a:pt x="3042" y="304"/>
                      <a:pt x="3214" y="273"/>
                      <a:pt x="3376" y="223"/>
                    </a:cubicBezTo>
                    <a:cubicBezTo>
                      <a:pt x="3457" y="203"/>
                      <a:pt x="3538" y="172"/>
                      <a:pt x="3608" y="132"/>
                    </a:cubicBezTo>
                    <a:cubicBezTo>
                      <a:pt x="3689" y="102"/>
                      <a:pt x="3760" y="61"/>
                      <a:pt x="3821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5479671" y="4692416"/>
                <a:ext cx="253996" cy="300798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8715" extrusionOk="0">
                    <a:moveTo>
                      <a:pt x="0" y="1"/>
                    </a:moveTo>
                    <a:lnTo>
                      <a:pt x="213" y="253"/>
                    </a:lnTo>
                    <a:cubicBezTo>
                      <a:pt x="283" y="334"/>
                      <a:pt x="354" y="415"/>
                      <a:pt x="415" y="496"/>
                    </a:cubicBezTo>
                    <a:cubicBezTo>
                      <a:pt x="485" y="577"/>
                      <a:pt x="546" y="658"/>
                      <a:pt x="607" y="749"/>
                    </a:cubicBezTo>
                    <a:cubicBezTo>
                      <a:pt x="667" y="819"/>
                      <a:pt x="718" y="900"/>
                      <a:pt x="759" y="992"/>
                    </a:cubicBezTo>
                    <a:cubicBezTo>
                      <a:pt x="728" y="1052"/>
                      <a:pt x="708" y="1113"/>
                      <a:pt x="678" y="1174"/>
                    </a:cubicBezTo>
                    <a:cubicBezTo>
                      <a:pt x="627" y="1325"/>
                      <a:pt x="597" y="1487"/>
                      <a:pt x="566" y="1648"/>
                    </a:cubicBezTo>
                    <a:cubicBezTo>
                      <a:pt x="536" y="1972"/>
                      <a:pt x="556" y="2306"/>
                      <a:pt x="657" y="2619"/>
                    </a:cubicBezTo>
                    <a:cubicBezTo>
                      <a:pt x="748" y="2932"/>
                      <a:pt x="940" y="3225"/>
                      <a:pt x="1193" y="3438"/>
                    </a:cubicBezTo>
                    <a:cubicBezTo>
                      <a:pt x="1325" y="3549"/>
                      <a:pt x="1466" y="3629"/>
                      <a:pt x="1617" y="3701"/>
                    </a:cubicBezTo>
                    <a:cubicBezTo>
                      <a:pt x="1769" y="3761"/>
                      <a:pt x="1931" y="3811"/>
                      <a:pt x="2103" y="3832"/>
                    </a:cubicBezTo>
                    <a:cubicBezTo>
                      <a:pt x="2183" y="3842"/>
                      <a:pt x="2267" y="3847"/>
                      <a:pt x="2350" y="3847"/>
                    </a:cubicBezTo>
                    <a:cubicBezTo>
                      <a:pt x="2434" y="3847"/>
                      <a:pt x="2517" y="3842"/>
                      <a:pt x="2598" y="3832"/>
                    </a:cubicBezTo>
                    <a:cubicBezTo>
                      <a:pt x="2760" y="3811"/>
                      <a:pt x="2922" y="3771"/>
                      <a:pt x="3073" y="3721"/>
                    </a:cubicBezTo>
                    <a:cubicBezTo>
                      <a:pt x="3396" y="3629"/>
                      <a:pt x="3690" y="3498"/>
                      <a:pt x="3983" y="3377"/>
                    </a:cubicBezTo>
                    <a:cubicBezTo>
                      <a:pt x="4135" y="3317"/>
                      <a:pt x="4286" y="3256"/>
                      <a:pt x="4427" y="3205"/>
                    </a:cubicBezTo>
                    <a:cubicBezTo>
                      <a:pt x="4579" y="3155"/>
                      <a:pt x="4731" y="3114"/>
                      <a:pt x="4883" y="3084"/>
                    </a:cubicBezTo>
                    <a:cubicBezTo>
                      <a:pt x="4964" y="3063"/>
                      <a:pt x="5044" y="3054"/>
                      <a:pt x="5115" y="3054"/>
                    </a:cubicBezTo>
                    <a:cubicBezTo>
                      <a:pt x="5172" y="3046"/>
                      <a:pt x="5230" y="3039"/>
                      <a:pt x="5283" y="3039"/>
                    </a:cubicBezTo>
                    <a:cubicBezTo>
                      <a:pt x="5306" y="3039"/>
                      <a:pt x="5327" y="3040"/>
                      <a:pt x="5348" y="3043"/>
                    </a:cubicBezTo>
                    <a:cubicBezTo>
                      <a:pt x="5429" y="3043"/>
                      <a:pt x="5499" y="3054"/>
                      <a:pt x="5580" y="3063"/>
                    </a:cubicBezTo>
                    <a:cubicBezTo>
                      <a:pt x="5620" y="3074"/>
                      <a:pt x="5651" y="3084"/>
                      <a:pt x="5691" y="3084"/>
                    </a:cubicBezTo>
                    <a:cubicBezTo>
                      <a:pt x="5732" y="3094"/>
                      <a:pt x="5762" y="3104"/>
                      <a:pt x="5802" y="3124"/>
                    </a:cubicBezTo>
                    <a:cubicBezTo>
                      <a:pt x="5954" y="3164"/>
                      <a:pt x="6085" y="3236"/>
                      <a:pt x="6217" y="3317"/>
                    </a:cubicBezTo>
                    <a:cubicBezTo>
                      <a:pt x="6348" y="3407"/>
                      <a:pt x="6469" y="3498"/>
                      <a:pt x="6581" y="3609"/>
                    </a:cubicBezTo>
                    <a:cubicBezTo>
                      <a:pt x="6813" y="3832"/>
                      <a:pt x="7026" y="4074"/>
                      <a:pt x="7127" y="4357"/>
                    </a:cubicBezTo>
                    <a:cubicBezTo>
                      <a:pt x="7177" y="4509"/>
                      <a:pt x="7197" y="4661"/>
                      <a:pt x="7197" y="4813"/>
                    </a:cubicBezTo>
                    <a:cubicBezTo>
                      <a:pt x="7197" y="4853"/>
                      <a:pt x="7197" y="4893"/>
                      <a:pt x="7187" y="4923"/>
                    </a:cubicBezTo>
                    <a:lnTo>
                      <a:pt x="7177" y="5045"/>
                    </a:lnTo>
                    <a:cubicBezTo>
                      <a:pt x="7157" y="5116"/>
                      <a:pt x="7136" y="5197"/>
                      <a:pt x="7116" y="5267"/>
                    </a:cubicBezTo>
                    <a:cubicBezTo>
                      <a:pt x="7086" y="5338"/>
                      <a:pt x="7056" y="5409"/>
                      <a:pt x="7026" y="5489"/>
                    </a:cubicBezTo>
                    <a:cubicBezTo>
                      <a:pt x="6985" y="5550"/>
                      <a:pt x="6955" y="5631"/>
                      <a:pt x="6914" y="5692"/>
                    </a:cubicBezTo>
                    <a:cubicBezTo>
                      <a:pt x="6833" y="5833"/>
                      <a:pt x="6743" y="5954"/>
                      <a:pt x="6642" y="6076"/>
                    </a:cubicBezTo>
                    <a:cubicBezTo>
                      <a:pt x="6500" y="6248"/>
                      <a:pt x="6338" y="6410"/>
                      <a:pt x="6177" y="6561"/>
                    </a:cubicBezTo>
                    <a:cubicBezTo>
                      <a:pt x="6004" y="6682"/>
                      <a:pt x="5822" y="6803"/>
                      <a:pt x="5640" y="6915"/>
                    </a:cubicBezTo>
                    <a:cubicBezTo>
                      <a:pt x="5398" y="7066"/>
                      <a:pt x="5146" y="7218"/>
                      <a:pt x="4892" y="7360"/>
                    </a:cubicBezTo>
                    <a:cubicBezTo>
                      <a:pt x="4751" y="7450"/>
                      <a:pt x="4600" y="7542"/>
                      <a:pt x="4458" y="7643"/>
                    </a:cubicBezTo>
                    <a:cubicBezTo>
                      <a:pt x="4357" y="7643"/>
                      <a:pt x="4266" y="7643"/>
                      <a:pt x="4175" y="7612"/>
                    </a:cubicBezTo>
                    <a:cubicBezTo>
                      <a:pt x="4054" y="7582"/>
                      <a:pt x="3942" y="7531"/>
                      <a:pt x="3841" y="7461"/>
                    </a:cubicBezTo>
                    <a:cubicBezTo>
                      <a:pt x="3740" y="7400"/>
                      <a:pt x="3639" y="7319"/>
                      <a:pt x="3548" y="7228"/>
                    </a:cubicBezTo>
                    <a:cubicBezTo>
                      <a:pt x="3447" y="7147"/>
                      <a:pt x="3356" y="7057"/>
                      <a:pt x="3265" y="6945"/>
                    </a:cubicBezTo>
                    <a:lnTo>
                      <a:pt x="3265" y="6945"/>
                    </a:lnTo>
                    <a:cubicBezTo>
                      <a:pt x="3306" y="7087"/>
                      <a:pt x="3376" y="7198"/>
                      <a:pt x="3457" y="7309"/>
                    </a:cubicBezTo>
                    <a:cubicBezTo>
                      <a:pt x="3548" y="7420"/>
                      <a:pt x="3650" y="7511"/>
                      <a:pt x="3760" y="7592"/>
                    </a:cubicBezTo>
                    <a:cubicBezTo>
                      <a:pt x="3882" y="7663"/>
                      <a:pt x="4013" y="7713"/>
                      <a:pt x="4155" y="7733"/>
                    </a:cubicBezTo>
                    <a:cubicBezTo>
                      <a:pt x="4225" y="7733"/>
                      <a:pt x="4296" y="7733"/>
                      <a:pt x="4357" y="7713"/>
                    </a:cubicBezTo>
                    <a:lnTo>
                      <a:pt x="4357" y="7713"/>
                    </a:lnTo>
                    <a:cubicBezTo>
                      <a:pt x="4296" y="7764"/>
                      <a:pt x="4236" y="7825"/>
                      <a:pt x="4175" y="7875"/>
                    </a:cubicBezTo>
                    <a:cubicBezTo>
                      <a:pt x="4124" y="7936"/>
                      <a:pt x="4074" y="7996"/>
                      <a:pt x="4034" y="8057"/>
                    </a:cubicBezTo>
                    <a:cubicBezTo>
                      <a:pt x="3993" y="8128"/>
                      <a:pt x="3962" y="8198"/>
                      <a:pt x="3942" y="8279"/>
                    </a:cubicBezTo>
                    <a:cubicBezTo>
                      <a:pt x="3912" y="8431"/>
                      <a:pt x="3942" y="8583"/>
                      <a:pt x="3993" y="8714"/>
                    </a:cubicBezTo>
                    <a:cubicBezTo>
                      <a:pt x="3973" y="8573"/>
                      <a:pt x="3962" y="8421"/>
                      <a:pt x="4013" y="8290"/>
                    </a:cubicBezTo>
                    <a:cubicBezTo>
                      <a:pt x="4064" y="8168"/>
                      <a:pt x="4155" y="8057"/>
                      <a:pt x="4256" y="7966"/>
                    </a:cubicBezTo>
                    <a:cubicBezTo>
                      <a:pt x="4357" y="7865"/>
                      <a:pt x="4478" y="7784"/>
                      <a:pt x="4600" y="7713"/>
                    </a:cubicBezTo>
                    <a:cubicBezTo>
                      <a:pt x="4721" y="7632"/>
                      <a:pt x="4842" y="7562"/>
                      <a:pt x="4973" y="7491"/>
                    </a:cubicBezTo>
                    <a:cubicBezTo>
                      <a:pt x="5095" y="7410"/>
                      <a:pt x="5216" y="7340"/>
                      <a:pt x="5348" y="7259"/>
                    </a:cubicBezTo>
                    <a:cubicBezTo>
                      <a:pt x="5408" y="7218"/>
                      <a:pt x="5469" y="7178"/>
                      <a:pt x="5519" y="7137"/>
                    </a:cubicBezTo>
                    <a:cubicBezTo>
                      <a:pt x="5691" y="7036"/>
                      <a:pt x="5853" y="6925"/>
                      <a:pt x="6004" y="6803"/>
                    </a:cubicBezTo>
                    <a:cubicBezTo>
                      <a:pt x="6257" y="6612"/>
                      <a:pt x="6500" y="6389"/>
                      <a:pt x="6712" y="6136"/>
                    </a:cubicBezTo>
                    <a:cubicBezTo>
                      <a:pt x="6813" y="6015"/>
                      <a:pt x="6914" y="5884"/>
                      <a:pt x="7005" y="5743"/>
                    </a:cubicBezTo>
                    <a:cubicBezTo>
                      <a:pt x="7046" y="5682"/>
                      <a:pt x="7086" y="5601"/>
                      <a:pt x="7127" y="5530"/>
                    </a:cubicBezTo>
                    <a:cubicBezTo>
                      <a:pt x="7157" y="5459"/>
                      <a:pt x="7197" y="5388"/>
                      <a:pt x="7217" y="5307"/>
                    </a:cubicBezTo>
                    <a:cubicBezTo>
                      <a:pt x="7339" y="4994"/>
                      <a:pt x="7359" y="4640"/>
                      <a:pt x="7248" y="4317"/>
                    </a:cubicBezTo>
                    <a:cubicBezTo>
                      <a:pt x="7187" y="4166"/>
                      <a:pt x="7116" y="4014"/>
                      <a:pt x="7005" y="3883"/>
                    </a:cubicBezTo>
                    <a:cubicBezTo>
                      <a:pt x="6965" y="3811"/>
                      <a:pt x="6904" y="3751"/>
                      <a:pt x="6853" y="3690"/>
                    </a:cubicBezTo>
                    <a:cubicBezTo>
                      <a:pt x="6803" y="3629"/>
                      <a:pt x="6743" y="3569"/>
                      <a:pt x="6682" y="3508"/>
                    </a:cubicBezTo>
                    <a:cubicBezTo>
                      <a:pt x="6581" y="3418"/>
                      <a:pt x="6480" y="3326"/>
                      <a:pt x="6368" y="3245"/>
                    </a:cubicBezTo>
                    <a:cubicBezTo>
                      <a:pt x="6510" y="3043"/>
                      <a:pt x="6601" y="2801"/>
                      <a:pt x="6631" y="2548"/>
                    </a:cubicBezTo>
                    <a:cubicBezTo>
                      <a:pt x="6651" y="2407"/>
                      <a:pt x="6642" y="2255"/>
                      <a:pt x="6621" y="2104"/>
                    </a:cubicBezTo>
                    <a:cubicBezTo>
                      <a:pt x="6601" y="1951"/>
                      <a:pt x="6561" y="1810"/>
                      <a:pt x="6500" y="1668"/>
                    </a:cubicBezTo>
                    <a:cubicBezTo>
                      <a:pt x="6388" y="1396"/>
                      <a:pt x="6217" y="1143"/>
                      <a:pt x="6015" y="931"/>
                    </a:cubicBezTo>
                    <a:cubicBezTo>
                      <a:pt x="5813" y="718"/>
                      <a:pt x="5570" y="536"/>
                      <a:pt x="5307" y="415"/>
                    </a:cubicBezTo>
                    <a:lnTo>
                      <a:pt x="5307" y="415"/>
                    </a:lnTo>
                    <a:cubicBezTo>
                      <a:pt x="5539" y="587"/>
                      <a:pt x="5752" y="789"/>
                      <a:pt x="5923" y="1001"/>
                    </a:cubicBezTo>
                    <a:cubicBezTo>
                      <a:pt x="6015" y="1113"/>
                      <a:pt x="6105" y="1234"/>
                      <a:pt x="6177" y="1355"/>
                    </a:cubicBezTo>
                    <a:cubicBezTo>
                      <a:pt x="6247" y="1466"/>
                      <a:pt x="6318" y="1598"/>
                      <a:pt x="6368" y="1729"/>
                    </a:cubicBezTo>
                    <a:cubicBezTo>
                      <a:pt x="6419" y="1850"/>
                      <a:pt x="6460" y="1992"/>
                      <a:pt x="6490" y="2124"/>
                    </a:cubicBezTo>
                    <a:cubicBezTo>
                      <a:pt x="6510" y="2265"/>
                      <a:pt x="6520" y="2407"/>
                      <a:pt x="6520" y="2538"/>
                    </a:cubicBezTo>
                    <a:cubicBezTo>
                      <a:pt x="6510" y="2780"/>
                      <a:pt x="6449" y="3013"/>
                      <a:pt x="6338" y="3236"/>
                    </a:cubicBezTo>
                    <a:cubicBezTo>
                      <a:pt x="6328" y="3225"/>
                      <a:pt x="6308" y="3215"/>
                      <a:pt x="6298" y="3205"/>
                    </a:cubicBezTo>
                    <a:cubicBezTo>
                      <a:pt x="6156" y="3114"/>
                      <a:pt x="6004" y="3033"/>
                      <a:pt x="5843" y="2983"/>
                    </a:cubicBezTo>
                    <a:cubicBezTo>
                      <a:pt x="5813" y="2973"/>
                      <a:pt x="5772" y="2953"/>
                      <a:pt x="5732" y="2953"/>
                    </a:cubicBezTo>
                    <a:cubicBezTo>
                      <a:pt x="5691" y="2942"/>
                      <a:pt x="5640" y="2932"/>
                      <a:pt x="5600" y="2922"/>
                    </a:cubicBezTo>
                    <a:cubicBezTo>
                      <a:pt x="5519" y="2912"/>
                      <a:pt x="5438" y="2892"/>
                      <a:pt x="5357" y="2892"/>
                    </a:cubicBezTo>
                    <a:cubicBezTo>
                      <a:pt x="5267" y="2892"/>
                      <a:pt x="5186" y="2902"/>
                      <a:pt x="5105" y="2902"/>
                    </a:cubicBezTo>
                    <a:cubicBezTo>
                      <a:pt x="5024" y="2912"/>
                      <a:pt x="4943" y="2922"/>
                      <a:pt x="4863" y="2942"/>
                    </a:cubicBezTo>
                    <a:cubicBezTo>
                      <a:pt x="4701" y="2973"/>
                      <a:pt x="4539" y="3013"/>
                      <a:pt x="4387" y="3074"/>
                    </a:cubicBezTo>
                    <a:cubicBezTo>
                      <a:pt x="4225" y="3124"/>
                      <a:pt x="4084" y="3185"/>
                      <a:pt x="3933" y="3245"/>
                    </a:cubicBezTo>
                    <a:cubicBezTo>
                      <a:pt x="3629" y="3367"/>
                      <a:pt x="3336" y="3498"/>
                      <a:pt x="3033" y="3589"/>
                    </a:cubicBezTo>
                    <a:cubicBezTo>
                      <a:pt x="2803" y="3661"/>
                      <a:pt x="2561" y="3713"/>
                      <a:pt x="2316" y="3713"/>
                    </a:cubicBezTo>
                    <a:cubicBezTo>
                      <a:pt x="2248" y="3713"/>
                      <a:pt x="2181" y="3709"/>
                      <a:pt x="2113" y="3701"/>
                    </a:cubicBezTo>
                    <a:cubicBezTo>
                      <a:pt x="1961" y="3690"/>
                      <a:pt x="1810" y="3640"/>
                      <a:pt x="1668" y="3579"/>
                    </a:cubicBezTo>
                    <a:cubicBezTo>
                      <a:pt x="1527" y="3528"/>
                      <a:pt x="1385" y="3448"/>
                      <a:pt x="1264" y="3346"/>
                    </a:cubicBezTo>
                    <a:cubicBezTo>
                      <a:pt x="1021" y="3164"/>
                      <a:pt x="839" y="2892"/>
                      <a:pt x="738" y="2589"/>
                    </a:cubicBezTo>
                    <a:cubicBezTo>
                      <a:pt x="637" y="2295"/>
                      <a:pt x="617" y="1972"/>
                      <a:pt x="647" y="1659"/>
                    </a:cubicBezTo>
                    <a:cubicBezTo>
                      <a:pt x="657" y="1497"/>
                      <a:pt x="687" y="1345"/>
                      <a:pt x="738" y="1194"/>
                    </a:cubicBezTo>
                    <a:cubicBezTo>
                      <a:pt x="759" y="1123"/>
                      <a:pt x="788" y="1042"/>
                      <a:pt x="829" y="971"/>
                    </a:cubicBezTo>
                    <a:lnTo>
                      <a:pt x="860" y="920"/>
                    </a:lnTo>
                    <a:lnTo>
                      <a:pt x="890" y="870"/>
                    </a:lnTo>
                    <a:lnTo>
                      <a:pt x="920" y="830"/>
                    </a:lnTo>
                    <a:lnTo>
                      <a:pt x="961" y="779"/>
                    </a:lnTo>
                    <a:cubicBezTo>
                      <a:pt x="1011" y="718"/>
                      <a:pt x="1071" y="668"/>
                      <a:pt x="1132" y="617"/>
                    </a:cubicBezTo>
                    <a:cubicBezTo>
                      <a:pt x="1203" y="577"/>
                      <a:pt x="1274" y="536"/>
                      <a:pt x="1345" y="516"/>
                    </a:cubicBezTo>
                    <a:cubicBezTo>
                      <a:pt x="1415" y="486"/>
                      <a:pt x="1496" y="466"/>
                      <a:pt x="1577" y="455"/>
                    </a:cubicBezTo>
                    <a:cubicBezTo>
                      <a:pt x="1658" y="446"/>
                      <a:pt x="1739" y="435"/>
                      <a:pt x="1820" y="435"/>
                    </a:cubicBezTo>
                    <a:cubicBezTo>
                      <a:pt x="1739" y="435"/>
                      <a:pt x="1658" y="435"/>
                      <a:pt x="1577" y="446"/>
                    </a:cubicBezTo>
                    <a:cubicBezTo>
                      <a:pt x="1496" y="446"/>
                      <a:pt x="1415" y="466"/>
                      <a:pt x="1334" y="486"/>
                    </a:cubicBezTo>
                    <a:cubicBezTo>
                      <a:pt x="1264" y="516"/>
                      <a:pt x="1183" y="557"/>
                      <a:pt x="1122" y="597"/>
                    </a:cubicBezTo>
                    <a:cubicBezTo>
                      <a:pt x="1051" y="637"/>
                      <a:pt x="981" y="688"/>
                      <a:pt x="930" y="759"/>
                    </a:cubicBezTo>
                    <a:lnTo>
                      <a:pt x="890" y="799"/>
                    </a:lnTo>
                    <a:lnTo>
                      <a:pt x="849" y="850"/>
                    </a:lnTo>
                    <a:lnTo>
                      <a:pt x="819" y="900"/>
                    </a:lnTo>
                    <a:lnTo>
                      <a:pt x="788" y="951"/>
                    </a:lnTo>
                    <a:cubicBezTo>
                      <a:pt x="788" y="961"/>
                      <a:pt x="779" y="961"/>
                      <a:pt x="779" y="971"/>
                    </a:cubicBezTo>
                    <a:cubicBezTo>
                      <a:pt x="779" y="870"/>
                      <a:pt x="748" y="779"/>
                      <a:pt x="708" y="688"/>
                    </a:cubicBezTo>
                    <a:cubicBezTo>
                      <a:pt x="667" y="587"/>
                      <a:pt x="607" y="486"/>
                      <a:pt x="536" y="405"/>
                    </a:cubicBezTo>
                    <a:cubicBezTo>
                      <a:pt x="465" y="314"/>
                      <a:pt x="384" y="233"/>
                      <a:pt x="294" y="163"/>
                    </a:cubicBezTo>
                    <a:cubicBezTo>
                      <a:pt x="202" y="102"/>
                      <a:pt x="112" y="41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5550841" y="4679887"/>
                <a:ext cx="5691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969" extrusionOk="0">
                    <a:moveTo>
                      <a:pt x="1476" y="0"/>
                    </a:moveTo>
                    <a:cubicBezTo>
                      <a:pt x="1537" y="303"/>
                      <a:pt x="1547" y="607"/>
                      <a:pt x="1507" y="899"/>
                    </a:cubicBezTo>
                    <a:lnTo>
                      <a:pt x="1496" y="1011"/>
                    </a:lnTo>
                    <a:cubicBezTo>
                      <a:pt x="1486" y="1051"/>
                      <a:pt x="1486" y="1092"/>
                      <a:pt x="1476" y="1122"/>
                    </a:cubicBezTo>
                    <a:cubicBezTo>
                      <a:pt x="1456" y="1203"/>
                      <a:pt x="1446" y="1274"/>
                      <a:pt x="1415" y="1344"/>
                    </a:cubicBezTo>
                    <a:lnTo>
                      <a:pt x="1385" y="1456"/>
                    </a:lnTo>
                    <a:cubicBezTo>
                      <a:pt x="1375" y="1486"/>
                      <a:pt x="1365" y="1526"/>
                      <a:pt x="1355" y="1557"/>
                    </a:cubicBezTo>
                    <a:lnTo>
                      <a:pt x="1264" y="1769"/>
                    </a:lnTo>
                    <a:cubicBezTo>
                      <a:pt x="1213" y="1900"/>
                      <a:pt x="1143" y="2042"/>
                      <a:pt x="1072" y="2173"/>
                    </a:cubicBezTo>
                    <a:lnTo>
                      <a:pt x="1011" y="2264"/>
                    </a:lnTo>
                    <a:lnTo>
                      <a:pt x="950" y="2355"/>
                    </a:lnTo>
                    <a:lnTo>
                      <a:pt x="890" y="2446"/>
                    </a:lnTo>
                    <a:cubicBezTo>
                      <a:pt x="860" y="2476"/>
                      <a:pt x="839" y="2507"/>
                      <a:pt x="819" y="2527"/>
                    </a:cubicBezTo>
                    <a:cubicBezTo>
                      <a:pt x="779" y="2577"/>
                      <a:pt x="718" y="2588"/>
                      <a:pt x="647" y="2588"/>
                    </a:cubicBezTo>
                    <a:cubicBezTo>
                      <a:pt x="577" y="2588"/>
                      <a:pt x="506" y="2557"/>
                      <a:pt x="435" y="2537"/>
                    </a:cubicBezTo>
                    <a:cubicBezTo>
                      <a:pt x="294" y="2487"/>
                      <a:pt x="152" y="2416"/>
                      <a:pt x="0" y="2386"/>
                    </a:cubicBezTo>
                    <a:lnTo>
                      <a:pt x="0" y="2386"/>
                    </a:lnTo>
                    <a:cubicBezTo>
                      <a:pt x="142" y="2446"/>
                      <a:pt x="273" y="2527"/>
                      <a:pt x="415" y="2598"/>
                    </a:cubicBezTo>
                    <a:cubicBezTo>
                      <a:pt x="476" y="2638"/>
                      <a:pt x="556" y="2669"/>
                      <a:pt x="637" y="2678"/>
                    </a:cubicBezTo>
                    <a:cubicBezTo>
                      <a:pt x="658" y="2684"/>
                      <a:pt x="680" y="2686"/>
                      <a:pt x="703" y="2686"/>
                    </a:cubicBezTo>
                    <a:cubicBezTo>
                      <a:pt x="725" y="2686"/>
                      <a:pt x="748" y="2684"/>
                      <a:pt x="768" y="2678"/>
                    </a:cubicBezTo>
                    <a:cubicBezTo>
                      <a:pt x="779" y="2678"/>
                      <a:pt x="799" y="2678"/>
                      <a:pt x="809" y="2669"/>
                    </a:cubicBezTo>
                    <a:lnTo>
                      <a:pt x="839" y="2658"/>
                    </a:lnTo>
                    <a:cubicBezTo>
                      <a:pt x="849" y="2648"/>
                      <a:pt x="860" y="2638"/>
                      <a:pt x="869" y="2638"/>
                    </a:cubicBezTo>
                    <a:cubicBezTo>
                      <a:pt x="880" y="2678"/>
                      <a:pt x="910" y="2729"/>
                      <a:pt x="941" y="2759"/>
                    </a:cubicBezTo>
                    <a:cubicBezTo>
                      <a:pt x="981" y="2820"/>
                      <a:pt x="1042" y="2860"/>
                      <a:pt x="1102" y="2901"/>
                    </a:cubicBezTo>
                    <a:cubicBezTo>
                      <a:pt x="1163" y="2931"/>
                      <a:pt x="1224" y="2952"/>
                      <a:pt x="1294" y="2961"/>
                    </a:cubicBezTo>
                    <a:cubicBezTo>
                      <a:pt x="1324" y="2966"/>
                      <a:pt x="1353" y="2968"/>
                      <a:pt x="1382" y="2968"/>
                    </a:cubicBezTo>
                    <a:cubicBezTo>
                      <a:pt x="1422" y="2968"/>
                      <a:pt x="1461" y="2963"/>
                      <a:pt x="1496" y="2952"/>
                    </a:cubicBezTo>
                    <a:cubicBezTo>
                      <a:pt x="1435" y="2911"/>
                      <a:pt x="1385" y="2891"/>
                      <a:pt x="1334" y="2860"/>
                    </a:cubicBezTo>
                    <a:lnTo>
                      <a:pt x="1173" y="2770"/>
                    </a:lnTo>
                    <a:lnTo>
                      <a:pt x="1021" y="2678"/>
                    </a:lnTo>
                    <a:cubicBezTo>
                      <a:pt x="981" y="2658"/>
                      <a:pt x="950" y="2628"/>
                      <a:pt x="910" y="2598"/>
                    </a:cubicBezTo>
                    <a:cubicBezTo>
                      <a:pt x="941" y="2577"/>
                      <a:pt x="961" y="2557"/>
                      <a:pt x="981" y="2527"/>
                    </a:cubicBezTo>
                    <a:cubicBezTo>
                      <a:pt x="1011" y="2496"/>
                      <a:pt x="1031" y="2467"/>
                      <a:pt x="1051" y="2436"/>
                    </a:cubicBezTo>
                    <a:cubicBezTo>
                      <a:pt x="1082" y="2406"/>
                      <a:pt x="1102" y="2375"/>
                      <a:pt x="1123" y="2335"/>
                    </a:cubicBezTo>
                    <a:lnTo>
                      <a:pt x="1183" y="2244"/>
                    </a:lnTo>
                    <a:cubicBezTo>
                      <a:pt x="1274" y="2103"/>
                      <a:pt x="1345" y="1971"/>
                      <a:pt x="1406" y="1820"/>
                    </a:cubicBezTo>
                    <a:cubicBezTo>
                      <a:pt x="1435" y="1748"/>
                      <a:pt x="1466" y="1678"/>
                      <a:pt x="1486" y="1607"/>
                    </a:cubicBezTo>
                    <a:cubicBezTo>
                      <a:pt x="1496" y="1566"/>
                      <a:pt x="1516" y="1526"/>
                      <a:pt x="1527" y="1496"/>
                    </a:cubicBezTo>
                    <a:lnTo>
                      <a:pt x="1557" y="1375"/>
                    </a:lnTo>
                    <a:cubicBezTo>
                      <a:pt x="1588" y="1223"/>
                      <a:pt x="1617" y="1072"/>
                      <a:pt x="1628" y="910"/>
                    </a:cubicBezTo>
                    <a:cubicBezTo>
                      <a:pt x="1648" y="607"/>
                      <a:pt x="1597" y="283"/>
                      <a:pt x="1476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9"/>
              <p:cNvSpPr/>
              <p:nvPr/>
            </p:nvSpPr>
            <p:spPr>
              <a:xfrm>
                <a:off x="5672955" y="5036772"/>
                <a:ext cx="130846" cy="173093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501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4" y="223"/>
                      <a:pt x="577" y="465"/>
                      <a:pt x="829" y="728"/>
                    </a:cubicBezTo>
                    <a:cubicBezTo>
                      <a:pt x="1092" y="991"/>
                      <a:pt x="1325" y="1274"/>
                      <a:pt x="1536" y="1577"/>
                    </a:cubicBezTo>
                    <a:cubicBezTo>
                      <a:pt x="1638" y="1729"/>
                      <a:pt x="1739" y="1881"/>
                      <a:pt x="1830" y="2042"/>
                    </a:cubicBezTo>
                    <a:cubicBezTo>
                      <a:pt x="1880" y="2123"/>
                      <a:pt x="1911" y="2204"/>
                      <a:pt x="1961" y="2285"/>
                    </a:cubicBezTo>
                    <a:lnTo>
                      <a:pt x="2022" y="2406"/>
                    </a:lnTo>
                    <a:lnTo>
                      <a:pt x="2073" y="2528"/>
                    </a:lnTo>
                    <a:cubicBezTo>
                      <a:pt x="2224" y="2862"/>
                      <a:pt x="2345" y="3205"/>
                      <a:pt x="2426" y="3569"/>
                    </a:cubicBezTo>
                    <a:cubicBezTo>
                      <a:pt x="2466" y="3700"/>
                      <a:pt x="2497" y="3821"/>
                      <a:pt x="2527" y="3953"/>
                    </a:cubicBezTo>
                    <a:cubicBezTo>
                      <a:pt x="2547" y="4084"/>
                      <a:pt x="2558" y="4216"/>
                      <a:pt x="2558" y="4337"/>
                    </a:cubicBezTo>
                    <a:cubicBezTo>
                      <a:pt x="2547" y="4468"/>
                      <a:pt x="2527" y="4600"/>
                      <a:pt x="2466" y="4711"/>
                    </a:cubicBezTo>
                    <a:cubicBezTo>
                      <a:pt x="2406" y="4832"/>
                      <a:pt x="2315" y="4933"/>
                      <a:pt x="2214" y="5014"/>
                    </a:cubicBezTo>
                    <a:cubicBezTo>
                      <a:pt x="2325" y="4944"/>
                      <a:pt x="2426" y="4852"/>
                      <a:pt x="2507" y="4742"/>
                    </a:cubicBezTo>
                    <a:cubicBezTo>
                      <a:pt x="2578" y="4620"/>
                      <a:pt x="2618" y="4489"/>
                      <a:pt x="2628" y="4347"/>
                    </a:cubicBezTo>
                    <a:cubicBezTo>
                      <a:pt x="2648" y="4206"/>
                      <a:pt x="2639" y="4075"/>
                      <a:pt x="2618" y="3933"/>
                    </a:cubicBezTo>
                    <a:cubicBezTo>
                      <a:pt x="2608" y="3852"/>
                      <a:pt x="2598" y="3771"/>
                      <a:pt x="2578" y="3690"/>
                    </a:cubicBezTo>
                    <a:lnTo>
                      <a:pt x="2578" y="3690"/>
                    </a:lnTo>
                    <a:lnTo>
                      <a:pt x="2608" y="3720"/>
                    </a:lnTo>
                    <a:cubicBezTo>
                      <a:pt x="2628" y="3741"/>
                      <a:pt x="2659" y="3761"/>
                      <a:pt x="2689" y="3781"/>
                    </a:cubicBezTo>
                    <a:cubicBezTo>
                      <a:pt x="2790" y="3852"/>
                      <a:pt x="2922" y="3902"/>
                      <a:pt x="3043" y="3922"/>
                    </a:cubicBezTo>
                    <a:cubicBezTo>
                      <a:pt x="3142" y="3948"/>
                      <a:pt x="3248" y="3966"/>
                      <a:pt x="3350" y="3966"/>
                    </a:cubicBezTo>
                    <a:cubicBezTo>
                      <a:pt x="3372" y="3966"/>
                      <a:pt x="3395" y="3965"/>
                      <a:pt x="3417" y="3963"/>
                    </a:cubicBezTo>
                    <a:cubicBezTo>
                      <a:pt x="3538" y="3963"/>
                      <a:pt x="3670" y="3953"/>
                      <a:pt x="3791" y="3913"/>
                    </a:cubicBezTo>
                    <a:cubicBezTo>
                      <a:pt x="3659" y="3893"/>
                      <a:pt x="3538" y="3872"/>
                      <a:pt x="3427" y="3852"/>
                    </a:cubicBezTo>
                    <a:cubicBezTo>
                      <a:pt x="3306" y="3832"/>
                      <a:pt x="3185" y="3812"/>
                      <a:pt x="3073" y="3781"/>
                    </a:cubicBezTo>
                    <a:cubicBezTo>
                      <a:pt x="2962" y="3761"/>
                      <a:pt x="2851" y="3720"/>
                      <a:pt x="2740" y="3680"/>
                    </a:cubicBezTo>
                    <a:cubicBezTo>
                      <a:pt x="2679" y="3650"/>
                      <a:pt x="2608" y="3610"/>
                      <a:pt x="2547" y="3559"/>
                    </a:cubicBezTo>
                    <a:lnTo>
                      <a:pt x="2547" y="3538"/>
                    </a:lnTo>
                    <a:cubicBezTo>
                      <a:pt x="2477" y="3174"/>
                      <a:pt x="2365" y="2811"/>
                      <a:pt x="2204" y="2467"/>
                    </a:cubicBezTo>
                    <a:cubicBezTo>
                      <a:pt x="2062" y="2123"/>
                      <a:pt x="1870" y="1800"/>
                      <a:pt x="1648" y="1497"/>
                    </a:cubicBezTo>
                    <a:cubicBezTo>
                      <a:pt x="1426" y="1193"/>
                      <a:pt x="1173" y="921"/>
                      <a:pt x="900" y="668"/>
                    </a:cubicBezTo>
                    <a:cubicBezTo>
                      <a:pt x="617" y="415"/>
                      <a:pt x="323" y="193"/>
                      <a:pt x="0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9"/>
              <p:cNvSpPr/>
              <p:nvPr/>
            </p:nvSpPr>
            <p:spPr>
              <a:xfrm>
                <a:off x="5897993" y="5053167"/>
                <a:ext cx="47803" cy="7434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2154" extrusionOk="0">
                    <a:moveTo>
                      <a:pt x="1385" y="1"/>
                    </a:moveTo>
                    <a:lnTo>
                      <a:pt x="1385" y="1"/>
                    </a:lnTo>
                    <a:cubicBezTo>
                      <a:pt x="1243" y="132"/>
                      <a:pt x="1112" y="273"/>
                      <a:pt x="991" y="435"/>
                    </a:cubicBezTo>
                    <a:cubicBezTo>
                      <a:pt x="930" y="506"/>
                      <a:pt x="870" y="597"/>
                      <a:pt x="829" y="688"/>
                    </a:cubicBezTo>
                    <a:cubicBezTo>
                      <a:pt x="789" y="759"/>
                      <a:pt x="768" y="840"/>
                      <a:pt x="758" y="920"/>
                    </a:cubicBezTo>
                    <a:cubicBezTo>
                      <a:pt x="748" y="900"/>
                      <a:pt x="738" y="880"/>
                      <a:pt x="728" y="850"/>
                    </a:cubicBezTo>
                    <a:cubicBezTo>
                      <a:pt x="677" y="759"/>
                      <a:pt x="616" y="668"/>
                      <a:pt x="546" y="587"/>
                    </a:cubicBezTo>
                    <a:cubicBezTo>
                      <a:pt x="475" y="516"/>
                      <a:pt x="394" y="446"/>
                      <a:pt x="303" y="385"/>
                    </a:cubicBezTo>
                    <a:cubicBezTo>
                      <a:pt x="202" y="334"/>
                      <a:pt x="101" y="304"/>
                      <a:pt x="0" y="294"/>
                    </a:cubicBezTo>
                    <a:lnTo>
                      <a:pt x="0" y="294"/>
                    </a:lnTo>
                    <a:cubicBezTo>
                      <a:pt x="81" y="354"/>
                      <a:pt x="162" y="415"/>
                      <a:pt x="232" y="486"/>
                    </a:cubicBezTo>
                    <a:cubicBezTo>
                      <a:pt x="303" y="547"/>
                      <a:pt x="374" y="617"/>
                      <a:pt x="434" y="688"/>
                    </a:cubicBezTo>
                    <a:cubicBezTo>
                      <a:pt x="506" y="759"/>
                      <a:pt x="566" y="840"/>
                      <a:pt x="627" y="911"/>
                    </a:cubicBezTo>
                    <a:lnTo>
                      <a:pt x="748" y="1062"/>
                    </a:lnTo>
                    <a:lnTo>
                      <a:pt x="748" y="1072"/>
                    </a:lnTo>
                    <a:lnTo>
                      <a:pt x="748" y="1153"/>
                    </a:lnTo>
                    <a:cubicBezTo>
                      <a:pt x="758" y="1203"/>
                      <a:pt x="758" y="1244"/>
                      <a:pt x="768" y="1295"/>
                    </a:cubicBezTo>
                    <a:cubicBezTo>
                      <a:pt x="778" y="1396"/>
                      <a:pt x="798" y="1497"/>
                      <a:pt x="819" y="1588"/>
                    </a:cubicBezTo>
                    <a:cubicBezTo>
                      <a:pt x="859" y="1780"/>
                      <a:pt x="899" y="1972"/>
                      <a:pt x="971" y="2154"/>
                    </a:cubicBezTo>
                    <a:cubicBezTo>
                      <a:pt x="960" y="1962"/>
                      <a:pt x="950" y="1770"/>
                      <a:pt x="930" y="1578"/>
                    </a:cubicBezTo>
                    <a:cubicBezTo>
                      <a:pt x="920" y="1477"/>
                      <a:pt x="910" y="1376"/>
                      <a:pt x="910" y="1284"/>
                    </a:cubicBezTo>
                    <a:cubicBezTo>
                      <a:pt x="899" y="1234"/>
                      <a:pt x="899" y="1183"/>
                      <a:pt x="899" y="1143"/>
                    </a:cubicBezTo>
                    <a:lnTo>
                      <a:pt x="899" y="1072"/>
                    </a:lnTo>
                    <a:lnTo>
                      <a:pt x="899" y="1001"/>
                    </a:lnTo>
                    <a:cubicBezTo>
                      <a:pt x="899" y="819"/>
                      <a:pt x="980" y="658"/>
                      <a:pt x="1081" y="496"/>
                    </a:cubicBezTo>
                    <a:cubicBezTo>
                      <a:pt x="1183" y="334"/>
                      <a:pt x="1294" y="172"/>
                      <a:pt x="1385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9"/>
              <p:cNvSpPr/>
              <p:nvPr/>
            </p:nvSpPr>
            <p:spPr>
              <a:xfrm>
                <a:off x="5617110" y="5171450"/>
                <a:ext cx="60056" cy="3596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0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2" y="101"/>
                      <a:pt x="243" y="182"/>
                      <a:pt x="395" y="243"/>
                    </a:cubicBezTo>
                    <a:cubicBezTo>
                      <a:pt x="537" y="304"/>
                      <a:pt x="699" y="334"/>
                      <a:pt x="850" y="344"/>
                    </a:cubicBezTo>
                    <a:cubicBezTo>
                      <a:pt x="877" y="347"/>
                      <a:pt x="904" y="349"/>
                      <a:pt x="931" y="349"/>
                    </a:cubicBezTo>
                    <a:cubicBezTo>
                      <a:pt x="985" y="349"/>
                      <a:pt x="1038" y="344"/>
                      <a:pt x="1092" y="344"/>
                    </a:cubicBezTo>
                    <a:cubicBezTo>
                      <a:pt x="1113" y="384"/>
                      <a:pt x="1133" y="425"/>
                      <a:pt x="1143" y="465"/>
                    </a:cubicBezTo>
                    <a:cubicBezTo>
                      <a:pt x="1164" y="526"/>
                      <a:pt x="1173" y="587"/>
                      <a:pt x="1184" y="658"/>
                    </a:cubicBezTo>
                    <a:cubicBezTo>
                      <a:pt x="1193" y="718"/>
                      <a:pt x="1204" y="779"/>
                      <a:pt x="1204" y="840"/>
                    </a:cubicBezTo>
                    <a:cubicBezTo>
                      <a:pt x="1193" y="900"/>
                      <a:pt x="1184" y="971"/>
                      <a:pt x="1153" y="1042"/>
                    </a:cubicBezTo>
                    <a:cubicBezTo>
                      <a:pt x="1224" y="1011"/>
                      <a:pt x="1285" y="941"/>
                      <a:pt x="1315" y="870"/>
                    </a:cubicBezTo>
                    <a:cubicBezTo>
                      <a:pt x="1345" y="789"/>
                      <a:pt x="1345" y="708"/>
                      <a:pt x="1335" y="627"/>
                    </a:cubicBezTo>
                    <a:cubicBezTo>
                      <a:pt x="1315" y="546"/>
                      <a:pt x="1285" y="476"/>
                      <a:pt x="1244" y="415"/>
                    </a:cubicBezTo>
                    <a:cubicBezTo>
                      <a:pt x="1224" y="384"/>
                      <a:pt x="1204" y="354"/>
                      <a:pt x="1173" y="334"/>
                    </a:cubicBezTo>
                    <a:cubicBezTo>
                      <a:pt x="1224" y="324"/>
                      <a:pt x="1274" y="314"/>
                      <a:pt x="1315" y="304"/>
                    </a:cubicBezTo>
                    <a:cubicBezTo>
                      <a:pt x="1467" y="263"/>
                      <a:pt x="1618" y="202"/>
                      <a:pt x="1739" y="122"/>
                    </a:cubicBezTo>
                    <a:lnTo>
                      <a:pt x="1739" y="122"/>
                    </a:lnTo>
                    <a:cubicBezTo>
                      <a:pt x="1588" y="152"/>
                      <a:pt x="1447" y="173"/>
                      <a:pt x="1295" y="193"/>
                    </a:cubicBezTo>
                    <a:cubicBezTo>
                      <a:pt x="1224" y="198"/>
                      <a:pt x="1151" y="200"/>
                      <a:pt x="1077" y="200"/>
                    </a:cubicBezTo>
                    <a:cubicBezTo>
                      <a:pt x="1004" y="200"/>
                      <a:pt x="931" y="198"/>
                      <a:pt x="860" y="193"/>
                    </a:cubicBezTo>
                    <a:cubicBezTo>
                      <a:pt x="719" y="193"/>
                      <a:pt x="567" y="162"/>
                      <a:pt x="425" y="132"/>
                    </a:cubicBezTo>
                    <a:cubicBezTo>
                      <a:pt x="284" y="101"/>
                      <a:pt x="142" y="51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9"/>
              <p:cNvSpPr/>
              <p:nvPr/>
            </p:nvSpPr>
            <p:spPr>
              <a:xfrm>
                <a:off x="5725280" y="4696627"/>
                <a:ext cx="80627" cy="9819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845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1233" y="304"/>
                      <a:pt x="1305" y="616"/>
                      <a:pt x="1345" y="920"/>
                    </a:cubicBezTo>
                    <a:cubicBezTo>
                      <a:pt x="1385" y="1233"/>
                      <a:pt x="1395" y="1546"/>
                      <a:pt x="1355" y="1850"/>
                    </a:cubicBezTo>
                    <a:cubicBezTo>
                      <a:pt x="1325" y="2002"/>
                      <a:pt x="1284" y="2143"/>
                      <a:pt x="1213" y="2274"/>
                    </a:cubicBezTo>
                    <a:cubicBezTo>
                      <a:pt x="1153" y="2396"/>
                      <a:pt x="1022" y="2476"/>
                      <a:pt x="890" y="2548"/>
                    </a:cubicBezTo>
                    <a:cubicBezTo>
                      <a:pt x="748" y="2618"/>
                      <a:pt x="607" y="2679"/>
                      <a:pt x="456" y="2730"/>
                    </a:cubicBezTo>
                    <a:cubicBezTo>
                      <a:pt x="384" y="2750"/>
                      <a:pt x="303" y="2770"/>
                      <a:pt x="233" y="2790"/>
                    </a:cubicBezTo>
                    <a:cubicBezTo>
                      <a:pt x="152" y="2810"/>
                      <a:pt x="81" y="2831"/>
                      <a:pt x="0" y="2840"/>
                    </a:cubicBezTo>
                    <a:cubicBezTo>
                      <a:pt x="24" y="2843"/>
                      <a:pt x="48" y="2845"/>
                      <a:pt x="72" y="2845"/>
                    </a:cubicBezTo>
                    <a:cubicBezTo>
                      <a:pt x="129" y="2845"/>
                      <a:pt x="186" y="2837"/>
                      <a:pt x="243" y="2831"/>
                    </a:cubicBezTo>
                    <a:cubicBezTo>
                      <a:pt x="314" y="2831"/>
                      <a:pt x="395" y="2810"/>
                      <a:pt x="476" y="2800"/>
                    </a:cubicBezTo>
                    <a:cubicBezTo>
                      <a:pt x="637" y="2759"/>
                      <a:pt x="789" y="2719"/>
                      <a:pt x="941" y="2649"/>
                    </a:cubicBezTo>
                    <a:cubicBezTo>
                      <a:pt x="1011" y="2618"/>
                      <a:pt x="1082" y="2577"/>
                      <a:pt x="1153" y="2537"/>
                    </a:cubicBezTo>
                    <a:cubicBezTo>
                      <a:pt x="1224" y="2487"/>
                      <a:pt x="1294" y="2416"/>
                      <a:pt x="1335" y="2345"/>
                    </a:cubicBezTo>
                    <a:cubicBezTo>
                      <a:pt x="1355" y="2386"/>
                      <a:pt x="1385" y="2426"/>
                      <a:pt x="1406" y="2467"/>
                    </a:cubicBezTo>
                    <a:cubicBezTo>
                      <a:pt x="1487" y="2557"/>
                      <a:pt x="1577" y="2628"/>
                      <a:pt x="1689" y="2669"/>
                    </a:cubicBezTo>
                    <a:cubicBezTo>
                      <a:pt x="1790" y="2719"/>
                      <a:pt x="1911" y="2730"/>
                      <a:pt x="2012" y="2739"/>
                    </a:cubicBezTo>
                    <a:cubicBezTo>
                      <a:pt x="2123" y="2750"/>
                      <a:pt x="2224" y="2750"/>
                      <a:pt x="2336" y="2750"/>
                    </a:cubicBezTo>
                    <a:cubicBezTo>
                      <a:pt x="2244" y="2689"/>
                      <a:pt x="2133" y="2658"/>
                      <a:pt x="2032" y="2628"/>
                    </a:cubicBezTo>
                    <a:cubicBezTo>
                      <a:pt x="1931" y="2598"/>
                      <a:pt x="1830" y="2577"/>
                      <a:pt x="1739" y="2537"/>
                    </a:cubicBezTo>
                    <a:cubicBezTo>
                      <a:pt x="1658" y="2497"/>
                      <a:pt x="1567" y="2446"/>
                      <a:pt x="1496" y="2386"/>
                    </a:cubicBezTo>
                    <a:cubicBezTo>
                      <a:pt x="1456" y="2345"/>
                      <a:pt x="1415" y="2315"/>
                      <a:pt x="1375" y="2274"/>
                    </a:cubicBezTo>
                    <a:cubicBezTo>
                      <a:pt x="1436" y="2143"/>
                      <a:pt x="1476" y="2002"/>
                      <a:pt x="1496" y="1870"/>
                    </a:cubicBezTo>
                    <a:cubicBezTo>
                      <a:pt x="1516" y="1708"/>
                      <a:pt x="1527" y="1546"/>
                      <a:pt x="1516" y="1385"/>
                    </a:cubicBezTo>
                    <a:lnTo>
                      <a:pt x="1507" y="1263"/>
                    </a:lnTo>
                    <a:lnTo>
                      <a:pt x="1496" y="1142"/>
                    </a:lnTo>
                    <a:cubicBezTo>
                      <a:pt x="1487" y="1061"/>
                      <a:pt x="1466" y="980"/>
                      <a:pt x="1456" y="910"/>
                    </a:cubicBezTo>
                    <a:cubicBezTo>
                      <a:pt x="1395" y="587"/>
                      <a:pt x="1294" y="283"/>
                      <a:pt x="1153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9"/>
              <p:cNvSpPr/>
              <p:nvPr/>
            </p:nvSpPr>
            <p:spPr>
              <a:xfrm>
                <a:off x="5926226" y="4699733"/>
                <a:ext cx="15739" cy="10019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03" extrusionOk="0">
                    <a:moveTo>
                      <a:pt x="213" y="1"/>
                    </a:moveTo>
                    <a:lnTo>
                      <a:pt x="213" y="1"/>
                    </a:lnTo>
                    <a:cubicBezTo>
                      <a:pt x="122" y="234"/>
                      <a:pt x="61" y="486"/>
                      <a:pt x="31" y="729"/>
                    </a:cubicBezTo>
                    <a:cubicBezTo>
                      <a:pt x="11" y="850"/>
                      <a:pt x="1" y="982"/>
                      <a:pt x="1" y="1103"/>
                    </a:cubicBezTo>
                    <a:lnTo>
                      <a:pt x="1" y="1295"/>
                    </a:lnTo>
                    <a:cubicBezTo>
                      <a:pt x="1" y="1355"/>
                      <a:pt x="11" y="1416"/>
                      <a:pt x="11" y="1477"/>
                    </a:cubicBezTo>
                    <a:cubicBezTo>
                      <a:pt x="11" y="1537"/>
                      <a:pt x="21" y="1608"/>
                      <a:pt x="31" y="1669"/>
                    </a:cubicBezTo>
                    <a:lnTo>
                      <a:pt x="61" y="1851"/>
                    </a:lnTo>
                    <a:cubicBezTo>
                      <a:pt x="81" y="1972"/>
                      <a:pt x="112" y="2094"/>
                      <a:pt x="153" y="2215"/>
                    </a:cubicBezTo>
                    <a:cubicBezTo>
                      <a:pt x="223" y="2458"/>
                      <a:pt x="324" y="2690"/>
                      <a:pt x="456" y="2902"/>
                    </a:cubicBezTo>
                    <a:cubicBezTo>
                      <a:pt x="375" y="2660"/>
                      <a:pt x="314" y="2427"/>
                      <a:pt x="263" y="2184"/>
                    </a:cubicBezTo>
                    <a:cubicBezTo>
                      <a:pt x="234" y="2073"/>
                      <a:pt x="213" y="1952"/>
                      <a:pt x="193" y="1831"/>
                    </a:cubicBezTo>
                    <a:cubicBezTo>
                      <a:pt x="183" y="1710"/>
                      <a:pt x="162" y="1588"/>
                      <a:pt x="153" y="1467"/>
                    </a:cubicBezTo>
                    <a:cubicBezTo>
                      <a:pt x="142" y="1346"/>
                      <a:pt x="142" y="1224"/>
                      <a:pt x="142" y="1103"/>
                    </a:cubicBezTo>
                    <a:cubicBezTo>
                      <a:pt x="132" y="982"/>
                      <a:pt x="142" y="860"/>
                      <a:pt x="142" y="739"/>
                    </a:cubicBezTo>
                    <a:cubicBezTo>
                      <a:pt x="153" y="497"/>
                      <a:pt x="183" y="254"/>
                      <a:pt x="213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9"/>
              <p:cNvSpPr/>
              <p:nvPr/>
            </p:nvSpPr>
            <p:spPr>
              <a:xfrm>
                <a:off x="6035777" y="4706740"/>
                <a:ext cx="37380" cy="8273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2" y="182"/>
                      <a:pt x="263" y="364"/>
                      <a:pt x="385" y="546"/>
                    </a:cubicBezTo>
                    <a:cubicBezTo>
                      <a:pt x="436" y="647"/>
                      <a:pt x="496" y="738"/>
                      <a:pt x="546" y="829"/>
                    </a:cubicBezTo>
                    <a:cubicBezTo>
                      <a:pt x="607" y="930"/>
                      <a:pt x="648" y="1021"/>
                      <a:pt x="698" y="1122"/>
                    </a:cubicBezTo>
                    <a:cubicBezTo>
                      <a:pt x="779" y="1325"/>
                      <a:pt x="850" y="1527"/>
                      <a:pt x="901" y="1739"/>
                    </a:cubicBezTo>
                    <a:cubicBezTo>
                      <a:pt x="941" y="1951"/>
                      <a:pt x="971" y="2174"/>
                      <a:pt x="971" y="2396"/>
                    </a:cubicBezTo>
                    <a:cubicBezTo>
                      <a:pt x="1083" y="1961"/>
                      <a:pt x="1011" y="1476"/>
                      <a:pt x="829" y="1062"/>
                    </a:cubicBezTo>
                    <a:cubicBezTo>
                      <a:pt x="779" y="961"/>
                      <a:pt x="728" y="860"/>
                      <a:pt x="668" y="759"/>
                    </a:cubicBezTo>
                    <a:cubicBezTo>
                      <a:pt x="607" y="667"/>
                      <a:pt x="546" y="566"/>
                      <a:pt x="476" y="485"/>
                    </a:cubicBezTo>
                    <a:cubicBezTo>
                      <a:pt x="335" y="303"/>
                      <a:pt x="173" y="142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>
                <a:off x="5556778" y="4857812"/>
                <a:ext cx="525077" cy="238292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6904" extrusionOk="0">
                    <a:moveTo>
                      <a:pt x="10088" y="0"/>
                    </a:moveTo>
                    <a:cubicBezTo>
                      <a:pt x="10048" y="71"/>
                      <a:pt x="9987" y="131"/>
                      <a:pt x="9927" y="172"/>
                    </a:cubicBezTo>
                    <a:cubicBezTo>
                      <a:pt x="9866" y="223"/>
                      <a:pt x="9805" y="263"/>
                      <a:pt x="9734" y="293"/>
                    </a:cubicBezTo>
                    <a:cubicBezTo>
                      <a:pt x="9593" y="364"/>
                      <a:pt x="9451" y="414"/>
                      <a:pt x="9300" y="445"/>
                    </a:cubicBezTo>
                    <a:cubicBezTo>
                      <a:pt x="9148" y="486"/>
                      <a:pt x="8997" y="506"/>
                      <a:pt x="8835" y="526"/>
                    </a:cubicBezTo>
                    <a:cubicBezTo>
                      <a:pt x="8795" y="536"/>
                      <a:pt x="8744" y="546"/>
                      <a:pt x="8693" y="546"/>
                    </a:cubicBezTo>
                    <a:cubicBezTo>
                      <a:pt x="8613" y="536"/>
                      <a:pt x="8541" y="536"/>
                      <a:pt x="8461" y="526"/>
                    </a:cubicBezTo>
                    <a:cubicBezTo>
                      <a:pt x="8410" y="526"/>
                      <a:pt x="8359" y="526"/>
                      <a:pt x="8309" y="536"/>
                    </a:cubicBezTo>
                    <a:cubicBezTo>
                      <a:pt x="8213" y="521"/>
                      <a:pt x="8111" y="512"/>
                      <a:pt x="8007" y="512"/>
                    </a:cubicBezTo>
                    <a:cubicBezTo>
                      <a:pt x="7970" y="512"/>
                      <a:pt x="7932" y="513"/>
                      <a:pt x="7895" y="515"/>
                    </a:cubicBezTo>
                    <a:cubicBezTo>
                      <a:pt x="7652" y="515"/>
                      <a:pt x="7400" y="566"/>
                      <a:pt x="7157" y="647"/>
                    </a:cubicBezTo>
                    <a:cubicBezTo>
                      <a:pt x="6924" y="718"/>
                      <a:pt x="6692" y="839"/>
                      <a:pt x="6490" y="991"/>
                    </a:cubicBezTo>
                    <a:cubicBezTo>
                      <a:pt x="6075" y="1284"/>
                      <a:pt x="5762" y="1688"/>
                      <a:pt x="5549" y="2153"/>
                    </a:cubicBezTo>
                    <a:cubicBezTo>
                      <a:pt x="5439" y="2375"/>
                      <a:pt x="5358" y="2618"/>
                      <a:pt x="5307" y="2871"/>
                    </a:cubicBezTo>
                    <a:cubicBezTo>
                      <a:pt x="5287" y="2992"/>
                      <a:pt x="5277" y="3123"/>
                      <a:pt x="5266" y="3245"/>
                    </a:cubicBezTo>
                    <a:cubicBezTo>
                      <a:pt x="5266" y="3346"/>
                      <a:pt x="5277" y="3447"/>
                      <a:pt x="5297" y="3548"/>
                    </a:cubicBezTo>
                    <a:cubicBezTo>
                      <a:pt x="5075" y="3558"/>
                      <a:pt x="4862" y="3609"/>
                      <a:pt x="4660" y="3669"/>
                    </a:cubicBezTo>
                    <a:cubicBezTo>
                      <a:pt x="4428" y="3750"/>
                      <a:pt x="4205" y="3851"/>
                      <a:pt x="4003" y="3983"/>
                    </a:cubicBezTo>
                    <a:cubicBezTo>
                      <a:pt x="3791" y="4114"/>
                      <a:pt x="3599" y="4266"/>
                      <a:pt x="3427" y="4437"/>
                    </a:cubicBezTo>
                    <a:cubicBezTo>
                      <a:pt x="3336" y="4518"/>
                      <a:pt x="3255" y="4610"/>
                      <a:pt x="3184" y="4711"/>
                    </a:cubicBezTo>
                    <a:cubicBezTo>
                      <a:pt x="3144" y="4761"/>
                      <a:pt x="3103" y="4812"/>
                      <a:pt x="3073" y="4862"/>
                    </a:cubicBezTo>
                    <a:cubicBezTo>
                      <a:pt x="3063" y="4902"/>
                      <a:pt x="3043" y="4943"/>
                      <a:pt x="3033" y="4983"/>
                    </a:cubicBezTo>
                    <a:cubicBezTo>
                      <a:pt x="2631" y="4871"/>
                      <a:pt x="2216" y="4809"/>
                      <a:pt x="1803" y="4809"/>
                    </a:cubicBezTo>
                    <a:cubicBezTo>
                      <a:pt x="1697" y="4809"/>
                      <a:pt x="1591" y="4813"/>
                      <a:pt x="1486" y="4822"/>
                    </a:cubicBezTo>
                    <a:cubicBezTo>
                      <a:pt x="1213" y="4852"/>
                      <a:pt x="951" y="4902"/>
                      <a:pt x="697" y="4983"/>
                    </a:cubicBezTo>
                    <a:cubicBezTo>
                      <a:pt x="435" y="5075"/>
                      <a:pt x="192" y="5206"/>
                      <a:pt x="0" y="5388"/>
                    </a:cubicBezTo>
                    <a:cubicBezTo>
                      <a:pt x="101" y="5307"/>
                      <a:pt x="212" y="5236"/>
                      <a:pt x="334" y="5176"/>
                    </a:cubicBezTo>
                    <a:cubicBezTo>
                      <a:pt x="455" y="5115"/>
                      <a:pt x="576" y="5064"/>
                      <a:pt x="708" y="5024"/>
                    </a:cubicBezTo>
                    <a:cubicBezTo>
                      <a:pt x="960" y="4953"/>
                      <a:pt x="1223" y="4913"/>
                      <a:pt x="1496" y="4902"/>
                    </a:cubicBezTo>
                    <a:cubicBezTo>
                      <a:pt x="1558" y="4900"/>
                      <a:pt x="1619" y="4899"/>
                      <a:pt x="1681" y="4899"/>
                    </a:cubicBezTo>
                    <a:cubicBezTo>
                      <a:pt x="1882" y="4899"/>
                      <a:pt x="2084" y="4912"/>
                      <a:pt x="2285" y="4943"/>
                    </a:cubicBezTo>
                    <a:cubicBezTo>
                      <a:pt x="2548" y="4974"/>
                      <a:pt x="2810" y="5034"/>
                      <a:pt x="3053" y="5125"/>
                    </a:cubicBezTo>
                    <a:lnTo>
                      <a:pt x="3134" y="5145"/>
                    </a:lnTo>
                    <a:lnTo>
                      <a:pt x="3134" y="5064"/>
                    </a:lnTo>
                    <a:cubicBezTo>
                      <a:pt x="3134" y="5024"/>
                      <a:pt x="3164" y="4974"/>
                      <a:pt x="3184" y="4923"/>
                    </a:cubicBezTo>
                    <a:cubicBezTo>
                      <a:pt x="3215" y="4882"/>
                      <a:pt x="3245" y="4832"/>
                      <a:pt x="3285" y="4781"/>
                    </a:cubicBezTo>
                    <a:cubicBezTo>
                      <a:pt x="3346" y="4691"/>
                      <a:pt x="3427" y="4610"/>
                      <a:pt x="3518" y="4529"/>
                    </a:cubicBezTo>
                    <a:cubicBezTo>
                      <a:pt x="3680" y="4367"/>
                      <a:pt x="3871" y="4226"/>
                      <a:pt x="4074" y="4104"/>
                    </a:cubicBezTo>
                    <a:cubicBezTo>
                      <a:pt x="4276" y="3983"/>
                      <a:pt x="4488" y="3882"/>
                      <a:pt x="4700" y="3811"/>
                    </a:cubicBezTo>
                    <a:cubicBezTo>
                      <a:pt x="4923" y="3740"/>
                      <a:pt x="5156" y="3689"/>
                      <a:pt x="5388" y="3689"/>
                    </a:cubicBezTo>
                    <a:lnTo>
                      <a:pt x="5479" y="3689"/>
                    </a:lnTo>
                    <a:lnTo>
                      <a:pt x="5479" y="3660"/>
                    </a:lnTo>
                    <a:cubicBezTo>
                      <a:pt x="5580" y="3669"/>
                      <a:pt x="5681" y="3680"/>
                      <a:pt x="5772" y="3700"/>
                    </a:cubicBezTo>
                    <a:cubicBezTo>
                      <a:pt x="5984" y="3730"/>
                      <a:pt x="6196" y="3801"/>
                      <a:pt x="6389" y="3892"/>
                    </a:cubicBezTo>
                    <a:cubicBezTo>
                      <a:pt x="6773" y="4074"/>
                      <a:pt x="7117" y="4336"/>
                      <a:pt x="7400" y="4660"/>
                    </a:cubicBezTo>
                    <a:cubicBezTo>
                      <a:pt x="7551" y="4822"/>
                      <a:pt x="7683" y="4983"/>
                      <a:pt x="7804" y="5165"/>
                    </a:cubicBezTo>
                    <a:cubicBezTo>
                      <a:pt x="7925" y="5347"/>
                      <a:pt x="8036" y="5529"/>
                      <a:pt x="8148" y="5722"/>
                    </a:cubicBezTo>
                    <a:cubicBezTo>
                      <a:pt x="8350" y="6095"/>
                      <a:pt x="8532" y="6490"/>
                      <a:pt x="8703" y="6904"/>
                    </a:cubicBezTo>
                    <a:cubicBezTo>
                      <a:pt x="8592" y="6479"/>
                      <a:pt x="8440" y="6055"/>
                      <a:pt x="8249" y="5661"/>
                    </a:cubicBezTo>
                    <a:cubicBezTo>
                      <a:pt x="8218" y="5621"/>
                      <a:pt x="8198" y="5570"/>
                      <a:pt x="8178" y="5519"/>
                    </a:cubicBezTo>
                    <a:cubicBezTo>
                      <a:pt x="8188" y="5398"/>
                      <a:pt x="8228" y="5277"/>
                      <a:pt x="8299" y="5165"/>
                    </a:cubicBezTo>
                    <a:cubicBezTo>
                      <a:pt x="8380" y="5054"/>
                      <a:pt x="8491" y="4963"/>
                      <a:pt x="8602" y="4893"/>
                    </a:cubicBezTo>
                    <a:cubicBezTo>
                      <a:pt x="8835" y="4741"/>
                      <a:pt x="9098" y="4640"/>
                      <a:pt x="9361" y="4569"/>
                    </a:cubicBezTo>
                    <a:cubicBezTo>
                      <a:pt x="9623" y="4498"/>
                      <a:pt x="9896" y="4437"/>
                      <a:pt x="10169" y="4408"/>
                    </a:cubicBezTo>
                    <a:cubicBezTo>
                      <a:pt x="10396" y="4374"/>
                      <a:pt x="10624" y="4354"/>
                      <a:pt x="10851" y="4354"/>
                    </a:cubicBezTo>
                    <a:cubicBezTo>
                      <a:pt x="10897" y="4354"/>
                      <a:pt x="10942" y="4355"/>
                      <a:pt x="10988" y="4357"/>
                    </a:cubicBezTo>
                    <a:cubicBezTo>
                      <a:pt x="11271" y="4367"/>
                      <a:pt x="11544" y="4408"/>
                      <a:pt x="11796" y="4498"/>
                    </a:cubicBezTo>
                    <a:cubicBezTo>
                      <a:pt x="11928" y="4539"/>
                      <a:pt x="12039" y="4599"/>
                      <a:pt x="12151" y="4691"/>
                    </a:cubicBezTo>
                    <a:cubicBezTo>
                      <a:pt x="12160" y="4700"/>
                      <a:pt x="12180" y="4711"/>
                      <a:pt x="12191" y="4720"/>
                    </a:cubicBezTo>
                    <a:cubicBezTo>
                      <a:pt x="12221" y="4781"/>
                      <a:pt x="12261" y="4842"/>
                      <a:pt x="12302" y="4893"/>
                    </a:cubicBezTo>
                    <a:cubicBezTo>
                      <a:pt x="12322" y="4923"/>
                      <a:pt x="12353" y="4953"/>
                      <a:pt x="12383" y="4983"/>
                    </a:cubicBezTo>
                    <a:lnTo>
                      <a:pt x="12413" y="5014"/>
                    </a:lnTo>
                    <a:cubicBezTo>
                      <a:pt x="12535" y="5246"/>
                      <a:pt x="12595" y="5509"/>
                      <a:pt x="12595" y="5782"/>
                    </a:cubicBezTo>
                    <a:cubicBezTo>
                      <a:pt x="12595" y="6055"/>
                      <a:pt x="12535" y="6328"/>
                      <a:pt x="12443" y="6591"/>
                    </a:cubicBezTo>
                    <a:cubicBezTo>
                      <a:pt x="12555" y="6338"/>
                      <a:pt x="12625" y="6065"/>
                      <a:pt x="12636" y="5782"/>
                    </a:cubicBezTo>
                    <a:cubicBezTo>
                      <a:pt x="12645" y="5560"/>
                      <a:pt x="12615" y="5327"/>
                      <a:pt x="12535" y="5115"/>
                    </a:cubicBezTo>
                    <a:lnTo>
                      <a:pt x="12535" y="5115"/>
                    </a:lnTo>
                    <a:cubicBezTo>
                      <a:pt x="12575" y="5135"/>
                      <a:pt x="12625" y="5165"/>
                      <a:pt x="12666" y="5176"/>
                    </a:cubicBezTo>
                    <a:cubicBezTo>
                      <a:pt x="12783" y="5215"/>
                      <a:pt x="12900" y="5230"/>
                      <a:pt x="13017" y="5230"/>
                    </a:cubicBezTo>
                    <a:cubicBezTo>
                      <a:pt x="13052" y="5230"/>
                      <a:pt x="13086" y="5228"/>
                      <a:pt x="13121" y="5226"/>
                    </a:cubicBezTo>
                    <a:cubicBezTo>
                      <a:pt x="13424" y="5206"/>
                      <a:pt x="13707" y="5125"/>
                      <a:pt x="13990" y="5024"/>
                    </a:cubicBezTo>
                    <a:lnTo>
                      <a:pt x="13990" y="5024"/>
                    </a:lnTo>
                    <a:cubicBezTo>
                      <a:pt x="13697" y="5095"/>
                      <a:pt x="13414" y="5156"/>
                      <a:pt x="13121" y="5156"/>
                    </a:cubicBezTo>
                    <a:cubicBezTo>
                      <a:pt x="12979" y="5156"/>
                      <a:pt x="12827" y="5145"/>
                      <a:pt x="12696" y="5095"/>
                    </a:cubicBezTo>
                    <a:cubicBezTo>
                      <a:pt x="12636" y="5064"/>
                      <a:pt x="12575" y="5034"/>
                      <a:pt x="12524" y="4983"/>
                    </a:cubicBezTo>
                    <a:lnTo>
                      <a:pt x="12454" y="4913"/>
                    </a:lnTo>
                    <a:cubicBezTo>
                      <a:pt x="12434" y="4893"/>
                      <a:pt x="12423" y="4862"/>
                      <a:pt x="12403" y="4842"/>
                    </a:cubicBezTo>
                    <a:cubicBezTo>
                      <a:pt x="12393" y="4822"/>
                      <a:pt x="12373" y="4801"/>
                      <a:pt x="12362" y="4792"/>
                    </a:cubicBezTo>
                    <a:cubicBezTo>
                      <a:pt x="12292" y="4680"/>
                      <a:pt x="12241" y="4569"/>
                      <a:pt x="12211" y="4448"/>
                    </a:cubicBezTo>
                    <a:cubicBezTo>
                      <a:pt x="12171" y="4316"/>
                      <a:pt x="12160" y="4175"/>
                      <a:pt x="12171" y="4033"/>
                    </a:cubicBezTo>
                    <a:cubicBezTo>
                      <a:pt x="12180" y="3750"/>
                      <a:pt x="12272" y="3467"/>
                      <a:pt x="12403" y="3215"/>
                    </a:cubicBezTo>
                    <a:cubicBezTo>
                      <a:pt x="12474" y="3093"/>
                      <a:pt x="12544" y="2972"/>
                      <a:pt x="12636" y="2861"/>
                    </a:cubicBezTo>
                    <a:cubicBezTo>
                      <a:pt x="12726" y="2739"/>
                      <a:pt x="12818" y="2638"/>
                      <a:pt x="12919" y="2537"/>
                    </a:cubicBezTo>
                    <a:cubicBezTo>
                      <a:pt x="13030" y="2436"/>
                      <a:pt x="13141" y="2345"/>
                      <a:pt x="13252" y="2254"/>
                    </a:cubicBezTo>
                    <a:cubicBezTo>
                      <a:pt x="13373" y="2163"/>
                      <a:pt x="13494" y="2083"/>
                      <a:pt x="13616" y="2011"/>
                    </a:cubicBezTo>
                    <a:cubicBezTo>
                      <a:pt x="13737" y="1931"/>
                      <a:pt x="13869" y="1860"/>
                      <a:pt x="14000" y="1800"/>
                    </a:cubicBezTo>
                    <a:lnTo>
                      <a:pt x="14192" y="1699"/>
                    </a:lnTo>
                    <a:cubicBezTo>
                      <a:pt x="14253" y="1668"/>
                      <a:pt x="14323" y="1658"/>
                      <a:pt x="14395" y="1658"/>
                    </a:cubicBezTo>
                    <a:cubicBezTo>
                      <a:pt x="14546" y="1668"/>
                      <a:pt x="14687" y="1699"/>
                      <a:pt x="14829" y="1739"/>
                    </a:cubicBezTo>
                    <a:cubicBezTo>
                      <a:pt x="14900" y="1759"/>
                      <a:pt x="14961" y="1789"/>
                      <a:pt x="15031" y="1820"/>
                    </a:cubicBezTo>
                    <a:cubicBezTo>
                      <a:pt x="15092" y="1850"/>
                      <a:pt x="15163" y="1880"/>
                      <a:pt x="15213" y="1941"/>
                    </a:cubicBezTo>
                    <a:cubicBezTo>
                      <a:pt x="15163" y="1880"/>
                      <a:pt x="15102" y="1840"/>
                      <a:pt x="15041" y="1800"/>
                    </a:cubicBezTo>
                    <a:cubicBezTo>
                      <a:pt x="14970" y="1769"/>
                      <a:pt x="14910" y="1739"/>
                      <a:pt x="14839" y="1708"/>
                    </a:cubicBezTo>
                    <a:cubicBezTo>
                      <a:pt x="14698" y="1658"/>
                      <a:pt x="14556" y="1618"/>
                      <a:pt x="14404" y="1607"/>
                    </a:cubicBezTo>
                    <a:lnTo>
                      <a:pt x="14283" y="1607"/>
                    </a:lnTo>
                    <a:cubicBezTo>
                      <a:pt x="14263" y="1607"/>
                      <a:pt x="14243" y="1618"/>
                      <a:pt x="14222" y="1618"/>
                    </a:cubicBezTo>
                    <a:cubicBezTo>
                      <a:pt x="14243" y="1597"/>
                      <a:pt x="14263" y="1567"/>
                      <a:pt x="14273" y="1526"/>
                    </a:cubicBezTo>
                    <a:cubicBezTo>
                      <a:pt x="14314" y="1445"/>
                      <a:pt x="14323" y="1344"/>
                      <a:pt x="14314" y="1263"/>
                    </a:cubicBezTo>
                    <a:cubicBezTo>
                      <a:pt x="14303" y="1173"/>
                      <a:pt x="14273" y="1082"/>
                      <a:pt x="14233" y="1001"/>
                    </a:cubicBezTo>
                    <a:cubicBezTo>
                      <a:pt x="14202" y="930"/>
                      <a:pt x="14152" y="849"/>
                      <a:pt x="14091" y="778"/>
                    </a:cubicBezTo>
                    <a:lnTo>
                      <a:pt x="14091" y="778"/>
                    </a:lnTo>
                    <a:cubicBezTo>
                      <a:pt x="14112" y="870"/>
                      <a:pt x="14141" y="951"/>
                      <a:pt x="14162" y="1031"/>
                    </a:cubicBezTo>
                    <a:cubicBezTo>
                      <a:pt x="14182" y="1112"/>
                      <a:pt x="14202" y="1193"/>
                      <a:pt x="14213" y="1274"/>
                    </a:cubicBezTo>
                    <a:cubicBezTo>
                      <a:pt x="14222" y="1355"/>
                      <a:pt x="14222" y="1425"/>
                      <a:pt x="14202" y="1506"/>
                    </a:cubicBezTo>
                    <a:cubicBezTo>
                      <a:pt x="14192" y="1557"/>
                      <a:pt x="14162" y="1607"/>
                      <a:pt x="14132" y="1658"/>
                    </a:cubicBezTo>
                    <a:cubicBezTo>
                      <a:pt x="14071" y="1678"/>
                      <a:pt x="14020" y="1699"/>
                      <a:pt x="13959" y="1728"/>
                    </a:cubicBezTo>
                    <a:cubicBezTo>
                      <a:pt x="13828" y="1779"/>
                      <a:pt x="13697" y="1850"/>
                      <a:pt x="13566" y="1921"/>
                    </a:cubicBezTo>
                    <a:cubicBezTo>
                      <a:pt x="13303" y="2062"/>
                      <a:pt x="13050" y="2234"/>
                      <a:pt x="12827" y="2436"/>
                    </a:cubicBezTo>
                    <a:cubicBezTo>
                      <a:pt x="12605" y="2638"/>
                      <a:pt x="12413" y="2881"/>
                      <a:pt x="12272" y="3154"/>
                    </a:cubicBezTo>
                    <a:cubicBezTo>
                      <a:pt x="12211" y="3285"/>
                      <a:pt x="12151" y="3427"/>
                      <a:pt x="12110" y="3579"/>
                    </a:cubicBezTo>
                    <a:cubicBezTo>
                      <a:pt x="12059" y="3720"/>
                      <a:pt x="12039" y="3871"/>
                      <a:pt x="12029" y="4023"/>
                    </a:cubicBezTo>
                    <a:cubicBezTo>
                      <a:pt x="12029" y="4205"/>
                      <a:pt x="12049" y="4387"/>
                      <a:pt x="12120" y="4559"/>
                    </a:cubicBezTo>
                    <a:cubicBezTo>
                      <a:pt x="12029" y="4498"/>
                      <a:pt x="11928" y="4448"/>
                      <a:pt x="11827" y="4408"/>
                    </a:cubicBezTo>
                    <a:cubicBezTo>
                      <a:pt x="11564" y="4306"/>
                      <a:pt x="11281" y="4276"/>
                      <a:pt x="10998" y="4266"/>
                    </a:cubicBezTo>
                    <a:cubicBezTo>
                      <a:pt x="10948" y="4264"/>
                      <a:pt x="10898" y="4263"/>
                      <a:pt x="10848" y="4263"/>
                    </a:cubicBezTo>
                    <a:cubicBezTo>
                      <a:pt x="10616" y="4263"/>
                      <a:pt x="10384" y="4283"/>
                      <a:pt x="10159" y="4316"/>
                    </a:cubicBezTo>
                    <a:cubicBezTo>
                      <a:pt x="9876" y="4357"/>
                      <a:pt x="9603" y="4417"/>
                      <a:pt x="9340" y="4498"/>
                    </a:cubicBezTo>
                    <a:cubicBezTo>
                      <a:pt x="9067" y="4579"/>
                      <a:pt x="8804" y="4691"/>
                      <a:pt x="8572" y="4852"/>
                    </a:cubicBezTo>
                    <a:cubicBezTo>
                      <a:pt x="8461" y="4943"/>
                      <a:pt x="8359" y="5034"/>
                      <a:pt x="8279" y="5156"/>
                    </a:cubicBezTo>
                    <a:cubicBezTo>
                      <a:pt x="8218" y="5266"/>
                      <a:pt x="8178" y="5388"/>
                      <a:pt x="8168" y="5519"/>
                    </a:cubicBezTo>
                    <a:cubicBezTo>
                      <a:pt x="8097" y="5367"/>
                      <a:pt x="8006" y="5226"/>
                      <a:pt x="7915" y="5084"/>
                    </a:cubicBezTo>
                    <a:cubicBezTo>
                      <a:pt x="7793" y="4902"/>
                      <a:pt x="7662" y="4731"/>
                      <a:pt x="7510" y="4559"/>
                    </a:cubicBezTo>
                    <a:cubicBezTo>
                      <a:pt x="7359" y="4397"/>
                      <a:pt x="7197" y="4246"/>
                      <a:pt x="7015" y="4114"/>
                    </a:cubicBezTo>
                    <a:cubicBezTo>
                      <a:pt x="6834" y="3983"/>
                      <a:pt x="6641" y="3871"/>
                      <a:pt x="6429" y="3791"/>
                    </a:cubicBezTo>
                    <a:cubicBezTo>
                      <a:pt x="6227" y="3700"/>
                      <a:pt x="6005" y="3649"/>
                      <a:pt x="5782" y="3629"/>
                    </a:cubicBezTo>
                    <a:cubicBezTo>
                      <a:pt x="5681" y="3619"/>
                      <a:pt x="5570" y="3619"/>
                      <a:pt x="5459" y="3619"/>
                    </a:cubicBezTo>
                    <a:lnTo>
                      <a:pt x="5459" y="3599"/>
                    </a:lnTo>
                    <a:cubicBezTo>
                      <a:pt x="5428" y="3487"/>
                      <a:pt x="5418" y="3366"/>
                      <a:pt x="5418" y="3245"/>
                    </a:cubicBezTo>
                    <a:cubicBezTo>
                      <a:pt x="5418" y="3134"/>
                      <a:pt x="5428" y="3013"/>
                      <a:pt x="5448" y="2891"/>
                    </a:cubicBezTo>
                    <a:cubicBezTo>
                      <a:pt x="5499" y="2658"/>
                      <a:pt x="5570" y="2426"/>
                      <a:pt x="5671" y="2204"/>
                    </a:cubicBezTo>
                    <a:cubicBezTo>
                      <a:pt x="5873" y="1769"/>
                      <a:pt x="6176" y="1375"/>
                      <a:pt x="6560" y="1082"/>
                    </a:cubicBezTo>
                    <a:cubicBezTo>
                      <a:pt x="6944" y="789"/>
                      <a:pt x="7420" y="617"/>
                      <a:pt x="7905" y="587"/>
                    </a:cubicBezTo>
                    <a:cubicBezTo>
                      <a:pt x="7986" y="581"/>
                      <a:pt x="8064" y="579"/>
                      <a:pt x="8142" y="579"/>
                    </a:cubicBezTo>
                    <a:cubicBezTo>
                      <a:pt x="8221" y="579"/>
                      <a:pt x="8299" y="581"/>
                      <a:pt x="8380" y="587"/>
                    </a:cubicBezTo>
                    <a:lnTo>
                      <a:pt x="8501" y="617"/>
                    </a:lnTo>
                    <a:cubicBezTo>
                      <a:pt x="8562" y="627"/>
                      <a:pt x="8622" y="647"/>
                      <a:pt x="8683" y="657"/>
                    </a:cubicBezTo>
                    <a:cubicBezTo>
                      <a:pt x="8835" y="708"/>
                      <a:pt x="8997" y="748"/>
                      <a:pt x="9138" y="809"/>
                    </a:cubicBezTo>
                    <a:lnTo>
                      <a:pt x="9239" y="849"/>
                    </a:lnTo>
                    <a:cubicBezTo>
                      <a:pt x="9269" y="870"/>
                      <a:pt x="9300" y="890"/>
                      <a:pt x="9340" y="910"/>
                    </a:cubicBezTo>
                    <a:cubicBezTo>
                      <a:pt x="9391" y="951"/>
                      <a:pt x="9451" y="1001"/>
                      <a:pt x="9492" y="1061"/>
                    </a:cubicBezTo>
                    <a:cubicBezTo>
                      <a:pt x="9532" y="1122"/>
                      <a:pt x="9563" y="1193"/>
                      <a:pt x="9572" y="1263"/>
                    </a:cubicBezTo>
                    <a:cubicBezTo>
                      <a:pt x="9593" y="1344"/>
                      <a:pt x="9603" y="1425"/>
                      <a:pt x="9623" y="1506"/>
                    </a:cubicBezTo>
                    <a:cubicBezTo>
                      <a:pt x="9644" y="1425"/>
                      <a:pt x="9644" y="1344"/>
                      <a:pt x="9644" y="1263"/>
                    </a:cubicBezTo>
                    <a:cubicBezTo>
                      <a:pt x="9644" y="1173"/>
                      <a:pt x="9633" y="1082"/>
                      <a:pt x="9593" y="1001"/>
                    </a:cubicBezTo>
                    <a:lnTo>
                      <a:pt x="9552" y="951"/>
                    </a:lnTo>
                    <a:cubicBezTo>
                      <a:pt x="9543" y="930"/>
                      <a:pt x="9532" y="910"/>
                      <a:pt x="9512" y="890"/>
                    </a:cubicBezTo>
                    <a:lnTo>
                      <a:pt x="9492" y="870"/>
                    </a:lnTo>
                    <a:cubicBezTo>
                      <a:pt x="9482" y="859"/>
                      <a:pt x="9482" y="849"/>
                      <a:pt x="9471" y="839"/>
                    </a:cubicBezTo>
                    <a:lnTo>
                      <a:pt x="9421" y="798"/>
                    </a:lnTo>
                    <a:cubicBezTo>
                      <a:pt x="9381" y="769"/>
                      <a:pt x="9350" y="748"/>
                      <a:pt x="9310" y="728"/>
                    </a:cubicBezTo>
                    <a:lnTo>
                      <a:pt x="9188" y="667"/>
                    </a:lnTo>
                    <a:cubicBezTo>
                      <a:pt x="9158" y="657"/>
                      <a:pt x="9128" y="647"/>
                      <a:pt x="9087" y="637"/>
                    </a:cubicBezTo>
                    <a:cubicBezTo>
                      <a:pt x="9168" y="627"/>
                      <a:pt x="9249" y="607"/>
                      <a:pt x="9330" y="596"/>
                    </a:cubicBezTo>
                    <a:cubicBezTo>
                      <a:pt x="9492" y="556"/>
                      <a:pt x="9653" y="495"/>
                      <a:pt x="9795" y="394"/>
                    </a:cubicBezTo>
                    <a:cubicBezTo>
                      <a:pt x="9866" y="344"/>
                      <a:pt x="9927" y="293"/>
                      <a:pt x="9977" y="223"/>
                    </a:cubicBezTo>
                    <a:cubicBezTo>
                      <a:pt x="10028" y="162"/>
                      <a:pt x="10078" y="81"/>
                      <a:pt x="1008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>
                <a:off x="5736428" y="4760825"/>
                <a:ext cx="371623" cy="233770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6773" extrusionOk="0">
                    <a:moveTo>
                      <a:pt x="3498" y="0"/>
                    </a:moveTo>
                    <a:cubicBezTo>
                      <a:pt x="3468" y="61"/>
                      <a:pt x="3458" y="122"/>
                      <a:pt x="3458" y="182"/>
                    </a:cubicBezTo>
                    <a:cubicBezTo>
                      <a:pt x="3448" y="243"/>
                      <a:pt x="3458" y="303"/>
                      <a:pt x="3458" y="364"/>
                    </a:cubicBezTo>
                    <a:cubicBezTo>
                      <a:pt x="3478" y="475"/>
                      <a:pt x="3509" y="596"/>
                      <a:pt x="3549" y="708"/>
                    </a:cubicBezTo>
                    <a:cubicBezTo>
                      <a:pt x="3590" y="819"/>
                      <a:pt x="3630" y="920"/>
                      <a:pt x="3691" y="1021"/>
                    </a:cubicBezTo>
                    <a:cubicBezTo>
                      <a:pt x="3731" y="1092"/>
                      <a:pt x="3772" y="1162"/>
                      <a:pt x="3822" y="1233"/>
                    </a:cubicBezTo>
                    <a:cubicBezTo>
                      <a:pt x="3772" y="1233"/>
                      <a:pt x="3711" y="1223"/>
                      <a:pt x="3660" y="1223"/>
                    </a:cubicBezTo>
                    <a:cubicBezTo>
                      <a:pt x="3569" y="1223"/>
                      <a:pt x="3478" y="1223"/>
                      <a:pt x="3377" y="1233"/>
                    </a:cubicBezTo>
                    <a:cubicBezTo>
                      <a:pt x="3195" y="1243"/>
                      <a:pt x="3013" y="1263"/>
                      <a:pt x="2831" y="1294"/>
                    </a:cubicBezTo>
                    <a:cubicBezTo>
                      <a:pt x="2660" y="1335"/>
                      <a:pt x="2478" y="1375"/>
                      <a:pt x="2305" y="1436"/>
                    </a:cubicBezTo>
                    <a:cubicBezTo>
                      <a:pt x="2123" y="1486"/>
                      <a:pt x="1952" y="1546"/>
                      <a:pt x="1790" y="1618"/>
                    </a:cubicBezTo>
                    <a:cubicBezTo>
                      <a:pt x="1113" y="1901"/>
                      <a:pt x="496" y="2315"/>
                      <a:pt x="1" y="2851"/>
                    </a:cubicBezTo>
                    <a:cubicBezTo>
                      <a:pt x="264" y="2608"/>
                      <a:pt x="557" y="2386"/>
                      <a:pt x="860" y="2204"/>
                    </a:cubicBezTo>
                    <a:cubicBezTo>
                      <a:pt x="1022" y="2103"/>
                      <a:pt x="1173" y="2022"/>
                      <a:pt x="1335" y="1941"/>
                    </a:cubicBezTo>
                    <a:cubicBezTo>
                      <a:pt x="1497" y="1860"/>
                      <a:pt x="1658" y="1789"/>
                      <a:pt x="1831" y="1728"/>
                    </a:cubicBezTo>
                    <a:cubicBezTo>
                      <a:pt x="1992" y="1658"/>
                      <a:pt x="2164" y="1597"/>
                      <a:pt x="2336" y="1557"/>
                    </a:cubicBezTo>
                    <a:cubicBezTo>
                      <a:pt x="2508" y="1506"/>
                      <a:pt x="2680" y="1466"/>
                      <a:pt x="2862" y="1436"/>
                    </a:cubicBezTo>
                    <a:cubicBezTo>
                      <a:pt x="2943" y="1415"/>
                      <a:pt x="3033" y="1405"/>
                      <a:pt x="3125" y="1395"/>
                    </a:cubicBezTo>
                    <a:cubicBezTo>
                      <a:pt x="3215" y="1385"/>
                      <a:pt x="3296" y="1375"/>
                      <a:pt x="3387" y="1375"/>
                    </a:cubicBezTo>
                    <a:lnTo>
                      <a:pt x="3660" y="1375"/>
                    </a:lnTo>
                    <a:cubicBezTo>
                      <a:pt x="3741" y="1375"/>
                      <a:pt x="3832" y="1375"/>
                      <a:pt x="3923" y="1385"/>
                    </a:cubicBezTo>
                    <a:cubicBezTo>
                      <a:pt x="4095" y="1405"/>
                      <a:pt x="4277" y="1436"/>
                      <a:pt x="4439" y="1476"/>
                    </a:cubicBezTo>
                    <a:cubicBezTo>
                      <a:pt x="4610" y="1526"/>
                      <a:pt x="4782" y="1577"/>
                      <a:pt x="4944" y="1658"/>
                    </a:cubicBezTo>
                    <a:cubicBezTo>
                      <a:pt x="5257" y="1809"/>
                      <a:pt x="5551" y="2011"/>
                      <a:pt x="5793" y="2274"/>
                    </a:cubicBezTo>
                    <a:cubicBezTo>
                      <a:pt x="6036" y="2537"/>
                      <a:pt x="6197" y="2860"/>
                      <a:pt x="6248" y="3204"/>
                    </a:cubicBezTo>
                    <a:cubicBezTo>
                      <a:pt x="6278" y="3386"/>
                      <a:pt x="6278" y="3568"/>
                      <a:pt x="6258" y="3740"/>
                    </a:cubicBezTo>
                    <a:cubicBezTo>
                      <a:pt x="6258" y="3781"/>
                      <a:pt x="6248" y="3821"/>
                      <a:pt x="6238" y="3871"/>
                    </a:cubicBezTo>
                    <a:lnTo>
                      <a:pt x="6025" y="4327"/>
                    </a:lnTo>
                    <a:cubicBezTo>
                      <a:pt x="5935" y="4509"/>
                      <a:pt x="5834" y="4700"/>
                      <a:pt x="5733" y="4882"/>
                    </a:cubicBezTo>
                    <a:cubicBezTo>
                      <a:pt x="5682" y="4973"/>
                      <a:pt x="5621" y="5064"/>
                      <a:pt x="5571" y="5155"/>
                    </a:cubicBezTo>
                    <a:lnTo>
                      <a:pt x="5479" y="5277"/>
                    </a:lnTo>
                    <a:lnTo>
                      <a:pt x="5429" y="5347"/>
                    </a:lnTo>
                    <a:cubicBezTo>
                      <a:pt x="5419" y="5367"/>
                      <a:pt x="5399" y="5378"/>
                      <a:pt x="5378" y="5398"/>
                    </a:cubicBezTo>
                    <a:cubicBezTo>
                      <a:pt x="5247" y="5540"/>
                      <a:pt x="5065" y="5641"/>
                      <a:pt x="4873" y="5711"/>
                    </a:cubicBezTo>
                    <a:cubicBezTo>
                      <a:pt x="4671" y="5772"/>
                      <a:pt x="4469" y="5812"/>
                      <a:pt x="4257" y="5823"/>
                    </a:cubicBezTo>
                    <a:cubicBezTo>
                      <a:pt x="4220" y="5824"/>
                      <a:pt x="4184" y="5825"/>
                      <a:pt x="4148" y="5825"/>
                    </a:cubicBezTo>
                    <a:cubicBezTo>
                      <a:pt x="3974" y="5825"/>
                      <a:pt x="3805" y="5807"/>
                      <a:pt x="3630" y="5782"/>
                    </a:cubicBezTo>
                    <a:cubicBezTo>
                      <a:pt x="3215" y="5722"/>
                      <a:pt x="2811" y="5580"/>
                      <a:pt x="2427" y="5388"/>
                    </a:cubicBezTo>
                    <a:lnTo>
                      <a:pt x="2427" y="5388"/>
                    </a:lnTo>
                    <a:cubicBezTo>
                      <a:pt x="2791" y="5610"/>
                      <a:pt x="3195" y="5772"/>
                      <a:pt x="3619" y="5853"/>
                    </a:cubicBezTo>
                    <a:cubicBezTo>
                      <a:pt x="3691" y="5873"/>
                      <a:pt x="3772" y="5883"/>
                      <a:pt x="3842" y="5893"/>
                    </a:cubicBezTo>
                    <a:cubicBezTo>
                      <a:pt x="3812" y="5913"/>
                      <a:pt x="3772" y="5933"/>
                      <a:pt x="3741" y="5954"/>
                    </a:cubicBezTo>
                    <a:cubicBezTo>
                      <a:pt x="3660" y="6014"/>
                      <a:pt x="3579" y="6085"/>
                      <a:pt x="3518" y="6176"/>
                    </a:cubicBezTo>
                    <a:cubicBezTo>
                      <a:pt x="3458" y="6257"/>
                      <a:pt x="3408" y="6358"/>
                      <a:pt x="3387" y="6459"/>
                    </a:cubicBezTo>
                    <a:cubicBezTo>
                      <a:pt x="3357" y="6560"/>
                      <a:pt x="3347" y="6672"/>
                      <a:pt x="3377" y="6773"/>
                    </a:cubicBezTo>
                    <a:cubicBezTo>
                      <a:pt x="3408" y="6672"/>
                      <a:pt x="3448" y="6580"/>
                      <a:pt x="3488" y="6499"/>
                    </a:cubicBezTo>
                    <a:lnTo>
                      <a:pt x="3640" y="6257"/>
                    </a:lnTo>
                    <a:cubicBezTo>
                      <a:pt x="3700" y="6186"/>
                      <a:pt x="3761" y="6106"/>
                      <a:pt x="3822" y="6034"/>
                    </a:cubicBezTo>
                    <a:cubicBezTo>
                      <a:pt x="3862" y="5994"/>
                      <a:pt x="3903" y="5944"/>
                      <a:pt x="3953" y="5903"/>
                    </a:cubicBezTo>
                    <a:cubicBezTo>
                      <a:pt x="4042" y="5912"/>
                      <a:pt x="4131" y="5916"/>
                      <a:pt x="4221" y="5916"/>
                    </a:cubicBezTo>
                    <a:cubicBezTo>
                      <a:pt x="4448" y="5916"/>
                      <a:pt x="4678" y="5888"/>
                      <a:pt x="4904" y="5823"/>
                    </a:cubicBezTo>
                    <a:cubicBezTo>
                      <a:pt x="5115" y="5751"/>
                      <a:pt x="5318" y="5650"/>
                      <a:pt x="5479" y="5489"/>
                    </a:cubicBezTo>
                    <a:cubicBezTo>
                      <a:pt x="5500" y="5468"/>
                      <a:pt x="5520" y="5448"/>
                      <a:pt x="5530" y="5418"/>
                    </a:cubicBezTo>
                    <a:lnTo>
                      <a:pt x="5580" y="5358"/>
                    </a:lnTo>
                    <a:cubicBezTo>
                      <a:pt x="5611" y="5317"/>
                      <a:pt x="5641" y="5266"/>
                      <a:pt x="5682" y="5226"/>
                    </a:cubicBezTo>
                    <a:cubicBezTo>
                      <a:pt x="5742" y="5135"/>
                      <a:pt x="5793" y="5044"/>
                      <a:pt x="5854" y="4953"/>
                    </a:cubicBezTo>
                    <a:cubicBezTo>
                      <a:pt x="5965" y="4771"/>
                      <a:pt x="6056" y="4579"/>
                      <a:pt x="6157" y="4387"/>
                    </a:cubicBezTo>
                    <a:cubicBezTo>
                      <a:pt x="6248" y="4195"/>
                      <a:pt x="6339" y="4003"/>
                      <a:pt x="6430" y="3821"/>
                    </a:cubicBezTo>
                    <a:cubicBezTo>
                      <a:pt x="6541" y="3639"/>
                      <a:pt x="6652" y="3457"/>
                      <a:pt x="6784" y="3305"/>
                    </a:cubicBezTo>
                    <a:cubicBezTo>
                      <a:pt x="6915" y="3143"/>
                      <a:pt x="7067" y="3002"/>
                      <a:pt x="7238" y="2881"/>
                    </a:cubicBezTo>
                    <a:cubicBezTo>
                      <a:pt x="7572" y="2638"/>
                      <a:pt x="7977" y="2507"/>
                      <a:pt x="8391" y="2467"/>
                    </a:cubicBezTo>
                    <a:cubicBezTo>
                      <a:pt x="8478" y="2458"/>
                      <a:pt x="8566" y="2454"/>
                      <a:pt x="8655" y="2454"/>
                    </a:cubicBezTo>
                    <a:cubicBezTo>
                      <a:pt x="8984" y="2454"/>
                      <a:pt x="9315" y="2510"/>
                      <a:pt x="9634" y="2598"/>
                    </a:cubicBezTo>
                    <a:cubicBezTo>
                      <a:pt x="9836" y="2658"/>
                      <a:pt x="10039" y="2729"/>
                      <a:pt x="10230" y="2820"/>
                    </a:cubicBezTo>
                    <a:cubicBezTo>
                      <a:pt x="10423" y="2911"/>
                      <a:pt x="10605" y="3022"/>
                      <a:pt x="10766" y="3154"/>
                    </a:cubicBezTo>
                    <a:cubicBezTo>
                      <a:pt x="10614" y="3012"/>
                      <a:pt x="10432" y="2891"/>
                      <a:pt x="10251" y="2790"/>
                    </a:cubicBezTo>
                    <a:cubicBezTo>
                      <a:pt x="10059" y="2689"/>
                      <a:pt x="9866" y="2598"/>
                      <a:pt x="9664" y="2527"/>
                    </a:cubicBezTo>
                    <a:cubicBezTo>
                      <a:pt x="9314" y="2416"/>
                      <a:pt x="8948" y="2348"/>
                      <a:pt x="8581" y="2348"/>
                    </a:cubicBezTo>
                    <a:cubicBezTo>
                      <a:pt x="8514" y="2348"/>
                      <a:pt x="8448" y="2350"/>
                      <a:pt x="8381" y="2355"/>
                    </a:cubicBezTo>
                    <a:cubicBezTo>
                      <a:pt x="8037" y="2375"/>
                      <a:pt x="7683" y="2476"/>
                      <a:pt x="7370" y="2638"/>
                    </a:cubicBezTo>
                    <a:cubicBezTo>
                      <a:pt x="7431" y="2537"/>
                      <a:pt x="7471" y="2426"/>
                      <a:pt x="7491" y="2315"/>
                    </a:cubicBezTo>
                    <a:cubicBezTo>
                      <a:pt x="7552" y="2083"/>
                      <a:pt x="7562" y="1860"/>
                      <a:pt x="7572" y="1627"/>
                    </a:cubicBezTo>
                    <a:cubicBezTo>
                      <a:pt x="7572" y="1516"/>
                      <a:pt x="7562" y="1395"/>
                      <a:pt x="7562" y="1284"/>
                    </a:cubicBezTo>
                    <a:cubicBezTo>
                      <a:pt x="7552" y="1173"/>
                      <a:pt x="7552" y="1061"/>
                      <a:pt x="7541" y="950"/>
                    </a:cubicBezTo>
                    <a:lnTo>
                      <a:pt x="7512" y="607"/>
                    </a:lnTo>
                    <a:cubicBezTo>
                      <a:pt x="7501" y="495"/>
                      <a:pt x="7491" y="384"/>
                      <a:pt x="7491" y="273"/>
                    </a:cubicBezTo>
                    <a:cubicBezTo>
                      <a:pt x="7451" y="384"/>
                      <a:pt x="7440" y="495"/>
                      <a:pt x="7440" y="607"/>
                    </a:cubicBezTo>
                    <a:cubicBezTo>
                      <a:pt x="7431" y="728"/>
                      <a:pt x="7420" y="839"/>
                      <a:pt x="7420" y="950"/>
                    </a:cubicBezTo>
                    <a:lnTo>
                      <a:pt x="7420" y="1627"/>
                    </a:lnTo>
                    <a:cubicBezTo>
                      <a:pt x="7420" y="1739"/>
                      <a:pt x="7420" y="1850"/>
                      <a:pt x="7410" y="1961"/>
                    </a:cubicBezTo>
                    <a:cubicBezTo>
                      <a:pt x="7410" y="2072"/>
                      <a:pt x="7400" y="2184"/>
                      <a:pt x="7380" y="2294"/>
                    </a:cubicBezTo>
                    <a:cubicBezTo>
                      <a:pt x="7360" y="2395"/>
                      <a:pt x="7339" y="2507"/>
                      <a:pt x="7309" y="2608"/>
                    </a:cubicBezTo>
                    <a:cubicBezTo>
                      <a:pt x="7299" y="2638"/>
                      <a:pt x="7279" y="2669"/>
                      <a:pt x="7269" y="2699"/>
                    </a:cubicBezTo>
                    <a:cubicBezTo>
                      <a:pt x="7229" y="2719"/>
                      <a:pt x="7198" y="2750"/>
                      <a:pt x="7157" y="2770"/>
                    </a:cubicBezTo>
                    <a:cubicBezTo>
                      <a:pt x="6975" y="2891"/>
                      <a:pt x="6814" y="3042"/>
                      <a:pt x="6672" y="3204"/>
                    </a:cubicBezTo>
                    <a:cubicBezTo>
                      <a:pt x="6531" y="3376"/>
                      <a:pt x="6409" y="3558"/>
                      <a:pt x="6308" y="3750"/>
                    </a:cubicBezTo>
                    <a:cubicBezTo>
                      <a:pt x="6302" y="3750"/>
                      <a:pt x="6300" y="3754"/>
                      <a:pt x="6299" y="3757"/>
                    </a:cubicBezTo>
                    <a:lnTo>
                      <a:pt x="6299" y="3757"/>
                    </a:lnTo>
                    <a:cubicBezTo>
                      <a:pt x="6329" y="3576"/>
                      <a:pt x="6339" y="3385"/>
                      <a:pt x="6319" y="3204"/>
                    </a:cubicBezTo>
                    <a:cubicBezTo>
                      <a:pt x="6299" y="3012"/>
                      <a:pt x="6258" y="2831"/>
                      <a:pt x="6177" y="2669"/>
                    </a:cubicBezTo>
                    <a:cubicBezTo>
                      <a:pt x="6106" y="2497"/>
                      <a:pt x="6005" y="2335"/>
                      <a:pt x="5884" y="2193"/>
                    </a:cubicBezTo>
                    <a:cubicBezTo>
                      <a:pt x="5762" y="2052"/>
                      <a:pt x="5621" y="1930"/>
                      <a:pt x="5470" y="1820"/>
                    </a:cubicBezTo>
                    <a:cubicBezTo>
                      <a:pt x="5328" y="1708"/>
                      <a:pt x="5166" y="1618"/>
                      <a:pt x="5005" y="1537"/>
                    </a:cubicBezTo>
                    <a:cubicBezTo>
                      <a:pt x="4832" y="1445"/>
                      <a:pt x="4661" y="1385"/>
                      <a:pt x="4479" y="1335"/>
                    </a:cubicBezTo>
                    <a:cubicBezTo>
                      <a:pt x="4297" y="1294"/>
                      <a:pt x="4115" y="1254"/>
                      <a:pt x="3933" y="1243"/>
                    </a:cubicBezTo>
                    <a:cubicBezTo>
                      <a:pt x="3913" y="1243"/>
                      <a:pt x="3893" y="1233"/>
                      <a:pt x="3873" y="1233"/>
                    </a:cubicBezTo>
                    <a:cubicBezTo>
                      <a:pt x="3852" y="1153"/>
                      <a:pt x="3822" y="1061"/>
                      <a:pt x="3792" y="980"/>
                    </a:cubicBezTo>
                    <a:cubicBezTo>
                      <a:pt x="3761" y="870"/>
                      <a:pt x="3721" y="758"/>
                      <a:pt x="3680" y="657"/>
                    </a:cubicBezTo>
                    <a:cubicBezTo>
                      <a:pt x="3650" y="546"/>
                      <a:pt x="3610" y="445"/>
                      <a:pt x="3579" y="333"/>
                    </a:cubicBezTo>
                    <a:cubicBezTo>
                      <a:pt x="3539" y="223"/>
                      <a:pt x="3509" y="122"/>
                      <a:pt x="349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>
                <a:off x="6057763" y="4956904"/>
                <a:ext cx="69134" cy="3914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134" extrusionOk="0">
                    <a:moveTo>
                      <a:pt x="2002" y="0"/>
                    </a:moveTo>
                    <a:lnTo>
                      <a:pt x="2002" y="0"/>
                    </a:lnTo>
                    <a:cubicBezTo>
                      <a:pt x="1850" y="131"/>
                      <a:pt x="1699" y="252"/>
                      <a:pt x="1547" y="364"/>
                    </a:cubicBezTo>
                    <a:cubicBezTo>
                      <a:pt x="1396" y="485"/>
                      <a:pt x="1234" y="586"/>
                      <a:pt x="1072" y="687"/>
                    </a:cubicBezTo>
                    <a:cubicBezTo>
                      <a:pt x="981" y="738"/>
                      <a:pt x="900" y="789"/>
                      <a:pt x="819" y="829"/>
                    </a:cubicBezTo>
                    <a:cubicBezTo>
                      <a:pt x="729" y="879"/>
                      <a:pt x="648" y="920"/>
                      <a:pt x="556" y="960"/>
                    </a:cubicBezTo>
                    <a:cubicBezTo>
                      <a:pt x="385" y="1031"/>
                      <a:pt x="203" y="1092"/>
                      <a:pt x="1" y="1122"/>
                    </a:cubicBezTo>
                    <a:cubicBezTo>
                      <a:pt x="55" y="1130"/>
                      <a:pt x="109" y="1134"/>
                      <a:pt x="163" y="1134"/>
                    </a:cubicBezTo>
                    <a:cubicBezTo>
                      <a:pt x="311" y="1134"/>
                      <a:pt x="457" y="1105"/>
                      <a:pt x="597" y="1061"/>
                    </a:cubicBezTo>
                    <a:cubicBezTo>
                      <a:pt x="789" y="1011"/>
                      <a:pt x="971" y="920"/>
                      <a:pt x="1143" y="818"/>
                    </a:cubicBezTo>
                    <a:cubicBezTo>
                      <a:pt x="1315" y="717"/>
                      <a:pt x="1477" y="586"/>
                      <a:pt x="1618" y="455"/>
                    </a:cubicBezTo>
                    <a:cubicBezTo>
                      <a:pt x="1769" y="324"/>
                      <a:pt x="1901" y="172"/>
                      <a:pt x="2002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>
                <a:off x="5623771" y="5067836"/>
                <a:ext cx="101198" cy="165051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782" extrusionOk="0">
                    <a:moveTo>
                      <a:pt x="0" y="1"/>
                    </a:moveTo>
                    <a:cubicBezTo>
                      <a:pt x="434" y="263"/>
                      <a:pt x="839" y="576"/>
                      <a:pt x="1223" y="910"/>
                    </a:cubicBezTo>
                    <a:cubicBezTo>
                      <a:pt x="1415" y="1072"/>
                      <a:pt x="1607" y="1254"/>
                      <a:pt x="1779" y="1436"/>
                    </a:cubicBezTo>
                    <a:cubicBezTo>
                      <a:pt x="1951" y="1618"/>
                      <a:pt x="2123" y="1810"/>
                      <a:pt x="2264" y="2012"/>
                    </a:cubicBezTo>
                    <a:cubicBezTo>
                      <a:pt x="2345" y="2113"/>
                      <a:pt x="2416" y="2214"/>
                      <a:pt x="2476" y="2325"/>
                    </a:cubicBezTo>
                    <a:cubicBezTo>
                      <a:pt x="2547" y="2427"/>
                      <a:pt x="2608" y="2537"/>
                      <a:pt x="2649" y="2659"/>
                    </a:cubicBezTo>
                    <a:cubicBezTo>
                      <a:pt x="2699" y="2770"/>
                      <a:pt x="2739" y="2891"/>
                      <a:pt x="2770" y="3002"/>
                    </a:cubicBezTo>
                    <a:cubicBezTo>
                      <a:pt x="2770" y="3033"/>
                      <a:pt x="2780" y="3063"/>
                      <a:pt x="2780" y="3094"/>
                    </a:cubicBezTo>
                    <a:lnTo>
                      <a:pt x="2790" y="3195"/>
                    </a:lnTo>
                    <a:cubicBezTo>
                      <a:pt x="2800" y="3225"/>
                      <a:pt x="2800" y="3255"/>
                      <a:pt x="2800" y="3285"/>
                    </a:cubicBezTo>
                    <a:lnTo>
                      <a:pt x="2810" y="3377"/>
                    </a:lnTo>
                    <a:cubicBezTo>
                      <a:pt x="2820" y="3629"/>
                      <a:pt x="2810" y="3882"/>
                      <a:pt x="2739" y="4125"/>
                    </a:cubicBezTo>
                    <a:cubicBezTo>
                      <a:pt x="2669" y="4367"/>
                      <a:pt x="2547" y="4599"/>
                      <a:pt x="2365" y="4781"/>
                    </a:cubicBezTo>
                    <a:cubicBezTo>
                      <a:pt x="2568" y="4620"/>
                      <a:pt x="2709" y="4388"/>
                      <a:pt x="2800" y="4145"/>
                    </a:cubicBezTo>
                    <a:cubicBezTo>
                      <a:pt x="2851" y="4024"/>
                      <a:pt x="2881" y="3892"/>
                      <a:pt x="2901" y="3771"/>
                    </a:cubicBezTo>
                    <a:cubicBezTo>
                      <a:pt x="2911" y="3700"/>
                      <a:pt x="2921" y="3640"/>
                      <a:pt x="2921" y="3568"/>
                    </a:cubicBezTo>
                    <a:cubicBezTo>
                      <a:pt x="2921" y="3508"/>
                      <a:pt x="2932" y="3437"/>
                      <a:pt x="2921" y="3377"/>
                    </a:cubicBezTo>
                    <a:lnTo>
                      <a:pt x="2921" y="3276"/>
                    </a:lnTo>
                    <a:lnTo>
                      <a:pt x="2921" y="3184"/>
                    </a:lnTo>
                    <a:lnTo>
                      <a:pt x="2911" y="3083"/>
                    </a:lnTo>
                    <a:cubicBezTo>
                      <a:pt x="2901" y="3053"/>
                      <a:pt x="2901" y="3013"/>
                      <a:pt x="2891" y="2982"/>
                    </a:cubicBezTo>
                    <a:cubicBezTo>
                      <a:pt x="2871" y="2851"/>
                      <a:pt x="2830" y="2719"/>
                      <a:pt x="2780" y="2598"/>
                    </a:cubicBezTo>
                    <a:cubicBezTo>
                      <a:pt x="2729" y="2477"/>
                      <a:pt x="2669" y="2366"/>
                      <a:pt x="2608" y="2254"/>
                    </a:cubicBezTo>
                    <a:cubicBezTo>
                      <a:pt x="2537" y="2133"/>
                      <a:pt x="2467" y="2032"/>
                      <a:pt x="2386" y="1921"/>
                    </a:cubicBezTo>
                    <a:cubicBezTo>
                      <a:pt x="2072" y="1506"/>
                      <a:pt x="1698" y="1142"/>
                      <a:pt x="1304" y="819"/>
                    </a:cubicBezTo>
                    <a:cubicBezTo>
                      <a:pt x="899" y="495"/>
                      <a:pt x="465" y="212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>
                <a:off x="5710611" y="5028385"/>
                <a:ext cx="129121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810" y="1"/>
                    </a:moveTo>
                    <a:lnTo>
                      <a:pt x="1810" y="1"/>
                    </a:lnTo>
                    <a:cubicBezTo>
                      <a:pt x="1649" y="153"/>
                      <a:pt x="1487" y="324"/>
                      <a:pt x="1366" y="517"/>
                    </a:cubicBezTo>
                    <a:cubicBezTo>
                      <a:pt x="1295" y="618"/>
                      <a:pt x="1244" y="719"/>
                      <a:pt x="1204" y="830"/>
                    </a:cubicBezTo>
                    <a:cubicBezTo>
                      <a:pt x="1173" y="901"/>
                      <a:pt x="1153" y="971"/>
                      <a:pt x="1153" y="1052"/>
                    </a:cubicBezTo>
                    <a:cubicBezTo>
                      <a:pt x="1133" y="1012"/>
                      <a:pt x="1113" y="982"/>
                      <a:pt x="1083" y="951"/>
                    </a:cubicBezTo>
                    <a:cubicBezTo>
                      <a:pt x="1002" y="840"/>
                      <a:pt x="890" y="759"/>
                      <a:pt x="769" y="688"/>
                    </a:cubicBezTo>
                    <a:cubicBezTo>
                      <a:pt x="648" y="628"/>
                      <a:pt x="517" y="598"/>
                      <a:pt x="395" y="577"/>
                    </a:cubicBezTo>
                    <a:cubicBezTo>
                      <a:pt x="329" y="567"/>
                      <a:pt x="264" y="562"/>
                      <a:pt x="198" y="562"/>
                    </a:cubicBezTo>
                    <a:cubicBezTo>
                      <a:pt x="132" y="562"/>
                      <a:pt x="67" y="567"/>
                      <a:pt x="1" y="577"/>
                    </a:cubicBezTo>
                    <a:cubicBezTo>
                      <a:pt x="122" y="618"/>
                      <a:pt x="243" y="648"/>
                      <a:pt x="365" y="688"/>
                    </a:cubicBezTo>
                    <a:cubicBezTo>
                      <a:pt x="486" y="729"/>
                      <a:pt x="597" y="769"/>
                      <a:pt x="708" y="820"/>
                    </a:cubicBezTo>
                    <a:cubicBezTo>
                      <a:pt x="809" y="881"/>
                      <a:pt x="910" y="941"/>
                      <a:pt x="1002" y="1022"/>
                    </a:cubicBezTo>
                    <a:cubicBezTo>
                      <a:pt x="1042" y="1063"/>
                      <a:pt x="1083" y="1113"/>
                      <a:pt x="1123" y="1164"/>
                    </a:cubicBezTo>
                    <a:lnTo>
                      <a:pt x="1153" y="1194"/>
                    </a:lnTo>
                    <a:lnTo>
                      <a:pt x="1153" y="1234"/>
                    </a:lnTo>
                    <a:lnTo>
                      <a:pt x="1164" y="1275"/>
                    </a:lnTo>
                    <a:lnTo>
                      <a:pt x="1193" y="1366"/>
                    </a:lnTo>
                    <a:cubicBezTo>
                      <a:pt x="1204" y="1396"/>
                      <a:pt x="1224" y="1427"/>
                      <a:pt x="1244" y="1456"/>
                    </a:cubicBezTo>
                    <a:cubicBezTo>
                      <a:pt x="1265" y="1477"/>
                      <a:pt x="1285" y="1497"/>
                      <a:pt x="1305" y="1528"/>
                    </a:cubicBezTo>
                    <a:cubicBezTo>
                      <a:pt x="1386" y="1609"/>
                      <a:pt x="1467" y="1689"/>
                      <a:pt x="1557" y="1760"/>
                    </a:cubicBezTo>
                    <a:cubicBezTo>
                      <a:pt x="1730" y="1912"/>
                      <a:pt x="1901" y="2053"/>
                      <a:pt x="2073" y="2204"/>
                    </a:cubicBezTo>
                    <a:cubicBezTo>
                      <a:pt x="2255" y="2346"/>
                      <a:pt x="2417" y="2488"/>
                      <a:pt x="2588" y="2640"/>
                    </a:cubicBezTo>
                    <a:cubicBezTo>
                      <a:pt x="2761" y="2791"/>
                      <a:pt x="2922" y="2953"/>
                      <a:pt x="3074" y="3114"/>
                    </a:cubicBezTo>
                    <a:cubicBezTo>
                      <a:pt x="3154" y="3195"/>
                      <a:pt x="3226" y="3276"/>
                      <a:pt x="3296" y="3367"/>
                    </a:cubicBezTo>
                    <a:cubicBezTo>
                      <a:pt x="3327" y="3408"/>
                      <a:pt x="3367" y="3458"/>
                      <a:pt x="3397" y="3498"/>
                    </a:cubicBezTo>
                    <a:cubicBezTo>
                      <a:pt x="3428" y="3549"/>
                      <a:pt x="3468" y="3590"/>
                      <a:pt x="3488" y="3640"/>
                    </a:cubicBezTo>
                    <a:cubicBezTo>
                      <a:pt x="3559" y="3731"/>
                      <a:pt x="3610" y="3832"/>
                      <a:pt x="3650" y="3933"/>
                    </a:cubicBezTo>
                    <a:cubicBezTo>
                      <a:pt x="3691" y="4034"/>
                      <a:pt x="3731" y="4145"/>
                      <a:pt x="3741" y="4257"/>
                    </a:cubicBezTo>
                    <a:cubicBezTo>
                      <a:pt x="3741" y="4145"/>
                      <a:pt x="3721" y="4024"/>
                      <a:pt x="3691" y="3913"/>
                    </a:cubicBezTo>
                    <a:cubicBezTo>
                      <a:pt x="3650" y="3812"/>
                      <a:pt x="3610" y="3701"/>
                      <a:pt x="3559" y="3599"/>
                    </a:cubicBezTo>
                    <a:cubicBezTo>
                      <a:pt x="3448" y="3397"/>
                      <a:pt x="3307" y="3215"/>
                      <a:pt x="3154" y="3033"/>
                    </a:cubicBezTo>
                    <a:cubicBezTo>
                      <a:pt x="2862" y="2690"/>
                      <a:pt x="2518" y="2386"/>
                      <a:pt x="2174" y="2094"/>
                    </a:cubicBezTo>
                    <a:lnTo>
                      <a:pt x="1649" y="1659"/>
                    </a:lnTo>
                    <a:cubicBezTo>
                      <a:pt x="1557" y="1588"/>
                      <a:pt x="1477" y="1507"/>
                      <a:pt x="1396" y="1436"/>
                    </a:cubicBezTo>
                    <a:cubicBezTo>
                      <a:pt x="1375" y="1416"/>
                      <a:pt x="1366" y="1396"/>
                      <a:pt x="1346" y="1376"/>
                    </a:cubicBezTo>
                    <a:cubicBezTo>
                      <a:pt x="1325" y="1355"/>
                      <a:pt x="1315" y="1335"/>
                      <a:pt x="1305" y="1315"/>
                    </a:cubicBezTo>
                    <a:cubicBezTo>
                      <a:pt x="1295" y="1295"/>
                      <a:pt x="1285" y="1275"/>
                      <a:pt x="1274" y="1245"/>
                    </a:cubicBezTo>
                    <a:lnTo>
                      <a:pt x="1265" y="1214"/>
                    </a:lnTo>
                    <a:lnTo>
                      <a:pt x="1265" y="1173"/>
                    </a:lnTo>
                    <a:cubicBezTo>
                      <a:pt x="1244" y="1072"/>
                      <a:pt x="1265" y="962"/>
                      <a:pt x="1295" y="860"/>
                    </a:cubicBezTo>
                    <a:cubicBezTo>
                      <a:pt x="1325" y="759"/>
                      <a:pt x="1366" y="648"/>
                      <a:pt x="1426" y="557"/>
                    </a:cubicBezTo>
                    <a:cubicBezTo>
                      <a:pt x="1527" y="355"/>
                      <a:pt x="1669" y="183"/>
                      <a:pt x="181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9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9"/>
              <p:cNvSpPr/>
              <p:nvPr/>
            </p:nvSpPr>
            <p:spPr>
              <a:xfrm>
                <a:off x="5417544" y="4537754"/>
                <a:ext cx="778417" cy="124012"/>
              </a:xfrm>
              <a:custGeom>
                <a:avLst/>
                <a:gdLst/>
                <a:ahLst/>
                <a:cxnLst/>
                <a:rect l="l" t="t" r="r" b="b"/>
                <a:pathLst>
                  <a:path w="22553" h="3593" extrusionOk="0">
                    <a:moveTo>
                      <a:pt x="155" y="1"/>
                    </a:moveTo>
                    <a:cubicBezTo>
                      <a:pt x="113" y="1"/>
                      <a:pt x="78" y="31"/>
                      <a:pt x="52" y="115"/>
                    </a:cubicBezTo>
                    <a:cubicBezTo>
                      <a:pt x="1" y="246"/>
                      <a:pt x="21" y="398"/>
                      <a:pt x="173" y="529"/>
                    </a:cubicBezTo>
                    <a:cubicBezTo>
                      <a:pt x="315" y="651"/>
                      <a:pt x="627" y="883"/>
                      <a:pt x="1153" y="1086"/>
                    </a:cubicBezTo>
                    <a:cubicBezTo>
                      <a:pt x="1932" y="1399"/>
                      <a:pt x="2427" y="1268"/>
                      <a:pt x="2639" y="1348"/>
                    </a:cubicBezTo>
                    <a:cubicBezTo>
                      <a:pt x="2821" y="1409"/>
                      <a:pt x="3801" y="2177"/>
                      <a:pt x="4600" y="2400"/>
                    </a:cubicBezTo>
                    <a:cubicBezTo>
                      <a:pt x="5308" y="2591"/>
                      <a:pt x="6733" y="2561"/>
                      <a:pt x="6986" y="2612"/>
                    </a:cubicBezTo>
                    <a:cubicBezTo>
                      <a:pt x="7198" y="2652"/>
                      <a:pt x="7734" y="3077"/>
                      <a:pt x="8886" y="3249"/>
                    </a:cubicBezTo>
                    <a:cubicBezTo>
                      <a:pt x="9122" y="3283"/>
                      <a:pt x="9358" y="3295"/>
                      <a:pt x="9580" y="3295"/>
                    </a:cubicBezTo>
                    <a:cubicBezTo>
                      <a:pt x="10121" y="3295"/>
                      <a:pt x="10580" y="3223"/>
                      <a:pt x="10756" y="3223"/>
                    </a:cubicBezTo>
                    <a:cubicBezTo>
                      <a:pt x="10783" y="3223"/>
                      <a:pt x="10804" y="3225"/>
                      <a:pt x="10817" y="3229"/>
                    </a:cubicBezTo>
                    <a:cubicBezTo>
                      <a:pt x="11090" y="3309"/>
                      <a:pt x="11625" y="3592"/>
                      <a:pt x="12849" y="3592"/>
                    </a:cubicBezTo>
                    <a:cubicBezTo>
                      <a:pt x="13970" y="3592"/>
                      <a:pt x="14486" y="3380"/>
                      <a:pt x="14688" y="3350"/>
                    </a:cubicBezTo>
                    <a:cubicBezTo>
                      <a:pt x="14702" y="3348"/>
                      <a:pt x="14718" y="3347"/>
                      <a:pt x="14737" y="3347"/>
                    </a:cubicBezTo>
                    <a:cubicBezTo>
                      <a:pt x="14903" y="3347"/>
                      <a:pt x="15284" y="3420"/>
                      <a:pt x="15789" y="3420"/>
                    </a:cubicBezTo>
                    <a:cubicBezTo>
                      <a:pt x="16036" y="3420"/>
                      <a:pt x="16313" y="3402"/>
                      <a:pt x="16609" y="3350"/>
                    </a:cubicBezTo>
                    <a:cubicBezTo>
                      <a:pt x="17468" y="3198"/>
                      <a:pt x="17933" y="2895"/>
                      <a:pt x="18095" y="2834"/>
                    </a:cubicBezTo>
                    <a:cubicBezTo>
                      <a:pt x="18206" y="2804"/>
                      <a:pt x="19490" y="2743"/>
                      <a:pt x="20430" y="2319"/>
                    </a:cubicBezTo>
                    <a:cubicBezTo>
                      <a:pt x="21370" y="1894"/>
                      <a:pt x="21996" y="1328"/>
                      <a:pt x="22461" y="964"/>
                    </a:cubicBezTo>
                    <a:cubicBezTo>
                      <a:pt x="22533" y="904"/>
                      <a:pt x="22553" y="823"/>
                      <a:pt x="22542" y="752"/>
                    </a:cubicBezTo>
                    <a:cubicBezTo>
                      <a:pt x="22522" y="626"/>
                      <a:pt x="22442" y="563"/>
                      <a:pt x="22349" y="563"/>
                    </a:cubicBezTo>
                    <a:cubicBezTo>
                      <a:pt x="22307" y="563"/>
                      <a:pt x="22262" y="575"/>
                      <a:pt x="22219" y="600"/>
                    </a:cubicBezTo>
                    <a:cubicBezTo>
                      <a:pt x="21734" y="964"/>
                      <a:pt x="21178" y="1631"/>
                      <a:pt x="20278" y="2036"/>
                    </a:cubicBezTo>
                    <a:cubicBezTo>
                      <a:pt x="19662" y="2308"/>
                      <a:pt x="18196" y="2490"/>
                      <a:pt x="18014" y="2541"/>
                    </a:cubicBezTo>
                    <a:cubicBezTo>
                      <a:pt x="17802" y="2602"/>
                      <a:pt x="17034" y="3016"/>
                      <a:pt x="16518" y="3117"/>
                    </a:cubicBezTo>
                    <a:cubicBezTo>
                      <a:pt x="16328" y="3150"/>
                      <a:pt x="16087" y="3160"/>
                      <a:pt x="15842" y="3160"/>
                    </a:cubicBezTo>
                    <a:cubicBezTo>
                      <a:pt x="15393" y="3160"/>
                      <a:pt x="14929" y="3125"/>
                      <a:pt x="14735" y="3125"/>
                    </a:cubicBezTo>
                    <a:cubicBezTo>
                      <a:pt x="14707" y="3125"/>
                      <a:pt x="14684" y="3126"/>
                      <a:pt x="14668" y="3127"/>
                    </a:cubicBezTo>
                    <a:cubicBezTo>
                      <a:pt x="14503" y="3137"/>
                      <a:pt x="13819" y="3351"/>
                      <a:pt x="12943" y="3351"/>
                    </a:cubicBezTo>
                    <a:cubicBezTo>
                      <a:pt x="12906" y="3351"/>
                      <a:pt x="12867" y="3351"/>
                      <a:pt x="12829" y="3350"/>
                    </a:cubicBezTo>
                    <a:cubicBezTo>
                      <a:pt x="11524" y="3319"/>
                      <a:pt x="11140" y="3107"/>
                      <a:pt x="10877" y="3026"/>
                    </a:cubicBezTo>
                    <a:cubicBezTo>
                      <a:pt x="10853" y="3019"/>
                      <a:pt x="10816" y="3016"/>
                      <a:pt x="10767" y="3016"/>
                    </a:cubicBezTo>
                    <a:cubicBezTo>
                      <a:pt x="10630" y="3016"/>
                      <a:pt x="10399" y="3038"/>
                      <a:pt x="10086" y="3038"/>
                    </a:cubicBezTo>
                    <a:cubicBezTo>
                      <a:pt x="9770" y="3038"/>
                      <a:pt x="9370" y="3016"/>
                      <a:pt x="8896" y="2925"/>
                    </a:cubicBezTo>
                    <a:cubicBezTo>
                      <a:pt x="7299" y="2622"/>
                      <a:pt x="7380" y="2420"/>
                      <a:pt x="7077" y="2359"/>
                    </a:cubicBezTo>
                    <a:cubicBezTo>
                      <a:pt x="6784" y="2299"/>
                      <a:pt x="5399" y="2187"/>
                      <a:pt x="4711" y="1985"/>
                    </a:cubicBezTo>
                    <a:cubicBezTo>
                      <a:pt x="3923" y="1762"/>
                      <a:pt x="2943" y="1176"/>
                      <a:pt x="2750" y="1116"/>
                    </a:cubicBezTo>
                    <a:cubicBezTo>
                      <a:pt x="2467" y="1025"/>
                      <a:pt x="1750" y="873"/>
                      <a:pt x="1396" y="731"/>
                    </a:cubicBezTo>
                    <a:cubicBezTo>
                      <a:pt x="618" y="418"/>
                      <a:pt x="506" y="186"/>
                      <a:pt x="355" y="95"/>
                    </a:cubicBezTo>
                    <a:cubicBezTo>
                      <a:pt x="276" y="50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9"/>
              <p:cNvSpPr/>
              <p:nvPr/>
            </p:nvSpPr>
            <p:spPr>
              <a:xfrm>
                <a:off x="5419305" y="4537789"/>
                <a:ext cx="774896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52" extrusionOk="0">
                    <a:moveTo>
                      <a:pt x="106" y="1"/>
                    </a:moveTo>
                    <a:cubicBezTo>
                      <a:pt x="66" y="1"/>
                      <a:pt x="30" y="26"/>
                      <a:pt x="1" y="94"/>
                    </a:cubicBezTo>
                    <a:cubicBezTo>
                      <a:pt x="15" y="65"/>
                      <a:pt x="29" y="53"/>
                      <a:pt x="43" y="53"/>
                    </a:cubicBezTo>
                    <a:cubicBezTo>
                      <a:pt x="96" y="53"/>
                      <a:pt x="151" y="232"/>
                      <a:pt x="264" y="296"/>
                    </a:cubicBezTo>
                    <a:cubicBezTo>
                      <a:pt x="405" y="377"/>
                      <a:pt x="455" y="579"/>
                      <a:pt x="1234" y="892"/>
                    </a:cubicBezTo>
                    <a:cubicBezTo>
                      <a:pt x="1587" y="1034"/>
                      <a:pt x="2366" y="1094"/>
                      <a:pt x="2659" y="1195"/>
                    </a:cubicBezTo>
                    <a:cubicBezTo>
                      <a:pt x="2841" y="1256"/>
                      <a:pt x="3791" y="1903"/>
                      <a:pt x="4579" y="2125"/>
                    </a:cubicBezTo>
                    <a:cubicBezTo>
                      <a:pt x="5257" y="2328"/>
                      <a:pt x="6692" y="2388"/>
                      <a:pt x="6985" y="2449"/>
                    </a:cubicBezTo>
                    <a:cubicBezTo>
                      <a:pt x="7288" y="2509"/>
                      <a:pt x="7207" y="2712"/>
                      <a:pt x="8805" y="3015"/>
                    </a:cubicBezTo>
                    <a:cubicBezTo>
                      <a:pt x="9222" y="3095"/>
                      <a:pt x="9583" y="3117"/>
                      <a:pt x="9881" y="3117"/>
                    </a:cubicBezTo>
                    <a:cubicBezTo>
                      <a:pt x="10277" y="3117"/>
                      <a:pt x="10560" y="3077"/>
                      <a:pt x="10709" y="3077"/>
                    </a:cubicBezTo>
                    <a:cubicBezTo>
                      <a:pt x="10747" y="3077"/>
                      <a:pt x="10776" y="3080"/>
                      <a:pt x="10796" y="3086"/>
                    </a:cubicBezTo>
                    <a:cubicBezTo>
                      <a:pt x="11059" y="3167"/>
                      <a:pt x="11484" y="3430"/>
                      <a:pt x="12798" y="3450"/>
                    </a:cubicBezTo>
                    <a:cubicBezTo>
                      <a:pt x="12833" y="3451"/>
                      <a:pt x="12868" y="3451"/>
                      <a:pt x="12903" y="3451"/>
                    </a:cubicBezTo>
                    <a:cubicBezTo>
                      <a:pt x="13772" y="3451"/>
                      <a:pt x="14452" y="3216"/>
                      <a:pt x="14627" y="3197"/>
                    </a:cubicBezTo>
                    <a:cubicBezTo>
                      <a:pt x="14637" y="3196"/>
                      <a:pt x="14651" y="3195"/>
                      <a:pt x="14668" y="3195"/>
                    </a:cubicBezTo>
                    <a:cubicBezTo>
                      <a:pt x="14858" y="3195"/>
                      <a:pt x="15443" y="3267"/>
                      <a:pt x="15961" y="3267"/>
                    </a:cubicBezTo>
                    <a:cubicBezTo>
                      <a:pt x="16158" y="3267"/>
                      <a:pt x="16345" y="3256"/>
                      <a:pt x="16497" y="3228"/>
                    </a:cubicBezTo>
                    <a:cubicBezTo>
                      <a:pt x="17013" y="3136"/>
                      <a:pt x="17771" y="2691"/>
                      <a:pt x="17973" y="2631"/>
                    </a:cubicBezTo>
                    <a:cubicBezTo>
                      <a:pt x="18165" y="2581"/>
                      <a:pt x="19661" y="2439"/>
                      <a:pt x="20278" y="2166"/>
                    </a:cubicBezTo>
                    <a:cubicBezTo>
                      <a:pt x="21177" y="1761"/>
                      <a:pt x="21763" y="1064"/>
                      <a:pt x="22249" y="700"/>
                    </a:cubicBezTo>
                    <a:cubicBezTo>
                      <a:pt x="22321" y="657"/>
                      <a:pt x="22373" y="624"/>
                      <a:pt x="22412" y="624"/>
                    </a:cubicBezTo>
                    <a:cubicBezTo>
                      <a:pt x="22427" y="624"/>
                      <a:pt x="22439" y="629"/>
                      <a:pt x="22451" y="640"/>
                    </a:cubicBezTo>
                    <a:cubicBezTo>
                      <a:pt x="22415" y="587"/>
                      <a:pt x="22363" y="561"/>
                      <a:pt x="22303" y="561"/>
                    </a:cubicBezTo>
                    <a:cubicBezTo>
                      <a:pt x="22261" y="561"/>
                      <a:pt x="22214" y="574"/>
                      <a:pt x="22168" y="599"/>
                    </a:cubicBezTo>
                    <a:cubicBezTo>
                      <a:pt x="21683" y="963"/>
                      <a:pt x="21127" y="1630"/>
                      <a:pt x="20227" y="2035"/>
                    </a:cubicBezTo>
                    <a:cubicBezTo>
                      <a:pt x="19611" y="2307"/>
                      <a:pt x="18145" y="2489"/>
                      <a:pt x="17963" y="2540"/>
                    </a:cubicBezTo>
                    <a:cubicBezTo>
                      <a:pt x="17751" y="2601"/>
                      <a:pt x="16983" y="3015"/>
                      <a:pt x="16467" y="3116"/>
                    </a:cubicBezTo>
                    <a:cubicBezTo>
                      <a:pt x="16277" y="3149"/>
                      <a:pt x="16036" y="3159"/>
                      <a:pt x="15791" y="3159"/>
                    </a:cubicBezTo>
                    <a:cubicBezTo>
                      <a:pt x="15342" y="3159"/>
                      <a:pt x="14878" y="3124"/>
                      <a:pt x="14684" y="3124"/>
                    </a:cubicBezTo>
                    <a:cubicBezTo>
                      <a:pt x="14656" y="3124"/>
                      <a:pt x="14633" y="3125"/>
                      <a:pt x="14617" y="3126"/>
                    </a:cubicBezTo>
                    <a:cubicBezTo>
                      <a:pt x="14452" y="3136"/>
                      <a:pt x="13768" y="3350"/>
                      <a:pt x="12892" y="3350"/>
                    </a:cubicBezTo>
                    <a:cubicBezTo>
                      <a:pt x="12855" y="3350"/>
                      <a:pt x="12816" y="3350"/>
                      <a:pt x="12778" y="3349"/>
                    </a:cubicBezTo>
                    <a:cubicBezTo>
                      <a:pt x="11473" y="3318"/>
                      <a:pt x="11089" y="3106"/>
                      <a:pt x="10826" y="3025"/>
                    </a:cubicBezTo>
                    <a:cubicBezTo>
                      <a:pt x="10802" y="3018"/>
                      <a:pt x="10765" y="3015"/>
                      <a:pt x="10716" y="3015"/>
                    </a:cubicBezTo>
                    <a:cubicBezTo>
                      <a:pt x="10579" y="3015"/>
                      <a:pt x="10348" y="3037"/>
                      <a:pt x="10035" y="3037"/>
                    </a:cubicBezTo>
                    <a:cubicBezTo>
                      <a:pt x="9719" y="3037"/>
                      <a:pt x="9319" y="3015"/>
                      <a:pt x="8845" y="2924"/>
                    </a:cubicBezTo>
                    <a:cubicBezTo>
                      <a:pt x="7248" y="2621"/>
                      <a:pt x="7329" y="2419"/>
                      <a:pt x="7026" y="2358"/>
                    </a:cubicBezTo>
                    <a:cubicBezTo>
                      <a:pt x="6733" y="2298"/>
                      <a:pt x="5348" y="2186"/>
                      <a:pt x="4660" y="1984"/>
                    </a:cubicBezTo>
                    <a:cubicBezTo>
                      <a:pt x="3872" y="1761"/>
                      <a:pt x="2892" y="1175"/>
                      <a:pt x="2699" y="1115"/>
                    </a:cubicBezTo>
                    <a:cubicBezTo>
                      <a:pt x="2416" y="1024"/>
                      <a:pt x="1699" y="872"/>
                      <a:pt x="1345" y="730"/>
                    </a:cubicBezTo>
                    <a:cubicBezTo>
                      <a:pt x="567" y="417"/>
                      <a:pt x="455" y="185"/>
                      <a:pt x="304" y="94"/>
                    </a:cubicBezTo>
                    <a:cubicBezTo>
                      <a:pt x="228" y="47"/>
                      <a:pt x="162" y="1"/>
                      <a:pt x="106" y="1"/>
                    </a:cubicBezTo>
                    <a:close/>
                  </a:path>
                </a:pathLst>
              </a:custGeom>
              <a:solidFill>
                <a:srgbClr val="EFA0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9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07" y="545"/>
                    </a:moveTo>
                    <a:cubicBezTo>
                      <a:pt x="5797" y="545"/>
                      <a:pt x="4772" y="3139"/>
                      <a:pt x="5115" y="3175"/>
                    </a:cubicBezTo>
                    <a:cubicBezTo>
                      <a:pt x="5118" y="3176"/>
                      <a:pt x="5122" y="3176"/>
                      <a:pt x="5125" y="3176"/>
                    </a:cubicBezTo>
                    <a:cubicBezTo>
                      <a:pt x="5465" y="3176"/>
                      <a:pt x="5969" y="971"/>
                      <a:pt x="7490" y="971"/>
                    </a:cubicBezTo>
                    <a:cubicBezTo>
                      <a:pt x="7688" y="971"/>
                      <a:pt x="7903" y="1009"/>
                      <a:pt x="8137" y="1093"/>
                    </a:cubicBezTo>
                    <a:cubicBezTo>
                      <a:pt x="9886" y="1740"/>
                      <a:pt x="9047" y="4398"/>
                      <a:pt x="9482" y="4449"/>
                    </a:cubicBezTo>
                    <a:cubicBezTo>
                      <a:pt x="9486" y="4449"/>
                      <a:pt x="9489" y="4449"/>
                      <a:pt x="9493" y="4449"/>
                    </a:cubicBezTo>
                    <a:cubicBezTo>
                      <a:pt x="9876" y="4449"/>
                      <a:pt x="10024" y="2607"/>
                      <a:pt x="11396" y="2607"/>
                    </a:cubicBezTo>
                    <a:cubicBezTo>
                      <a:pt x="11548" y="2607"/>
                      <a:pt x="11714" y="2630"/>
                      <a:pt x="11897" y="2680"/>
                    </a:cubicBezTo>
                    <a:cubicBezTo>
                      <a:pt x="13464" y="3104"/>
                      <a:pt x="13121" y="5085"/>
                      <a:pt x="13312" y="5085"/>
                    </a:cubicBezTo>
                    <a:cubicBezTo>
                      <a:pt x="13505" y="5085"/>
                      <a:pt x="13697" y="3145"/>
                      <a:pt x="15132" y="3145"/>
                    </a:cubicBezTo>
                    <a:cubicBezTo>
                      <a:pt x="15136" y="3144"/>
                      <a:pt x="15140" y="3144"/>
                      <a:pt x="15144" y="3144"/>
                    </a:cubicBezTo>
                    <a:cubicBezTo>
                      <a:pt x="16810" y="3144"/>
                      <a:pt x="16781" y="5186"/>
                      <a:pt x="17073" y="5186"/>
                    </a:cubicBezTo>
                    <a:cubicBezTo>
                      <a:pt x="17356" y="5186"/>
                      <a:pt x="17366" y="3326"/>
                      <a:pt x="18266" y="3165"/>
                    </a:cubicBezTo>
                    <a:cubicBezTo>
                      <a:pt x="18408" y="3140"/>
                      <a:pt x="18541" y="3128"/>
                      <a:pt x="18664" y="3128"/>
                    </a:cubicBezTo>
                    <a:cubicBezTo>
                      <a:pt x="20122" y="3128"/>
                      <a:pt x="20225" y="4762"/>
                      <a:pt x="20449" y="4762"/>
                    </a:cubicBezTo>
                    <a:cubicBezTo>
                      <a:pt x="20692" y="4762"/>
                      <a:pt x="20136" y="2670"/>
                      <a:pt x="21531" y="2023"/>
                    </a:cubicBezTo>
                    <a:cubicBezTo>
                      <a:pt x="21849" y="1880"/>
                      <a:pt x="22160" y="1823"/>
                      <a:pt x="22449" y="1823"/>
                    </a:cubicBezTo>
                    <a:cubicBezTo>
                      <a:pt x="23062" y="1823"/>
                      <a:pt x="23581" y="2079"/>
                      <a:pt x="23876" y="2326"/>
                    </a:cubicBezTo>
                    <a:cubicBezTo>
                      <a:pt x="24301" y="2690"/>
                      <a:pt x="25311" y="3549"/>
                      <a:pt x="24876" y="4732"/>
                    </a:cubicBezTo>
                    <a:cubicBezTo>
                      <a:pt x="24452" y="5914"/>
                      <a:pt x="23340" y="6369"/>
                      <a:pt x="22522" y="6500"/>
                    </a:cubicBezTo>
                    <a:cubicBezTo>
                      <a:pt x="22446" y="6514"/>
                      <a:pt x="22373" y="6520"/>
                      <a:pt x="22301" y="6520"/>
                    </a:cubicBezTo>
                    <a:cubicBezTo>
                      <a:pt x="21351" y="6520"/>
                      <a:pt x="20711" y="5419"/>
                      <a:pt x="20439" y="5419"/>
                    </a:cubicBezTo>
                    <a:cubicBezTo>
                      <a:pt x="20156" y="5419"/>
                      <a:pt x="20651" y="6885"/>
                      <a:pt x="19348" y="7158"/>
                    </a:cubicBezTo>
                    <a:cubicBezTo>
                      <a:pt x="19247" y="7179"/>
                      <a:pt x="19150" y="7189"/>
                      <a:pt x="19058" y="7189"/>
                    </a:cubicBezTo>
                    <a:cubicBezTo>
                      <a:pt x="17955" y="7189"/>
                      <a:pt x="17385" y="5810"/>
                      <a:pt x="17255" y="5773"/>
                    </a:cubicBezTo>
                    <a:cubicBezTo>
                      <a:pt x="17253" y="5772"/>
                      <a:pt x="17252" y="5772"/>
                      <a:pt x="17250" y="5772"/>
                    </a:cubicBezTo>
                    <a:cubicBezTo>
                      <a:pt x="17105" y="5772"/>
                      <a:pt x="17174" y="7633"/>
                      <a:pt x="15294" y="7643"/>
                    </a:cubicBezTo>
                    <a:cubicBezTo>
                      <a:pt x="15284" y="7643"/>
                      <a:pt x="15275" y="7643"/>
                      <a:pt x="15266" y="7643"/>
                    </a:cubicBezTo>
                    <a:cubicBezTo>
                      <a:pt x="13534" y="7643"/>
                      <a:pt x="13423" y="5763"/>
                      <a:pt x="13283" y="5723"/>
                    </a:cubicBezTo>
                    <a:cubicBezTo>
                      <a:pt x="13280" y="5722"/>
                      <a:pt x="13278" y="5721"/>
                      <a:pt x="13276" y="5721"/>
                    </a:cubicBezTo>
                    <a:cubicBezTo>
                      <a:pt x="13124" y="5721"/>
                      <a:pt x="12711" y="7256"/>
                      <a:pt x="11057" y="7256"/>
                    </a:cubicBezTo>
                    <a:cubicBezTo>
                      <a:pt x="10992" y="7256"/>
                      <a:pt x="10925" y="7253"/>
                      <a:pt x="10857" y="7248"/>
                    </a:cubicBezTo>
                    <a:cubicBezTo>
                      <a:pt x="8976" y="7117"/>
                      <a:pt x="9572" y="5197"/>
                      <a:pt x="9421" y="5146"/>
                    </a:cubicBezTo>
                    <a:cubicBezTo>
                      <a:pt x="9420" y="5146"/>
                      <a:pt x="9418" y="5145"/>
                      <a:pt x="9417" y="5145"/>
                    </a:cubicBezTo>
                    <a:cubicBezTo>
                      <a:pt x="9282" y="5145"/>
                      <a:pt x="8771" y="6641"/>
                      <a:pt x="7255" y="6641"/>
                    </a:cubicBezTo>
                    <a:cubicBezTo>
                      <a:pt x="7087" y="6641"/>
                      <a:pt x="6906" y="6622"/>
                      <a:pt x="6712" y="6581"/>
                    </a:cubicBezTo>
                    <a:cubicBezTo>
                      <a:pt x="3669" y="5955"/>
                      <a:pt x="5155" y="4025"/>
                      <a:pt x="5155" y="4024"/>
                    </a:cubicBezTo>
                    <a:lnTo>
                      <a:pt x="5155" y="4024"/>
                    </a:lnTo>
                    <a:cubicBezTo>
                      <a:pt x="5155" y="4025"/>
                      <a:pt x="3733" y="5303"/>
                      <a:pt x="2659" y="5303"/>
                    </a:cubicBezTo>
                    <a:cubicBezTo>
                      <a:pt x="2221" y="5303"/>
                      <a:pt x="1840" y="5090"/>
                      <a:pt x="1638" y="4489"/>
                    </a:cubicBezTo>
                    <a:cubicBezTo>
                      <a:pt x="1102" y="2902"/>
                      <a:pt x="2638" y="2781"/>
                      <a:pt x="3073" y="2417"/>
                    </a:cubicBezTo>
                    <a:cubicBezTo>
                      <a:pt x="3457" y="2084"/>
                      <a:pt x="2456" y="1062"/>
                      <a:pt x="3649" y="668"/>
                    </a:cubicBezTo>
                    <a:cubicBezTo>
                      <a:pt x="3910" y="583"/>
                      <a:pt x="4127" y="545"/>
                      <a:pt x="4307" y="545"/>
                    </a:cubicBezTo>
                    <a:close/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5" name="Google Shape;1335;p29"/>
            <p:cNvGrpSpPr/>
            <p:nvPr/>
          </p:nvGrpSpPr>
          <p:grpSpPr>
            <a:xfrm>
              <a:off x="479336" y="3690874"/>
              <a:ext cx="1000651" cy="945980"/>
              <a:chOff x="4818847" y="-600942"/>
              <a:chExt cx="516759" cy="488525"/>
            </a:xfrm>
          </p:grpSpPr>
          <p:sp>
            <p:nvSpPr>
              <p:cNvPr id="1336" name="Google Shape;1336;p29"/>
              <p:cNvSpPr/>
              <p:nvPr/>
            </p:nvSpPr>
            <p:spPr>
              <a:xfrm>
                <a:off x="4890742" y="-465678"/>
                <a:ext cx="122149" cy="89014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9" extrusionOk="0">
                    <a:moveTo>
                      <a:pt x="655" y="1"/>
                    </a:moveTo>
                    <a:cubicBezTo>
                      <a:pt x="485" y="1"/>
                      <a:pt x="314" y="53"/>
                      <a:pt x="193" y="196"/>
                    </a:cubicBezTo>
                    <a:cubicBezTo>
                      <a:pt x="0" y="479"/>
                      <a:pt x="213" y="965"/>
                      <a:pt x="496" y="1157"/>
                    </a:cubicBezTo>
                    <a:lnTo>
                      <a:pt x="2184" y="2360"/>
                    </a:lnTo>
                    <a:cubicBezTo>
                      <a:pt x="2350" y="2477"/>
                      <a:pt x="2671" y="2579"/>
                      <a:pt x="2941" y="2579"/>
                    </a:cubicBezTo>
                    <a:cubicBezTo>
                      <a:pt x="3115" y="2579"/>
                      <a:pt x="3268" y="2537"/>
                      <a:pt x="3346" y="2431"/>
                    </a:cubicBezTo>
                    <a:cubicBezTo>
                      <a:pt x="3538" y="2157"/>
                      <a:pt x="3165" y="1551"/>
                      <a:pt x="2891" y="1359"/>
                    </a:cubicBezTo>
                    <a:lnTo>
                      <a:pt x="1193" y="167"/>
                    </a:lnTo>
                    <a:cubicBezTo>
                      <a:pt x="1081" y="82"/>
                      <a:pt x="868" y="1"/>
                      <a:pt x="655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9"/>
              <p:cNvSpPr/>
              <p:nvPr/>
            </p:nvSpPr>
            <p:spPr>
              <a:xfrm>
                <a:off x="4957390" y="-565668"/>
                <a:ext cx="94571" cy="11414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307" extrusionOk="0">
                    <a:moveTo>
                      <a:pt x="544" y="1"/>
                    </a:moveTo>
                    <a:cubicBezTo>
                      <a:pt x="453" y="1"/>
                      <a:pt x="361" y="22"/>
                      <a:pt x="273" y="71"/>
                    </a:cubicBezTo>
                    <a:cubicBezTo>
                      <a:pt x="0" y="263"/>
                      <a:pt x="41" y="799"/>
                      <a:pt x="232" y="1072"/>
                    </a:cubicBezTo>
                    <a:lnTo>
                      <a:pt x="1405" y="2781"/>
                    </a:lnTo>
                    <a:cubicBezTo>
                      <a:pt x="1562" y="3003"/>
                      <a:pt x="1981" y="3306"/>
                      <a:pt x="2284" y="3306"/>
                    </a:cubicBezTo>
                    <a:cubicBezTo>
                      <a:pt x="2352" y="3306"/>
                      <a:pt x="2415" y="3291"/>
                      <a:pt x="2467" y="3255"/>
                    </a:cubicBezTo>
                    <a:cubicBezTo>
                      <a:pt x="2739" y="3064"/>
                      <a:pt x="2598" y="2366"/>
                      <a:pt x="2406" y="2083"/>
                    </a:cubicBezTo>
                    <a:lnTo>
                      <a:pt x="1234" y="384"/>
                    </a:lnTo>
                    <a:cubicBezTo>
                      <a:pt x="1125" y="222"/>
                      <a:pt x="840" y="1"/>
                      <a:pt x="54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9"/>
              <p:cNvSpPr/>
              <p:nvPr/>
            </p:nvSpPr>
            <p:spPr>
              <a:xfrm>
                <a:off x="5036568" y="-261246"/>
                <a:ext cx="122149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4" extrusionOk="0">
                    <a:moveTo>
                      <a:pt x="664" y="0"/>
                    </a:moveTo>
                    <a:cubicBezTo>
                      <a:pt x="493" y="0"/>
                      <a:pt x="320" y="52"/>
                      <a:pt x="193" y="197"/>
                    </a:cubicBezTo>
                    <a:cubicBezTo>
                      <a:pt x="1" y="470"/>
                      <a:pt x="223" y="955"/>
                      <a:pt x="496" y="1158"/>
                    </a:cubicBezTo>
                    <a:lnTo>
                      <a:pt x="2184" y="2350"/>
                    </a:lnTo>
                    <a:cubicBezTo>
                      <a:pt x="2357" y="2468"/>
                      <a:pt x="2681" y="2574"/>
                      <a:pt x="2951" y="2574"/>
                    </a:cubicBezTo>
                    <a:cubicBezTo>
                      <a:pt x="3122" y="2574"/>
                      <a:pt x="3272" y="2531"/>
                      <a:pt x="3347" y="2421"/>
                    </a:cubicBezTo>
                    <a:cubicBezTo>
                      <a:pt x="3538" y="2148"/>
                      <a:pt x="3165" y="1542"/>
                      <a:pt x="2891" y="1349"/>
                    </a:cubicBezTo>
                    <a:lnTo>
                      <a:pt x="1193" y="156"/>
                    </a:lnTo>
                    <a:cubicBezTo>
                      <a:pt x="1082" y="78"/>
                      <a:pt x="875" y="0"/>
                      <a:pt x="664" y="0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9"/>
              <p:cNvSpPr/>
              <p:nvPr/>
            </p:nvSpPr>
            <p:spPr>
              <a:xfrm>
                <a:off x="4818847" y="-230665"/>
                <a:ext cx="135092" cy="53291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1544" extrusionOk="0">
                    <a:moveTo>
                      <a:pt x="821" y="1"/>
                    </a:moveTo>
                    <a:cubicBezTo>
                      <a:pt x="554" y="1"/>
                      <a:pt x="140" y="124"/>
                      <a:pt x="52" y="483"/>
                    </a:cubicBezTo>
                    <a:cubicBezTo>
                      <a:pt x="1" y="807"/>
                      <a:pt x="416" y="1161"/>
                      <a:pt x="739" y="1211"/>
                    </a:cubicBezTo>
                    <a:lnTo>
                      <a:pt x="2791" y="1535"/>
                    </a:lnTo>
                    <a:cubicBezTo>
                      <a:pt x="2831" y="1541"/>
                      <a:pt x="2877" y="1544"/>
                      <a:pt x="2926" y="1544"/>
                    </a:cubicBezTo>
                    <a:cubicBezTo>
                      <a:pt x="3282" y="1544"/>
                      <a:pt x="3818" y="1383"/>
                      <a:pt x="3862" y="1090"/>
                    </a:cubicBezTo>
                    <a:cubicBezTo>
                      <a:pt x="3913" y="757"/>
                      <a:pt x="3316" y="382"/>
                      <a:pt x="2983" y="332"/>
                    </a:cubicBezTo>
                    <a:lnTo>
                      <a:pt x="931" y="9"/>
                    </a:lnTo>
                    <a:cubicBezTo>
                      <a:pt x="899" y="3"/>
                      <a:pt x="862" y="1"/>
                      <a:pt x="821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9"/>
              <p:cNvSpPr/>
              <p:nvPr/>
            </p:nvSpPr>
            <p:spPr>
              <a:xfrm>
                <a:off x="4920390" y="-308842"/>
                <a:ext cx="10855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5691" extrusionOk="0">
                    <a:moveTo>
                      <a:pt x="2612" y="0"/>
                    </a:moveTo>
                    <a:cubicBezTo>
                      <a:pt x="2305" y="0"/>
                      <a:pt x="1957" y="415"/>
                      <a:pt x="1901" y="666"/>
                    </a:cubicBezTo>
                    <a:lnTo>
                      <a:pt x="1820" y="969"/>
                    </a:lnTo>
                    <a:cubicBezTo>
                      <a:pt x="1803" y="1038"/>
                      <a:pt x="1747" y="1075"/>
                      <a:pt x="1688" y="1075"/>
                    </a:cubicBezTo>
                    <a:cubicBezTo>
                      <a:pt x="1644" y="1075"/>
                      <a:pt x="1598" y="1054"/>
                      <a:pt x="1567" y="1010"/>
                    </a:cubicBezTo>
                    <a:lnTo>
                      <a:pt x="1244" y="484"/>
                    </a:lnTo>
                    <a:cubicBezTo>
                      <a:pt x="1123" y="291"/>
                      <a:pt x="772" y="47"/>
                      <a:pt x="486" y="47"/>
                    </a:cubicBezTo>
                    <a:cubicBezTo>
                      <a:pt x="413" y="47"/>
                      <a:pt x="344" y="63"/>
                      <a:pt x="284" y="100"/>
                    </a:cubicBezTo>
                    <a:cubicBezTo>
                      <a:pt x="1" y="282"/>
                      <a:pt x="62" y="889"/>
                      <a:pt x="203" y="1131"/>
                    </a:cubicBezTo>
                    <a:cubicBezTo>
                      <a:pt x="203" y="1131"/>
                      <a:pt x="1021" y="2415"/>
                      <a:pt x="1274" y="2809"/>
                    </a:cubicBezTo>
                    <a:cubicBezTo>
                      <a:pt x="1325" y="2890"/>
                      <a:pt x="1365" y="2971"/>
                      <a:pt x="1376" y="3062"/>
                    </a:cubicBezTo>
                    <a:lnTo>
                      <a:pt x="1780" y="5094"/>
                    </a:lnTo>
                    <a:cubicBezTo>
                      <a:pt x="1850" y="5417"/>
                      <a:pt x="2184" y="5690"/>
                      <a:pt x="2517" y="5690"/>
                    </a:cubicBezTo>
                    <a:cubicBezTo>
                      <a:pt x="2851" y="5630"/>
                      <a:pt x="2993" y="4932"/>
                      <a:pt x="2932" y="4599"/>
                    </a:cubicBezTo>
                    <a:lnTo>
                      <a:pt x="2618" y="3062"/>
                    </a:lnTo>
                    <a:cubicBezTo>
                      <a:pt x="2598" y="2961"/>
                      <a:pt x="2598" y="2850"/>
                      <a:pt x="2629" y="2748"/>
                    </a:cubicBezTo>
                    <a:cubicBezTo>
                      <a:pt x="2750" y="2284"/>
                      <a:pt x="3083" y="949"/>
                      <a:pt x="3083" y="949"/>
                    </a:cubicBezTo>
                    <a:cubicBezTo>
                      <a:pt x="3144" y="677"/>
                      <a:pt x="3023" y="90"/>
                      <a:pt x="2690" y="10"/>
                    </a:cubicBezTo>
                    <a:cubicBezTo>
                      <a:pt x="2664" y="3"/>
                      <a:pt x="2639" y="0"/>
                      <a:pt x="2612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9"/>
              <p:cNvSpPr/>
              <p:nvPr/>
            </p:nvSpPr>
            <p:spPr>
              <a:xfrm>
                <a:off x="4926327" y="-307254"/>
                <a:ext cx="56915" cy="42074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219" extrusionOk="0">
                    <a:moveTo>
                      <a:pt x="1648" y="914"/>
                    </a:move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46" y="932"/>
                      <a:pt x="1647" y="928"/>
                      <a:pt x="1648" y="923"/>
                    </a:cubicBezTo>
                    <a:lnTo>
                      <a:pt x="1648" y="914"/>
                    </a:lnTo>
                    <a:close/>
                    <a:moveTo>
                      <a:pt x="314" y="1"/>
                    </a:moveTo>
                    <a:cubicBezTo>
                      <a:pt x="241" y="1"/>
                      <a:pt x="172" y="17"/>
                      <a:pt x="112" y="54"/>
                    </a:cubicBezTo>
                    <a:cubicBezTo>
                      <a:pt x="61" y="85"/>
                      <a:pt x="31" y="125"/>
                      <a:pt x="0" y="186"/>
                    </a:cubicBezTo>
                    <a:cubicBezTo>
                      <a:pt x="25" y="182"/>
                      <a:pt x="51" y="180"/>
                      <a:pt x="78" y="180"/>
                    </a:cubicBezTo>
                    <a:cubicBezTo>
                      <a:pt x="361" y="180"/>
                      <a:pt x="709" y="416"/>
                      <a:pt x="819" y="610"/>
                    </a:cubicBezTo>
                    <a:lnTo>
                      <a:pt x="1153" y="1136"/>
                    </a:lnTo>
                    <a:cubicBezTo>
                      <a:pt x="1186" y="1183"/>
                      <a:pt x="1275" y="1219"/>
                      <a:pt x="1368" y="1219"/>
                    </a:cubicBezTo>
                    <a:cubicBezTo>
                      <a:pt x="1476" y="1219"/>
                      <a:pt x="1590" y="1171"/>
                      <a:pt x="1628" y="1035"/>
                    </a:cubicBez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24" y="997"/>
                      <a:pt x="1571" y="1029"/>
                      <a:pt x="1516" y="1029"/>
                    </a:cubicBezTo>
                    <a:cubicBezTo>
                      <a:pt x="1472" y="1029"/>
                      <a:pt x="1426" y="1008"/>
                      <a:pt x="1395" y="964"/>
                    </a:cubicBezTo>
                    <a:lnTo>
                      <a:pt x="1072" y="438"/>
                    </a:lnTo>
                    <a:cubicBezTo>
                      <a:pt x="951" y="245"/>
                      <a:pt x="600" y="1"/>
                      <a:pt x="314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9"/>
              <p:cNvSpPr/>
              <p:nvPr/>
            </p:nvSpPr>
            <p:spPr>
              <a:xfrm>
                <a:off x="4996806" y="-308876"/>
                <a:ext cx="32133" cy="196459"/>
              </a:xfrm>
              <a:custGeom>
                <a:avLst/>
                <a:gdLst/>
                <a:ahLst/>
                <a:cxnLst/>
                <a:rect l="l" t="t" r="r" b="b"/>
                <a:pathLst>
                  <a:path w="931" h="5692" extrusionOk="0">
                    <a:moveTo>
                      <a:pt x="399" y="1"/>
                    </a:moveTo>
                    <a:cubicBezTo>
                      <a:pt x="265" y="1"/>
                      <a:pt x="119" y="82"/>
                      <a:pt x="0" y="192"/>
                    </a:cubicBezTo>
                    <a:cubicBezTo>
                      <a:pt x="34" y="176"/>
                      <a:pt x="73" y="168"/>
                      <a:pt x="117" y="168"/>
                    </a:cubicBezTo>
                    <a:cubicBezTo>
                      <a:pt x="153" y="168"/>
                      <a:pt x="192" y="173"/>
                      <a:pt x="233" y="182"/>
                    </a:cubicBezTo>
                    <a:cubicBezTo>
                      <a:pt x="566" y="263"/>
                      <a:pt x="688" y="860"/>
                      <a:pt x="627" y="1132"/>
                    </a:cubicBezTo>
                    <a:cubicBezTo>
                      <a:pt x="627" y="1132"/>
                      <a:pt x="294" y="2457"/>
                      <a:pt x="172" y="2922"/>
                    </a:cubicBezTo>
                    <a:cubicBezTo>
                      <a:pt x="142" y="3023"/>
                      <a:pt x="142" y="3134"/>
                      <a:pt x="162" y="3235"/>
                    </a:cubicBezTo>
                    <a:lnTo>
                      <a:pt x="476" y="4782"/>
                    </a:lnTo>
                    <a:cubicBezTo>
                      <a:pt x="526" y="5014"/>
                      <a:pt x="455" y="5449"/>
                      <a:pt x="294" y="5691"/>
                    </a:cubicBezTo>
                    <a:lnTo>
                      <a:pt x="303" y="5691"/>
                    </a:lnTo>
                    <a:cubicBezTo>
                      <a:pt x="637" y="5631"/>
                      <a:pt x="779" y="4933"/>
                      <a:pt x="718" y="4600"/>
                    </a:cubicBezTo>
                    <a:lnTo>
                      <a:pt x="404" y="3063"/>
                    </a:lnTo>
                    <a:cubicBezTo>
                      <a:pt x="384" y="2962"/>
                      <a:pt x="384" y="2851"/>
                      <a:pt x="415" y="2749"/>
                    </a:cubicBezTo>
                    <a:cubicBezTo>
                      <a:pt x="536" y="2285"/>
                      <a:pt x="869" y="950"/>
                      <a:pt x="869" y="950"/>
                    </a:cubicBezTo>
                    <a:cubicBezTo>
                      <a:pt x="930" y="678"/>
                      <a:pt x="809" y="91"/>
                      <a:pt x="476" y="11"/>
                    </a:cubicBezTo>
                    <a:cubicBezTo>
                      <a:pt x="451" y="4"/>
                      <a:pt x="425" y="1"/>
                      <a:pt x="399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9"/>
              <p:cNvSpPr/>
              <p:nvPr/>
            </p:nvSpPr>
            <p:spPr>
              <a:xfrm>
                <a:off x="4843663" y="-430093"/>
                <a:ext cx="177269" cy="145274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209" extrusionOk="0">
                    <a:moveTo>
                      <a:pt x="4462" y="1"/>
                    </a:moveTo>
                    <a:cubicBezTo>
                      <a:pt x="4217" y="1"/>
                      <a:pt x="3950" y="66"/>
                      <a:pt x="3801" y="156"/>
                    </a:cubicBezTo>
                    <a:lnTo>
                      <a:pt x="2264" y="1056"/>
                    </a:lnTo>
                    <a:cubicBezTo>
                      <a:pt x="2224" y="1083"/>
                      <a:pt x="2178" y="1096"/>
                      <a:pt x="2132" y="1096"/>
                    </a:cubicBezTo>
                    <a:cubicBezTo>
                      <a:pt x="2074" y="1096"/>
                      <a:pt x="2016" y="1075"/>
                      <a:pt x="1971" y="1036"/>
                    </a:cubicBezTo>
                    <a:lnTo>
                      <a:pt x="1203" y="378"/>
                    </a:lnTo>
                    <a:cubicBezTo>
                      <a:pt x="1077" y="266"/>
                      <a:pt x="809" y="169"/>
                      <a:pt x="572" y="169"/>
                    </a:cubicBezTo>
                    <a:cubicBezTo>
                      <a:pt x="426" y="169"/>
                      <a:pt x="293" y="205"/>
                      <a:pt x="212" y="298"/>
                    </a:cubicBezTo>
                    <a:cubicBezTo>
                      <a:pt x="0" y="551"/>
                      <a:pt x="232" y="1097"/>
                      <a:pt x="445" y="1279"/>
                    </a:cubicBezTo>
                    <a:lnTo>
                      <a:pt x="1142" y="1874"/>
                    </a:lnTo>
                    <a:cubicBezTo>
                      <a:pt x="1243" y="1955"/>
                      <a:pt x="1253" y="2117"/>
                      <a:pt x="1173" y="2218"/>
                    </a:cubicBezTo>
                    <a:lnTo>
                      <a:pt x="454" y="3098"/>
                    </a:lnTo>
                    <a:cubicBezTo>
                      <a:pt x="273" y="3320"/>
                      <a:pt x="142" y="3916"/>
                      <a:pt x="404" y="4129"/>
                    </a:cubicBezTo>
                    <a:cubicBezTo>
                      <a:pt x="474" y="4185"/>
                      <a:pt x="565" y="4209"/>
                      <a:pt x="664" y="4209"/>
                    </a:cubicBezTo>
                    <a:cubicBezTo>
                      <a:pt x="936" y="4209"/>
                      <a:pt x="1271" y="4029"/>
                      <a:pt x="1405" y="3866"/>
                    </a:cubicBezTo>
                    <a:lnTo>
                      <a:pt x="2669" y="2310"/>
                    </a:lnTo>
                    <a:cubicBezTo>
                      <a:pt x="2689" y="2279"/>
                      <a:pt x="4417" y="1207"/>
                      <a:pt x="4417" y="1207"/>
                    </a:cubicBezTo>
                    <a:cubicBezTo>
                      <a:pt x="4700" y="1046"/>
                      <a:pt x="5135" y="480"/>
                      <a:pt x="4963" y="187"/>
                    </a:cubicBezTo>
                    <a:cubicBezTo>
                      <a:pt x="4882" y="53"/>
                      <a:pt x="4681" y="1"/>
                      <a:pt x="4462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9"/>
              <p:cNvSpPr/>
              <p:nvPr/>
            </p:nvSpPr>
            <p:spPr>
              <a:xfrm>
                <a:off x="4843663" y="-420878"/>
                <a:ext cx="56190" cy="65648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02" extrusionOk="0">
                    <a:moveTo>
                      <a:pt x="243" y="1"/>
                    </a:moveTo>
                    <a:lnTo>
                      <a:pt x="212" y="31"/>
                    </a:lnTo>
                    <a:cubicBezTo>
                      <a:pt x="0" y="284"/>
                      <a:pt x="232" y="830"/>
                      <a:pt x="445" y="1012"/>
                    </a:cubicBezTo>
                    <a:lnTo>
                      <a:pt x="1142" y="1607"/>
                    </a:lnTo>
                    <a:cubicBezTo>
                      <a:pt x="1274" y="1739"/>
                      <a:pt x="1223" y="1850"/>
                      <a:pt x="1203" y="1901"/>
                    </a:cubicBezTo>
                    <a:cubicBezTo>
                      <a:pt x="1203" y="1901"/>
                      <a:pt x="1627" y="1598"/>
                      <a:pt x="1253" y="1274"/>
                    </a:cubicBezTo>
                    <a:lnTo>
                      <a:pt x="556" y="678"/>
                    </a:lnTo>
                    <a:cubicBezTo>
                      <a:pt x="414" y="556"/>
                      <a:pt x="263" y="263"/>
                      <a:pt x="24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9"/>
              <p:cNvSpPr/>
              <p:nvPr/>
            </p:nvSpPr>
            <p:spPr>
              <a:xfrm>
                <a:off x="4849566" y="-417046"/>
                <a:ext cx="166811" cy="132227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831" extrusionOk="0">
                    <a:moveTo>
                      <a:pt x="4832" y="0"/>
                    </a:moveTo>
                    <a:lnTo>
                      <a:pt x="4832" y="0"/>
                    </a:lnTo>
                    <a:cubicBezTo>
                      <a:pt x="4711" y="213"/>
                      <a:pt x="4509" y="415"/>
                      <a:pt x="4358" y="506"/>
                    </a:cubicBezTo>
                    <a:cubicBezTo>
                      <a:pt x="4358" y="506"/>
                      <a:pt x="2639" y="1568"/>
                      <a:pt x="2608" y="1608"/>
                    </a:cubicBezTo>
                    <a:lnTo>
                      <a:pt x="1345" y="3154"/>
                    </a:lnTo>
                    <a:cubicBezTo>
                      <a:pt x="1219" y="3317"/>
                      <a:pt x="880" y="3497"/>
                      <a:pt x="605" y="3497"/>
                    </a:cubicBezTo>
                    <a:cubicBezTo>
                      <a:pt x="505" y="3497"/>
                      <a:pt x="414" y="3474"/>
                      <a:pt x="344" y="3417"/>
                    </a:cubicBezTo>
                    <a:cubicBezTo>
                      <a:pt x="193" y="3296"/>
                      <a:pt x="173" y="3043"/>
                      <a:pt x="223" y="2811"/>
                    </a:cubicBezTo>
                    <a:lnTo>
                      <a:pt x="223" y="2811"/>
                    </a:lnTo>
                    <a:cubicBezTo>
                      <a:pt x="81" y="3073"/>
                      <a:pt x="0" y="3559"/>
                      <a:pt x="233" y="3751"/>
                    </a:cubicBezTo>
                    <a:cubicBezTo>
                      <a:pt x="303" y="3807"/>
                      <a:pt x="394" y="3831"/>
                      <a:pt x="493" y="3831"/>
                    </a:cubicBezTo>
                    <a:cubicBezTo>
                      <a:pt x="765" y="3831"/>
                      <a:pt x="1100" y="3651"/>
                      <a:pt x="1234" y="3488"/>
                    </a:cubicBezTo>
                    <a:lnTo>
                      <a:pt x="2498" y="1932"/>
                    </a:lnTo>
                    <a:cubicBezTo>
                      <a:pt x="2518" y="1901"/>
                      <a:pt x="4246" y="829"/>
                      <a:pt x="4246" y="829"/>
                    </a:cubicBezTo>
                    <a:cubicBezTo>
                      <a:pt x="4479" y="698"/>
                      <a:pt x="4802" y="294"/>
                      <a:pt x="4832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5140907" y="-442139"/>
                <a:ext cx="74000" cy="125531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637" extrusionOk="0">
                    <a:moveTo>
                      <a:pt x="539" y="1"/>
                    </a:moveTo>
                    <a:cubicBezTo>
                      <a:pt x="492" y="1"/>
                      <a:pt x="443" y="7"/>
                      <a:pt x="394" y="20"/>
                    </a:cubicBezTo>
                    <a:cubicBezTo>
                      <a:pt x="81" y="152"/>
                      <a:pt x="0" y="677"/>
                      <a:pt x="122" y="990"/>
                    </a:cubicBezTo>
                    <a:lnTo>
                      <a:pt x="890" y="2921"/>
                    </a:lnTo>
                    <a:cubicBezTo>
                      <a:pt x="999" y="3202"/>
                      <a:pt x="1399" y="3637"/>
                      <a:pt x="1707" y="3637"/>
                    </a:cubicBezTo>
                    <a:cubicBezTo>
                      <a:pt x="1742" y="3637"/>
                      <a:pt x="1777" y="3631"/>
                      <a:pt x="1809" y="3618"/>
                    </a:cubicBezTo>
                    <a:cubicBezTo>
                      <a:pt x="2123" y="3497"/>
                      <a:pt x="2143" y="2780"/>
                      <a:pt x="2022" y="2466"/>
                    </a:cubicBezTo>
                    <a:lnTo>
                      <a:pt x="1254" y="546"/>
                    </a:lnTo>
                    <a:cubicBezTo>
                      <a:pt x="1173" y="332"/>
                      <a:pt x="889" y="1"/>
                      <a:pt x="539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9"/>
              <p:cNvSpPr/>
              <p:nvPr/>
            </p:nvSpPr>
            <p:spPr>
              <a:xfrm>
                <a:off x="5058899" y="-600942"/>
                <a:ext cx="153557" cy="171091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4957" extrusionOk="0">
                    <a:moveTo>
                      <a:pt x="1234" y="1"/>
                    </a:moveTo>
                    <a:cubicBezTo>
                      <a:pt x="1224" y="1"/>
                      <a:pt x="1214" y="1"/>
                      <a:pt x="1204" y="2"/>
                    </a:cubicBezTo>
                    <a:cubicBezTo>
                      <a:pt x="900" y="52"/>
                      <a:pt x="708" y="447"/>
                      <a:pt x="748" y="719"/>
                    </a:cubicBezTo>
                    <a:lnTo>
                      <a:pt x="1002" y="2357"/>
                    </a:lnTo>
                    <a:cubicBezTo>
                      <a:pt x="1002" y="2387"/>
                      <a:pt x="1011" y="2417"/>
                      <a:pt x="1022" y="2458"/>
                    </a:cubicBezTo>
                    <a:cubicBezTo>
                      <a:pt x="1052" y="2529"/>
                      <a:pt x="1042" y="2619"/>
                      <a:pt x="991" y="2691"/>
                    </a:cubicBezTo>
                    <a:lnTo>
                      <a:pt x="254" y="3843"/>
                    </a:lnTo>
                    <a:cubicBezTo>
                      <a:pt x="92" y="4095"/>
                      <a:pt x="0" y="4722"/>
                      <a:pt x="283" y="4904"/>
                    </a:cubicBezTo>
                    <a:cubicBezTo>
                      <a:pt x="340" y="4940"/>
                      <a:pt x="407" y="4956"/>
                      <a:pt x="479" y="4956"/>
                    </a:cubicBezTo>
                    <a:cubicBezTo>
                      <a:pt x="769" y="4956"/>
                      <a:pt x="1145" y="4702"/>
                      <a:pt x="1274" y="4500"/>
                    </a:cubicBezTo>
                    <a:lnTo>
                      <a:pt x="2265" y="2963"/>
                    </a:lnTo>
                    <a:cubicBezTo>
                      <a:pt x="2275" y="2953"/>
                      <a:pt x="2275" y="2943"/>
                      <a:pt x="2285" y="2933"/>
                    </a:cubicBezTo>
                    <a:cubicBezTo>
                      <a:pt x="2316" y="2873"/>
                      <a:pt x="2366" y="2832"/>
                      <a:pt x="2426" y="2812"/>
                    </a:cubicBezTo>
                    <a:cubicBezTo>
                      <a:pt x="2426" y="2812"/>
                      <a:pt x="2426" y="2801"/>
                      <a:pt x="2437" y="2801"/>
                    </a:cubicBezTo>
                    <a:lnTo>
                      <a:pt x="3963" y="2154"/>
                    </a:lnTo>
                    <a:cubicBezTo>
                      <a:pt x="4145" y="2084"/>
                      <a:pt x="4448" y="1770"/>
                      <a:pt x="4337" y="1406"/>
                    </a:cubicBezTo>
                    <a:cubicBezTo>
                      <a:pt x="4249" y="1201"/>
                      <a:pt x="3996" y="1102"/>
                      <a:pt x="3767" y="1102"/>
                    </a:cubicBezTo>
                    <a:cubicBezTo>
                      <a:pt x="3680" y="1102"/>
                      <a:pt x="3598" y="1116"/>
                      <a:pt x="3529" y="1144"/>
                    </a:cubicBezTo>
                    <a:lnTo>
                      <a:pt x="2346" y="1649"/>
                    </a:lnTo>
                    <a:cubicBezTo>
                      <a:pt x="2313" y="1661"/>
                      <a:pt x="2281" y="1667"/>
                      <a:pt x="2248" y="1667"/>
                    </a:cubicBezTo>
                    <a:cubicBezTo>
                      <a:pt x="2118" y="1667"/>
                      <a:pt x="1996" y="1575"/>
                      <a:pt x="1972" y="1437"/>
                    </a:cubicBezTo>
                    <a:lnTo>
                      <a:pt x="1840" y="548"/>
                    </a:lnTo>
                    <a:cubicBezTo>
                      <a:pt x="1811" y="360"/>
                      <a:pt x="1599" y="1"/>
                      <a:pt x="123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9"/>
              <p:cNvSpPr/>
              <p:nvPr/>
            </p:nvSpPr>
            <p:spPr>
              <a:xfrm>
                <a:off x="5079504" y="-562941"/>
                <a:ext cx="132952" cy="132676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844" extrusionOk="0">
                    <a:moveTo>
                      <a:pt x="3170" y="1"/>
                    </a:moveTo>
                    <a:cubicBezTo>
                      <a:pt x="3083" y="1"/>
                      <a:pt x="3001" y="15"/>
                      <a:pt x="2932" y="43"/>
                    </a:cubicBezTo>
                    <a:lnTo>
                      <a:pt x="2840" y="83"/>
                    </a:lnTo>
                    <a:cubicBezTo>
                      <a:pt x="2879" y="77"/>
                      <a:pt x="2919" y="74"/>
                      <a:pt x="2959" y="74"/>
                    </a:cubicBezTo>
                    <a:cubicBezTo>
                      <a:pt x="3186" y="74"/>
                      <a:pt x="3432" y="171"/>
                      <a:pt x="3518" y="377"/>
                    </a:cubicBezTo>
                    <a:cubicBezTo>
                      <a:pt x="3639" y="740"/>
                      <a:pt x="3397" y="932"/>
                      <a:pt x="3215" y="1013"/>
                    </a:cubicBezTo>
                    <a:lnTo>
                      <a:pt x="1688" y="1660"/>
                    </a:lnTo>
                    <a:cubicBezTo>
                      <a:pt x="1678" y="1660"/>
                      <a:pt x="1506" y="1852"/>
                      <a:pt x="1476" y="1903"/>
                    </a:cubicBezTo>
                    <a:cubicBezTo>
                      <a:pt x="1466" y="1913"/>
                      <a:pt x="1466" y="1923"/>
                      <a:pt x="1456" y="1933"/>
                    </a:cubicBezTo>
                    <a:lnTo>
                      <a:pt x="465" y="3470"/>
                    </a:lnTo>
                    <a:cubicBezTo>
                      <a:pt x="384" y="3601"/>
                      <a:pt x="192" y="3753"/>
                      <a:pt x="0" y="3843"/>
                    </a:cubicBezTo>
                    <a:cubicBezTo>
                      <a:pt x="263" y="3793"/>
                      <a:pt x="566" y="3571"/>
                      <a:pt x="677" y="3399"/>
                    </a:cubicBezTo>
                    <a:lnTo>
                      <a:pt x="1668" y="1862"/>
                    </a:lnTo>
                    <a:cubicBezTo>
                      <a:pt x="1678" y="1852"/>
                      <a:pt x="1678" y="1842"/>
                      <a:pt x="1688" y="1832"/>
                    </a:cubicBezTo>
                    <a:cubicBezTo>
                      <a:pt x="1719" y="1772"/>
                      <a:pt x="1769" y="1731"/>
                      <a:pt x="1829" y="1711"/>
                    </a:cubicBezTo>
                    <a:cubicBezTo>
                      <a:pt x="1829" y="1711"/>
                      <a:pt x="1829" y="1700"/>
                      <a:pt x="1840" y="1700"/>
                    </a:cubicBezTo>
                    <a:lnTo>
                      <a:pt x="3366" y="1053"/>
                    </a:lnTo>
                    <a:cubicBezTo>
                      <a:pt x="3548" y="983"/>
                      <a:pt x="3851" y="669"/>
                      <a:pt x="3740" y="305"/>
                    </a:cubicBezTo>
                    <a:cubicBezTo>
                      <a:pt x="3652" y="100"/>
                      <a:pt x="3399" y="1"/>
                      <a:pt x="317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9"/>
              <p:cNvSpPr/>
              <p:nvPr/>
            </p:nvSpPr>
            <p:spPr>
              <a:xfrm>
                <a:off x="5094484" y="-600942"/>
                <a:ext cx="62507" cy="60643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757" extrusionOk="0">
                    <a:moveTo>
                      <a:pt x="203" y="1"/>
                    </a:moveTo>
                    <a:cubicBezTo>
                      <a:pt x="193" y="1"/>
                      <a:pt x="183" y="1"/>
                      <a:pt x="173" y="2"/>
                    </a:cubicBezTo>
                    <a:cubicBezTo>
                      <a:pt x="112" y="11"/>
                      <a:pt x="51" y="42"/>
                      <a:pt x="0" y="72"/>
                    </a:cubicBezTo>
                    <a:cubicBezTo>
                      <a:pt x="355" y="83"/>
                      <a:pt x="567" y="426"/>
                      <a:pt x="597" y="618"/>
                    </a:cubicBezTo>
                    <a:lnTo>
                      <a:pt x="728" y="1508"/>
                    </a:lnTo>
                    <a:cubicBezTo>
                      <a:pt x="754" y="1649"/>
                      <a:pt x="922" y="1756"/>
                      <a:pt x="1071" y="1756"/>
                    </a:cubicBezTo>
                    <a:cubicBezTo>
                      <a:pt x="1103" y="1756"/>
                      <a:pt x="1135" y="1751"/>
                      <a:pt x="1163" y="1740"/>
                    </a:cubicBezTo>
                    <a:lnTo>
                      <a:pt x="1810" y="1437"/>
                    </a:lnTo>
                    <a:lnTo>
                      <a:pt x="1315" y="1649"/>
                    </a:lnTo>
                    <a:cubicBezTo>
                      <a:pt x="1282" y="1661"/>
                      <a:pt x="1250" y="1667"/>
                      <a:pt x="1217" y="1667"/>
                    </a:cubicBezTo>
                    <a:cubicBezTo>
                      <a:pt x="1087" y="1667"/>
                      <a:pt x="965" y="1575"/>
                      <a:pt x="941" y="1437"/>
                    </a:cubicBezTo>
                    <a:lnTo>
                      <a:pt x="809" y="548"/>
                    </a:lnTo>
                    <a:cubicBezTo>
                      <a:pt x="780" y="360"/>
                      <a:pt x="568" y="1"/>
                      <a:pt x="20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9"/>
              <p:cNvSpPr/>
              <p:nvPr/>
            </p:nvSpPr>
            <p:spPr>
              <a:xfrm>
                <a:off x="5020898" y="-445211"/>
                <a:ext cx="160840" cy="171678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4974" extrusionOk="0">
                    <a:moveTo>
                      <a:pt x="4230" y="0"/>
                    </a:moveTo>
                    <a:cubicBezTo>
                      <a:pt x="3961" y="0"/>
                      <a:pt x="3580" y="241"/>
                      <a:pt x="3437" y="432"/>
                    </a:cubicBezTo>
                    <a:lnTo>
                      <a:pt x="2395" y="1807"/>
                    </a:lnTo>
                    <a:cubicBezTo>
                      <a:pt x="2375" y="1827"/>
                      <a:pt x="2345" y="1848"/>
                      <a:pt x="2314" y="1858"/>
                    </a:cubicBezTo>
                    <a:lnTo>
                      <a:pt x="687" y="2171"/>
                    </a:lnTo>
                    <a:cubicBezTo>
                      <a:pt x="434" y="2222"/>
                      <a:pt x="0" y="2555"/>
                      <a:pt x="61" y="2858"/>
                    </a:cubicBezTo>
                    <a:cubicBezTo>
                      <a:pt x="104" y="3123"/>
                      <a:pt x="518" y="3272"/>
                      <a:pt x="784" y="3272"/>
                    </a:cubicBezTo>
                    <a:cubicBezTo>
                      <a:pt x="823" y="3272"/>
                      <a:pt x="859" y="3269"/>
                      <a:pt x="890" y="3263"/>
                    </a:cubicBezTo>
                    <a:lnTo>
                      <a:pt x="1718" y="3101"/>
                    </a:lnTo>
                    <a:cubicBezTo>
                      <a:pt x="1727" y="3099"/>
                      <a:pt x="1736" y="3098"/>
                      <a:pt x="1745" y="3098"/>
                    </a:cubicBezTo>
                    <a:cubicBezTo>
                      <a:pt x="1834" y="3098"/>
                      <a:pt x="1907" y="3191"/>
                      <a:pt x="1880" y="3283"/>
                    </a:cubicBezTo>
                    <a:lnTo>
                      <a:pt x="1638" y="4071"/>
                    </a:lnTo>
                    <a:cubicBezTo>
                      <a:pt x="1566" y="4324"/>
                      <a:pt x="1647" y="4870"/>
                      <a:pt x="1941" y="4961"/>
                    </a:cubicBezTo>
                    <a:cubicBezTo>
                      <a:pt x="1969" y="4970"/>
                      <a:pt x="1998" y="4974"/>
                      <a:pt x="2028" y="4974"/>
                    </a:cubicBezTo>
                    <a:cubicBezTo>
                      <a:pt x="2305" y="4974"/>
                      <a:pt x="2625" y="4614"/>
                      <a:pt x="2689" y="4395"/>
                    </a:cubicBezTo>
                    <a:cubicBezTo>
                      <a:pt x="2689" y="4395"/>
                      <a:pt x="3164" y="2788"/>
                      <a:pt x="3224" y="2555"/>
                    </a:cubicBezTo>
                    <a:cubicBezTo>
                      <a:pt x="3224" y="2535"/>
                      <a:pt x="3235" y="2525"/>
                      <a:pt x="3244" y="2505"/>
                    </a:cubicBezTo>
                    <a:lnTo>
                      <a:pt x="4306" y="1110"/>
                    </a:lnTo>
                    <a:cubicBezTo>
                      <a:pt x="4488" y="867"/>
                      <a:pt x="4660" y="250"/>
                      <a:pt x="4417" y="59"/>
                    </a:cubicBezTo>
                    <a:cubicBezTo>
                      <a:pt x="4368" y="18"/>
                      <a:pt x="4303" y="0"/>
                      <a:pt x="4230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9"/>
              <p:cNvSpPr/>
              <p:nvPr/>
            </p:nvSpPr>
            <p:spPr>
              <a:xfrm>
                <a:off x="5089962" y="-445142"/>
                <a:ext cx="91775" cy="17157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4971" extrusionOk="0">
                    <a:moveTo>
                      <a:pt x="2235" y="1"/>
                    </a:moveTo>
                    <a:cubicBezTo>
                      <a:pt x="2140" y="1"/>
                      <a:pt x="2031" y="31"/>
                      <a:pt x="1921" y="77"/>
                    </a:cubicBezTo>
                    <a:cubicBezTo>
                      <a:pt x="1942" y="75"/>
                      <a:pt x="1962" y="73"/>
                      <a:pt x="1983" y="73"/>
                    </a:cubicBezTo>
                    <a:cubicBezTo>
                      <a:pt x="2052" y="73"/>
                      <a:pt x="2117" y="88"/>
                      <a:pt x="2164" y="127"/>
                    </a:cubicBezTo>
                    <a:cubicBezTo>
                      <a:pt x="2406" y="320"/>
                      <a:pt x="2234" y="936"/>
                      <a:pt x="2042" y="1178"/>
                    </a:cubicBezTo>
                    <a:lnTo>
                      <a:pt x="991" y="2573"/>
                    </a:lnTo>
                    <a:cubicBezTo>
                      <a:pt x="971" y="2594"/>
                      <a:pt x="971" y="2614"/>
                      <a:pt x="960" y="2624"/>
                    </a:cubicBezTo>
                    <a:cubicBezTo>
                      <a:pt x="910" y="2856"/>
                      <a:pt x="425" y="4464"/>
                      <a:pt x="425" y="4464"/>
                    </a:cubicBezTo>
                    <a:cubicBezTo>
                      <a:pt x="385" y="4626"/>
                      <a:pt x="203" y="4858"/>
                      <a:pt x="0" y="4969"/>
                    </a:cubicBezTo>
                    <a:cubicBezTo>
                      <a:pt x="8" y="4970"/>
                      <a:pt x="16" y="4970"/>
                      <a:pt x="23" y="4970"/>
                    </a:cubicBezTo>
                    <a:cubicBezTo>
                      <a:pt x="301" y="4970"/>
                      <a:pt x="619" y="4619"/>
                      <a:pt x="688" y="4393"/>
                    </a:cubicBezTo>
                    <a:cubicBezTo>
                      <a:pt x="688" y="4393"/>
                      <a:pt x="1163" y="2786"/>
                      <a:pt x="1223" y="2553"/>
                    </a:cubicBezTo>
                    <a:cubicBezTo>
                      <a:pt x="1223" y="2533"/>
                      <a:pt x="1234" y="2523"/>
                      <a:pt x="1243" y="2503"/>
                    </a:cubicBezTo>
                    <a:lnTo>
                      <a:pt x="2305" y="1108"/>
                    </a:lnTo>
                    <a:cubicBezTo>
                      <a:pt x="2487" y="865"/>
                      <a:pt x="2659" y="248"/>
                      <a:pt x="2416" y="57"/>
                    </a:cubicBezTo>
                    <a:cubicBezTo>
                      <a:pt x="2369" y="18"/>
                      <a:pt x="2306" y="1"/>
                      <a:pt x="2235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9"/>
              <p:cNvSpPr/>
              <p:nvPr/>
            </p:nvSpPr>
            <p:spPr>
              <a:xfrm>
                <a:off x="5157992" y="-293655"/>
                <a:ext cx="142029" cy="176889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5125" extrusionOk="0">
                    <a:moveTo>
                      <a:pt x="403" y="0"/>
                    </a:moveTo>
                    <a:cubicBezTo>
                      <a:pt x="352" y="0"/>
                      <a:pt x="304" y="11"/>
                      <a:pt x="263" y="35"/>
                    </a:cubicBezTo>
                    <a:cubicBezTo>
                      <a:pt x="0" y="196"/>
                      <a:pt x="92" y="823"/>
                      <a:pt x="253" y="1086"/>
                    </a:cubicBezTo>
                    <a:lnTo>
                      <a:pt x="1163" y="2571"/>
                    </a:lnTo>
                    <a:cubicBezTo>
                      <a:pt x="1173" y="2592"/>
                      <a:pt x="1183" y="2612"/>
                      <a:pt x="1173" y="2642"/>
                    </a:cubicBezTo>
                    <a:lnTo>
                      <a:pt x="880" y="4280"/>
                    </a:lnTo>
                    <a:cubicBezTo>
                      <a:pt x="829" y="4532"/>
                      <a:pt x="991" y="5068"/>
                      <a:pt x="1294" y="5119"/>
                    </a:cubicBezTo>
                    <a:cubicBezTo>
                      <a:pt x="1312" y="5122"/>
                      <a:pt x="1331" y="5124"/>
                      <a:pt x="1350" y="5124"/>
                    </a:cubicBezTo>
                    <a:cubicBezTo>
                      <a:pt x="1630" y="5124"/>
                      <a:pt x="1934" y="4719"/>
                      <a:pt x="1972" y="4492"/>
                    </a:cubicBezTo>
                    <a:lnTo>
                      <a:pt x="2133" y="3593"/>
                    </a:lnTo>
                    <a:cubicBezTo>
                      <a:pt x="2140" y="3543"/>
                      <a:pt x="2186" y="3514"/>
                      <a:pt x="2230" y="3514"/>
                    </a:cubicBezTo>
                    <a:cubicBezTo>
                      <a:pt x="2250" y="3514"/>
                      <a:pt x="2269" y="3520"/>
                      <a:pt x="2285" y="3532"/>
                    </a:cubicBezTo>
                    <a:lnTo>
                      <a:pt x="2992" y="4088"/>
                    </a:lnTo>
                    <a:cubicBezTo>
                      <a:pt x="3112" y="4183"/>
                      <a:pt x="3351" y="4261"/>
                      <a:pt x="3566" y="4261"/>
                    </a:cubicBezTo>
                    <a:cubicBezTo>
                      <a:pt x="3716" y="4261"/>
                      <a:pt x="3854" y="4223"/>
                      <a:pt x="3933" y="4128"/>
                    </a:cubicBezTo>
                    <a:cubicBezTo>
                      <a:pt x="4115" y="3885"/>
                      <a:pt x="3882" y="3390"/>
                      <a:pt x="3680" y="3229"/>
                    </a:cubicBezTo>
                    <a:cubicBezTo>
                      <a:pt x="3680" y="3229"/>
                      <a:pt x="2315" y="2177"/>
                      <a:pt x="2154" y="2056"/>
                    </a:cubicBezTo>
                    <a:lnTo>
                      <a:pt x="2123" y="2025"/>
                    </a:lnTo>
                    <a:lnTo>
                      <a:pt x="1203" y="529"/>
                    </a:lnTo>
                    <a:cubicBezTo>
                      <a:pt x="1067" y="308"/>
                      <a:pt x="679" y="0"/>
                      <a:pt x="403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9"/>
              <p:cNvSpPr/>
              <p:nvPr/>
            </p:nvSpPr>
            <p:spPr>
              <a:xfrm>
                <a:off x="5205415" y="-178099"/>
                <a:ext cx="33894" cy="61126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771" extrusionOk="0">
                    <a:moveTo>
                      <a:pt x="763" y="1"/>
                    </a:moveTo>
                    <a:cubicBezTo>
                      <a:pt x="678" y="1"/>
                      <a:pt x="596" y="247"/>
                      <a:pt x="587" y="305"/>
                    </a:cubicBezTo>
                    <a:lnTo>
                      <a:pt x="425" y="1195"/>
                    </a:lnTo>
                    <a:cubicBezTo>
                      <a:pt x="396" y="1377"/>
                      <a:pt x="214" y="1660"/>
                      <a:pt x="1" y="1771"/>
                    </a:cubicBezTo>
                    <a:cubicBezTo>
                      <a:pt x="274" y="1750"/>
                      <a:pt x="557" y="1366"/>
                      <a:pt x="598" y="1144"/>
                    </a:cubicBezTo>
                    <a:lnTo>
                      <a:pt x="759" y="245"/>
                    </a:lnTo>
                    <a:cubicBezTo>
                      <a:pt x="766" y="195"/>
                      <a:pt x="812" y="166"/>
                      <a:pt x="856" y="166"/>
                    </a:cubicBezTo>
                    <a:cubicBezTo>
                      <a:pt x="876" y="166"/>
                      <a:pt x="895" y="172"/>
                      <a:pt x="911" y="184"/>
                    </a:cubicBezTo>
                    <a:lnTo>
                      <a:pt x="982" y="245"/>
                    </a:lnTo>
                    <a:lnTo>
                      <a:pt x="820" y="42"/>
                    </a:lnTo>
                    <a:cubicBezTo>
                      <a:pt x="802" y="13"/>
                      <a:pt x="782" y="1"/>
                      <a:pt x="76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9"/>
              <p:cNvSpPr/>
              <p:nvPr/>
            </p:nvSpPr>
            <p:spPr>
              <a:xfrm>
                <a:off x="5166034" y="-293655"/>
                <a:ext cx="133987" cy="146689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4250" extrusionOk="0">
                    <a:moveTo>
                      <a:pt x="170" y="0"/>
                    </a:moveTo>
                    <a:cubicBezTo>
                      <a:pt x="119" y="0"/>
                      <a:pt x="71" y="11"/>
                      <a:pt x="30" y="35"/>
                    </a:cubicBezTo>
                    <a:cubicBezTo>
                      <a:pt x="20" y="44"/>
                      <a:pt x="10" y="55"/>
                      <a:pt x="0" y="55"/>
                    </a:cubicBezTo>
                    <a:cubicBezTo>
                      <a:pt x="283" y="55"/>
                      <a:pt x="667" y="368"/>
                      <a:pt x="798" y="580"/>
                    </a:cubicBezTo>
                    <a:lnTo>
                      <a:pt x="1718" y="2086"/>
                    </a:lnTo>
                    <a:lnTo>
                      <a:pt x="1748" y="2117"/>
                    </a:lnTo>
                    <a:cubicBezTo>
                      <a:pt x="1921" y="2228"/>
                      <a:pt x="3275" y="3289"/>
                      <a:pt x="3275" y="3289"/>
                    </a:cubicBezTo>
                    <a:cubicBezTo>
                      <a:pt x="3477" y="3441"/>
                      <a:pt x="3709" y="3946"/>
                      <a:pt x="3527" y="4189"/>
                    </a:cubicBezTo>
                    <a:cubicBezTo>
                      <a:pt x="3507" y="4209"/>
                      <a:pt x="3477" y="4240"/>
                      <a:pt x="3447" y="4249"/>
                    </a:cubicBezTo>
                    <a:cubicBezTo>
                      <a:pt x="3548" y="4240"/>
                      <a:pt x="3639" y="4199"/>
                      <a:pt x="3700" y="4128"/>
                    </a:cubicBezTo>
                    <a:cubicBezTo>
                      <a:pt x="3882" y="3885"/>
                      <a:pt x="3649" y="3390"/>
                      <a:pt x="3447" y="3229"/>
                    </a:cubicBezTo>
                    <a:cubicBezTo>
                      <a:pt x="3447" y="3229"/>
                      <a:pt x="2082" y="2177"/>
                      <a:pt x="1921" y="2056"/>
                    </a:cubicBezTo>
                    <a:lnTo>
                      <a:pt x="1890" y="2025"/>
                    </a:lnTo>
                    <a:lnTo>
                      <a:pt x="970" y="529"/>
                    </a:lnTo>
                    <a:cubicBezTo>
                      <a:pt x="834" y="308"/>
                      <a:pt x="446" y="0"/>
                      <a:pt x="170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>
                <a:off x="5173006" y="-519038"/>
                <a:ext cx="132607" cy="97712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2831" extrusionOk="0">
                    <a:moveTo>
                      <a:pt x="3188" y="1"/>
                    </a:moveTo>
                    <a:cubicBezTo>
                      <a:pt x="3063" y="1"/>
                      <a:pt x="2936" y="45"/>
                      <a:pt x="2860" y="115"/>
                    </a:cubicBezTo>
                    <a:lnTo>
                      <a:pt x="1840" y="1005"/>
                    </a:lnTo>
                    <a:cubicBezTo>
                      <a:pt x="1829" y="1025"/>
                      <a:pt x="1809" y="1045"/>
                      <a:pt x="1789" y="1066"/>
                    </a:cubicBezTo>
                    <a:cubicBezTo>
                      <a:pt x="1754" y="1101"/>
                      <a:pt x="1711" y="1128"/>
                      <a:pt x="1661" y="1128"/>
                    </a:cubicBezTo>
                    <a:cubicBezTo>
                      <a:pt x="1653" y="1128"/>
                      <a:pt x="1646" y="1128"/>
                      <a:pt x="1638" y="1126"/>
                    </a:cubicBezTo>
                    <a:lnTo>
                      <a:pt x="637" y="1116"/>
                    </a:lnTo>
                    <a:cubicBezTo>
                      <a:pt x="425" y="1116"/>
                      <a:pt x="0" y="1308"/>
                      <a:pt x="0" y="1551"/>
                    </a:cubicBezTo>
                    <a:cubicBezTo>
                      <a:pt x="0" y="1793"/>
                      <a:pt x="414" y="2005"/>
                      <a:pt x="627" y="2005"/>
                    </a:cubicBezTo>
                    <a:lnTo>
                      <a:pt x="1961" y="2016"/>
                    </a:lnTo>
                    <a:lnTo>
                      <a:pt x="1981" y="2016"/>
                    </a:lnTo>
                    <a:cubicBezTo>
                      <a:pt x="2032" y="2016"/>
                      <a:pt x="2072" y="2025"/>
                      <a:pt x="2112" y="2056"/>
                    </a:cubicBezTo>
                    <a:lnTo>
                      <a:pt x="2123" y="2056"/>
                    </a:lnTo>
                    <a:lnTo>
                      <a:pt x="3114" y="2744"/>
                    </a:lnTo>
                    <a:cubicBezTo>
                      <a:pt x="3170" y="2790"/>
                      <a:pt x="3279" y="2831"/>
                      <a:pt x="3396" y="2831"/>
                    </a:cubicBezTo>
                    <a:cubicBezTo>
                      <a:pt x="3509" y="2831"/>
                      <a:pt x="3631" y="2792"/>
                      <a:pt x="3720" y="2683"/>
                    </a:cubicBezTo>
                    <a:cubicBezTo>
                      <a:pt x="3841" y="2501"/>
                      <a:pt x="3730" y="2207"/>
                      <a:pt x="3568" y="2097"/>
                    </a:cubicBezTo>
                    <a:lnTo>
                      <a:pt x="2800" y="1561"/>
                    </a:lnTo>
                    <a:cubicBezTo>
                      <a:pt x="2699" y="1490"/>
                      <a:pt x="2689" y="1338"/>
                      <a:pt x="2780" y="1248"/>
                    </a:cubicBezTo>
                    <a:lnTo>
                      <a:pt x="3386" y="722"/>
                    </a:lnTo>
                    <a:cubicBezTo>
                      <a:pt x="3498" y="621"/>
                      <a:pt x="3639" y="338"/>
                      <a:pt x="3477" y="115"/>
                    </a:cubicBezTo>
                    <a:cubicBezTo>
                      <a:pt x="3406" y="35"/>
                      <a:pt x="3298" y="1"/>
                      <a:pt x="3188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9"/>
              <p:cNvSpPr/>
              <p:nvPr/>
            </p:nvSpPr>
            <p:spPr>
              <a:xfrm>
                <a:off x="5251493" y="-389883"/>
                <a:ext cx="84113" cy="12114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510" extrusionOk="0">
                    <a:moveTo>
                      <a:pt x="1895" y="0"/>
                    </a:moveTo>
                    <a:cubicBezTo>
                      <a:pt x="1616" y="0"/>
                      <a:pt x="1296" y="232"/>
                      <a:pt x="1173" y="477"/>
                    </a:cubicBezTo>
                    <a:lnTo>
                      <a:pt x="223" y="2317"/>
                    </a:lnTo>
                    <a:cubicBezTo>
                      <a:pt x="61" y="2620"/>
                      <a:pt x="0" y="3317"/>
                      <a:pt x="303" y="3479"/>
                    </a:cubicBezTo>
                    <a:cubicBezTo>
                      <a:pt x="344" y="3500"/>
                      <a:pt x="389" y="3509"/>
                      <a:pt x="437" y="3509"/>
                    </a:cubicBezTo>
                    <a:cubicBezTo>
                      <a:pt x="739" y="3509"/>
                      <a:pt x="1165" y="3134"/>
                      <a:pt x="1305" y="2873"/>
                    </a:cubicBezTo>
                    <a:lnTo>
                      <a:pt x="2255" y="1033"/>
                    </a:lnTo>
                    <a:cubicBezTo>
                      <a:pt x="2366" y="811"/>
                      <a:pt x="2437" y="275"/>
                      <a:pt x="2083" y="42"/>
                    </a:cubicBezTo>
                    <a:cubicBezTo>
                      <a:pt x="2024" y="13"/>
                      <a:pt x="1961" y="0"/>
                      <a:pt x="1895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9"/>
              <p:cNvSpPr/>
              <p:nvPr/>
            </p:nvSpPr>
            <p:spPr>
              <a:xfrm>
                <a:off x="5256049" y="-388779"/>
                <a:ext cx="79557" cy="12004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78" extrusionOk="0">
                    <a:moveTo>
                      <a:pt x="1910" y="1"/>
                    </a:moveTo>
                    <a:cubicBezTo>
                      <a:pt x="2031" y="253"/>
                      <a:pt x="1971" y="587"/>
                      <a:pt x="1880" y="749"/>
                    </a:cubicBezTo>
                    <a:lnTo>
                      <a:pt x="930" y="2598"/>
                    </a:lnTo>
                    <a:cubicBezTo>
                      <a:pt x="799" y="2851"/>
                      <a:pt x="375" y="3223"/>
                      <a:pt x="72" y="3223"/>
                    </a:cubicBezTo>
                    <a:cubicBezTo>
                      <a:pt x="47" y="3223"/>
                      <a:pt x="23" y="3220"/>
                      <a:pt x="0" y="3215"/>
                    </a:cubicBezTo>
                    <a:lnTo>
                      <a:pt x="0" y="3215"/>
                    </a:lnTo>
                    <a:cubicBezTo>
                      <a:pt x="30" y="3316"/>
                      <a:pt x="91" y="3397"/>
                      <a:pt x="171" y="3447"/>
                    </a:cubicBezTo>
                    <a:cubicBezTo>
                      <a:pt x="212" y="3468"/>
                      <a:pt x="257" y="3477"/>
                      <a:pt x="305" y="3477"/>
                    </a:cubicBezTo>
                    <a:cubicBezTo>
                      <a:pt x="607" y="3477"/>
                      <a:pt x="1033" y="3102"/>
                      <a:pt x="1173" y="2841"/>
                    </a:cubicBezTo>
                    <a:lnTo>
                      <a:pt x="2123" y="1001"/>
                    </a:lnTo>
                    <a:cubicBezTo>
                      <a:pt x="2234" y="779"/>
                      <a:pt x="2305" y="243"/>
                      <a:pt x="1951" y="10"/>
                    </a:cubicBezTo>
                    <a:cubicBezTo>
                      <a:pt x="1941" y="10"/>
                      <a:pt x="1921" y="1"/>
                      <a:pt x="191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29"/>
          <p:cNvGrpSpPr/>
          <p:nvPr/>
        </p:nvGrpSpPr>
        <p:grpSpPr>
          <a:xfrm>
            <a:off x="0" y="0"/>
            <a:ext cx="9144000" cy="1962000"/>
            <a:chOff x="0" y="0"/>
            <a:chExt cx="9144000" cy="1962000"/>
          </a:xfrm>
        </p:grpSpPr>
        <p:sp>
          <p:nvSpPr>
            <p:cNvPr id="1359" name="Google Shape;1359;p29"/>
            <p:cNvSpPr/>
            <p:nvPr/>
          </p:nvSpPr>
          <p:spPr>
            <a:xfrm rot="-5400000">
              <a:off x="1917675" y="-711300"/>
              <a:ext cx="304800" cy="196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0" name="Google Shape;1360;p29"/>
            <p:cNvSpPr/>
            <p:nvPr/>
          </p:nvSpPr>
          <p:spPr>
            <a:xfrm>
              <a:off x="0" y="0"/>
              <a:ext cx="713100" cy="979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1" name="Google Shape;1361;p29"/>
            <p:cNvSpPr/>
            <p:nvPr/>
          </p:nvSpPr>
          <p:spPr>
            <a:xfrm>
              <a:off x="479325" y="0"/>
              <a:ext cx="1162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2" name="Google Shape;1362;p29"/>
            <p:cNvSpPr/>
            <p:nvPr/>
          </p:nvSpPr>
          <p:spPr>
            <a:xfrm>
              <a:off x="8839200" y="0"/>
              <a:ext cx="304800" cy="196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53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0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65" name="Google Shape;1365;p30"/>
          <p:cNvGrpSpPr/>
          <p:nvPr/>
        </p:nvGrpSpPr>
        <p:grpSpPr>
          <a:xfrm>
            <a:off x="0" y="0"/>
            <a:ext cx="9143750" cy="4604000"/>
            <a:chOff x="0" y="0"/>
            <a:chExt cx="9143750" cy="4604000"/>
          </a:xfrm>
        </p:grpSpPr>
        <p:sp>
          <p:nvSpPr>
            <p:cNvPr id="1366" name="Google Shape;1366;p30"/>
            <p:cNvSpPr/>
            <p:nvPr/>
          </p:nvSpPr>
          <p:spPr>
            <a:xfrm>
              <a:off x="8430650" y="3623000"/>
              <a:ext cx="713100" cy="98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7" name="Google Shape;1367;p30"/>
            <p:cNvSpPr/>
            <p:nvPr/>
          </p:nvSpPr>
          <p:spPr>
            <a:xfrm rot="5400000">
              <a:off x="7849500" y="3105150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1368" name="Google Shape;1368;p30"/>
            <p:cNvGrpSpPr/>
            <p:nvPr/>
          </p:nvGrpSpPr>
          <p:grpSpPr>
            <a:xfrm>
              <a:off x="0" y="0"/>
              <a:ext cx="713100" cy="3509700"/>
              <a:chOff x="0" y="0"/>
              <a:chExt cx="713100" cy="3509700"/>
            </a:xfrm>
          </p:grpSpPr>
          <p:sp>
            <p:nvSpPr>
              <p:cNvPr id="1369" name="Google Shape;1369;p30"/>
              <p:cNvSpPr/>
              <p:nvPr/>
            </p:nvSpPr>
            <p:spPr>
              <a:xfrm>
                <a:off x="0" y="0"/>
                <a:ext cx="713100" cy="1952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 rot="-5400000">
                <a:off x="-632550" y="2452650"/>
                <a:ext cx="1875900" cy="238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371" name="Google Shape;1371;p30"/>
          <p:cNvGrpSpPr/>
          <p:nvPr/>
        </p:nvGrpSpPr>
        <p:grpSpPr>
          <a:xfrm>
            <a:off x="1311608" y="384314"/>
            <a:ext cx="6546525" cy="4612575"/>
            <a:chOff x="1311608" y="384314"/>
            <a:chExt cx="6546525" cy="4612575"/>
          </a:xfrm>
        </p:grpSpPr>
        <p:sp>
          <p:nvSpPr>
            <p:cNvPr id="1372" name="Google Shape;1372;p30"/>
            <p:cNvSpPr/>
            <p:nvPr/>
          </p:nvSpPr>
          <p:spPr>
            <a:xfrm rot="10644096" flipH="1">
              <a:off x="1324068" y="4421949"/>
              <a:ext cx="562478" cy="562478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373" name="Google Shape;1373;p30"/>
            <p:cNvSpPr/>
            <p:nvPr/>
          </p:nvSpPr>
          <p:spPr>
            <a:xfrm rot="-10644096">
              <a:off x="7283193" y="396774"/>
              <a:ext cx="562478" cy="562478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374" name="Google Shape;1374;p30"/>
          <p:cNvGrpSpPr/>
          <p:nvPr/>
        </p:nvGrpSpPr>
        <p:grpSpPr>
          <a:xfrm>
            <a:off x="0" y="11"/>
            <a:ext cx="9200875" cy="5143500"/>
            <a:chOff x="0" y="11"/>
            <a:chExt cx="9200875" cy="5143500"/>
          </a:xfrm>
        </p:grpSpPr>
        <p:sp>
          <p:nvSpPr>
            <p:cNvPr id="1375" name="Google Shape;1375;p30"/>
            <p:cNvSpPr/>
            <p:nvPr/>
          </p:nvSpPr>
          <p:spPr>
            <a:xfrm flipH="1">
              <a:off x="0" y="399661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376" name="Google Shape;1376;p30"/>
            <p:cNvSpPr/>
            <p:nvPr/>
          </p:nvSpPr>
          <p:spPr>
            <a:xfrm flipH="1">
              <a:off x="8053975" y="1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377" name="Google Shape;1377;p30"/>
            <p:cNvGrpSpPr/>
            <p:nvPr/>
          </p:nvGrpSpPr>
          <p:grpSpPr>
            <a:xfrm>
              <a:off x="8197827" y="282316"/>
              <a:ext cx="859210" cy="582276"/>
              <a:chOff x="2161054" y="3609473"/>
              <a:chExt cx="774551" cy="524904"/>
            </a:xfrm>
          </p:grpSpPr>
          <p:sp>
            <p:nvSpPr>
              <p:cNvPr id="1378" name="Google Shape;1378;p30"/>
              <p:cNvSpPr/>
              <p:nvPr/>
            </p:nvSpPr>
            <p:spPr>
              <a:xfrm>
                <a:off x="2666940" y="3891392"/>
                <a:ext cx="163981" cy="192801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86" extrusionOk="0">
                    <a:moveTo>
                      <a:pt x="193" y="0"/>
                    </a:moveTo>
                    <a:cubicBezTo>
                      <a:pt x="0" y="0"/>
                      <a:pt x="0" y="263"/>
                      <a:pt x="0" y="263"/>
                    </a:cubicBezTo>
                    <a:cubicBezTo>
                      <a:pt x="0" y="263"/>
                      <a:pt x="1820" y="3195"/>
                      <a:pt x="2760" y="3660"/>
                    </a:cubicBezTo>
                    <a:cubicBezTo>
                      <a:pt x="2760" y="3660"/>
                      <a:pt x="2740" y="4044"/>
                      <a:pt x="3447" y="4408"/>
                    </a:cubicBezTo>
                    <a:cubicBezTo>
                      <a:pt x="4103" y="4745"/>
                      <a:pt x="4003" y="5586"/>
                      <a:pt x="4372" y="5586"/>
                    </a:cubicBezTo>
                    <a:cubicBezTo>
                      <a:pt x="4401" y="5586"/>
                      <a:pt x="4432" y="5581"/>
                      <a:pt x="4468" y="5570"/>
                    </a:cubicBezTo>
                    <a:cubicBezTo>
                      <a:pt x="4468" y="5570"/>
                      <a:pt x="4751" y="5165"/>
                      <a:pt x="4580" y="4994"/>
                    </a:cubicBezTo>
                    <a:cubicBezTo>
                      <a:pt x="4416" y="4831"/>
                      <a:pt x="3582" y="3515"/>
                      <a:pt x="3039" y="3515"/>
                    </a:cubicBezTo>
                    <a:cubicBezTo>
                      <a:pt x="3009" y="3515"/>
                      <a:pt x="2980" y="3519"/>
                      <a:pt x="2952" y="3528"/>
                    </a:cubicBezTo>
                    <a:cubicBezTo>
                      <a:pt x="2952" y="3528"/>
                      <a:pt x="3164" y="2780"/>
                      <a:pt x="2113" y="1648"/>
                    </a:cubicBezTo>
                    <a:cubicBezTo>
                      <a:pt x="1062" y="515"/>
                      <a:pt x="384" y="0"/>
                      <a:pt x="193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0"/>
              <p:cNvSpPr/>
              <p:nvPr/>
            </p:nvSpPr>
            <p:spPr>
              <a:xfrm>
                <a:off x="2811144" y="4055994"/>
                <a:ext cx="51565" cy="59331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719" extrusionOk="0">
                    <a:moveTo>
                      <a:pt x="42" y="1"/>
                    </a:moveTo>
                    <a:cubicBezTo>
                      <a:pt x="0" y="1"/>
                      <a:pt x="36" y="168"/>
                      <a:pt x="249" y="690"/>
                    </a:cubicBezTo>
                    <a:cubicBezTo>
                      <a:pt x="599" y="1542"/>
                      <a:pt x="951" y="1718"/>
                      <a:pt x="1184" y="1718"/>
                    </a:cubicBezTo>
                    <a:cubicBezTo>
                      <a:pt x="1348" y="1718"/>
                      <a:pt x="1453" y="1629"/>
                      <a:pt x="1453" y="1629"/>
                    </a:cubicBezTo>
                    <a:cubicBezTo>
                      <a:pt x="1493" y="1569"/>
                      <a:pt x="1220" y="1629"/>
                      <a:pt x="1018" y="1478"/>
                    </a:cubicBezTo>
                    <a:cubicBezTo>
                      <a:pt x="755" y="1266"/>
                      <a:pt x="553" y="841"/>
                      <a:pt x="553" y="841"/>
                    </a:cubicBezTo>
                    <a:lnTo>
                      <a:pt x="442" y="538"/>
                    </a:lnTo>
                    <a:cubicBezTo>
                      <a:pt x="442" y="538"/>
                      <a:pt x="117" y="1"/>
                      <a:pt x="42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2623313" y="3866990"/>
                <a:ext cx="60401" cy="51289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486" extrusionOk="0">
                    <a:moveTo>
                      <a:pt x="1031" y="1"/>
                    </a:moveTo>
                    <a:cubicBezTo>
                      <a:pt x="914" y="1"/>
                      <a:pt x="757" y="90"/>
                      <a:pt x="536" y="373"/>
                    </a:cubicBezTo>
                    <a:cubicBezTo>
                      <a:pt x="1" y="1051"/>
                      <a:pt x="709" y="1485"/>
                      <a:pt x="709" y="1485"/>
                    </a:cubicBezTo>
                    <a:cubicBezTo>
                      <a:pt x="709" y="1485"/>
                      <a:pt x="1436" y="1193"/>
                      <a:pt x="1598" y="849"/>
                    </a:cubicBezTo>
                    <a:cubicBezTo>
                      <a:pt x="1749" y="505"/>
                      <a:pt x="1466" y="343"/>
                      <a:pt x="1345" y="242"/>
                    </a:cubicBezTo>
                    <a:cubicBezTo>
                      <a:pt x="1280" y="183"/>
                      <a:pt x="1197" y="1"/>
                      <a:pt x="1031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0"/>
              <p:cNvSpPr/>
              <p:nvPr/>
            </p:nvSpPr>
            <p:spPr>
              <a:xfrm>
                <a:off x="2281063" y="3893773"/>
                <a:ext cx="146240" cy="206227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975" extrusionOk="0">
                    <a:moveTo>
                      <a:pt x="4034" y="1"/>
                    </a:moveTo>
                    <a:cubicBezTo>
                      <a:pt x="4028" y="1"/>
                      <a:pt x="4021" y="1"/>
                      <a:pt x="4014" y="2"/>
                    </a:cubicBezTo>
                    <a:cubicBezTo>
                      <a:pt x="3821" y="12"/>
                      <a:pt x="3205" y="598"/>
                      <a:pt x="2275" y="1832"/>
                    </a:cubicBezTo>
                    <a:cubicBezTo>
                      <a:pt x="1345" y="3054"/>
                      <a:pt x="1628" y="3782"/>
                      <a:pt x="1628" y="3782"/>
                    </a:cubicBezTo>
                    <a:cubicBezTo>
                      <a:pt x="1610" y="3779"/>
                      <a:pt x="1593" y="3777"/>
                      <a:pt x="1574" y="3777"/>
                    </a:cubicBezTo>
                    <a:cubicBezTo>
                      <a:pt x="1024" y="3777"/>
                      <a:pt x="299" y="5224"/>
                      <a:pt x="152" y="5410"/>
                    </a:cubicBezTo>
                    <a:cubicBezTo>
                      <a:pt x="0" y="5602"/>
                      <a:pt x="324" y="5966"/>
                      <a:pt x="324" y="5966"/>
                    </a:cubicBezTo>
                    <a:cubicBezTo>
                      <a:pt x="351" y="5972"/>
                      <a:pt x="376" y="5975"/>
                      <a:pt x="399" y="5975"/>
                    </a:cubicBezTo>
                    <a:cubicBezTo>
                      <a:pt x="792" y="5975"/>
                      <a:pt x="583" y="5113"/>
                      <a:pt x="1213" y="4702"/>
                    </a:cubicBezTo>
                    <a:cubicBezTo>
                      <a:pt x="1891" y="4278"/>
                      <a:pt x="1830" y="3894"/>
                      <a:pt x="1830" y="3894"/>
                    </a:cubicBezTo>
                    <a:cubicBezTo>
                      <a:pt x="2720" y="3337"/>
                      <a:pt x="4236" y="244"/>
                      <a:pt x="4236" y="244"/>
                    </a:cubicBezTo>
                    <a:cubicBezTo>
                      <a:pt x="4236" y="244"/>
                      <a:pt x="4208" y="1"/>
                      <a:pt x="4034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0"/>
              <p:cNvSpPr/>
              <p:nvPr/>
            </p:nvSpPr>
            <p:spPr>
              <a:xfrm>
                <a:off x="2253520" y="4071491"/>
                <a:ext cx="45905" cy="6288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822" extrusionOk="0">
                    <a:moveTo>
                      <a:pt x="1289" y="0"/>
                    </a:moveTo>
                    <a:cubicBezTo>
                      <a:pt x="1214" y="0"/>
                      <a:pt x="940" y="574"/>
                      <a:pt x="940" y="574"/>
                    </a:cubicBezTo>
                    <a:lnTo>
                      <a:pt x="859" y="888"/>
                    </a:lnTo>
                    <a:cubicBezTo>
                      <a:pt x="859" y="888"/>
                      <a:pt x="697" y="1332"/>
                      <a:pt x="465" y="1565"/>
                    </a:cubicBezTo>
                    <a:cubicBezTo>
                      <a:pt x="283" y="1737"/>
                      <a:pt x="0" y="1706"/>
                      <a:pt x="41" y="1757"/>
                    </a:cubicBezTo>
                    <a:cubicBezTo>
                      <a:pt x="41" y="1757"/>
                      <a:pt x="135" y="1821"/>
                      <a:pt x="277" y="1821"/>
                    </a:cubicBezTo>
                    <a:cubicBezTo>
                      <a:pt x="511" y="1821"/>
                      <a:pt x="875" y="1645"/>
                      <a:pt x="1153" y="706"/>
                    </a:cubicBezTo>
                    <a:cubicBezTo>
                      <a:pt x="1310" y="172"/>
                      <a:pt x="1329" y="0"/>
                      <a:pt x="1289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0"/>
              <p:cNvSpPr/>
              <p:nvPr/>
            </p:nvSpPr>
            <p:spPr>
              <a:xfrm>
                <a:off x="2408734" y="3867749"/>
                <a:ext cx="62507" cy="5018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454" extrusionOk="0">
                    <a:moveTo>
                      <a:pt x="696" y="1"/>
                    </a:moveTo>
                    <a:cubicBezTo>
                      <a:pt x="513" y="1"/>
                      <a:pt x="447" y="202"/>
                      <a:pt x="385" y="270"/>
                    </a:cubicBezTo>
                    <a:cubicBezTo>
                      <a:pt x="274" y="392"/>
                      <a:pt x="1" y="574"/>
                      <a:pt x="193" y="908"/>
                    </a:cubicBezTo>
                    <a:cubicBezTo>
                      <a:pt x="396" y="1241"/>
                      <a:pt x="1144" y="1454"/>
                      <a:pt x="1144" y="1454"/>
                    </a:cubicBezTo>
                    <a:cubicBezTo>
                      <a:pt x="1144" y="1454"/>
                      <a:pt x="1811" y="948"/>
                      <a:pt x="1204" y="321"/>
                    </a:cubicBezTo>
                    <a:cubicBezTo>
                      <a:pt x="970" y="80"/>
                      <a:pt x="810" y="1"/>
                      <a:pt x="696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0"/>
              <p:cNvSpPr/>
              <p:nvPr/>
            </p:nvSpPr>
            <p:spPr>
              <a:xfrm>
                <a:off x="2496747" y="3839930"/>
                <a:ext cx="118939" cy="61851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1792" extrusionOk="0">
                    <a:moveTo>
                      <a:pt x="1930" y="1"/>
                    </a:moveTo>
                    <a:cubicBezTo>
                      <a:pt x="1057" y="1"/>
                      <a:pt x="18" y="126"/>
                      <a:pt x="18" y="126"/>
                    </a:cubicBezTo>
                    <a:cubicBezTo>
                      <a:pt x="18" y="126"/>
                      <a:pt x="90" y="1643"/>
                      <a:pt x="18" y="1754"/>
                    </a:cubicBezTo>
                    <a:cubicBezTo>
                      <a:pt x="1" y="1781"/>
                      <a:pt x="159" y="1792"/>
                      <a:pt x="417" y="1792"/>
                    </a:cubicBezTo>
                    <a:cubicBezTo>
                      <a:pt x="1322" y="1792"/>
                      <a:pt x="3446" y="1663"/>
                      <a:pt x="3446" y="1663"/>
                    </a:cubicBezTo>
                    <a:cubicBezTo>
                      <a:pt x="3446" y="1663"/>
                      <a:pt x="2920" y="955"/>
                      <a:pt x="3102" y="339"/>
                    </a:cubicBezTo>
                    <a:cubicBezTo>
                      <a:pt x="3176" y="75"/>
                      <a:pt x="2603" y="1"/>
                      <a:pt x="1930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0"/>
              <p:cNvSpPr/>
              <p:nvPr/>
            </p:nvSpPr>
            <p:spPr>
              <a:xfrm>
                <a:off x="2442593" y="3982788"/>
                <a:ext cx="220551" cy="66856"/>
              </a:xfrm>
              <a:custGeom>
                <a:avLst/>
                <a:gdLst/>
                <a:ahLst/>
                <a:cxnLst/>
                <a:rect l="l" t="t" r="r" b="b"/>
                <a:pathLst>
                  <a:path w="6390" h="1937" extrusionOk="0">
                    <a:moveTo>
                      <a:pt x="6389" y="1"/>
                    </a:moveTo>
                    <a:lnTo>
                      <a:pt x="6389" y="1"/>
                    </a:lnTo>
                    <a:cubicBezTo>
                      <a:pt x="5631" y="253"/>
                      <a:pt x="4236" y="698"/>
                      <a:pt x="4064" y="718"/>
                    </a:cubicBezTo>
                    <a:cubicBezTo>
                      <a:pt x="4047" y="719"/>
                      <a:pt x="4017" y="720"/>
                      <a:pt x="3976" y="720"/>
                    </a:cubicBezTo>
                    <a:cubicBezTo>
                      <a:pt x="3442" y="720"/>
                      <a:pt x="1072" y="607"/>
                      <a:pt x="1072" y="607"/>
                    </a:cubicBezTo>
                    <a:cubicBezTo>
                      <a:pt x="1072" y="607"/>
                      <a:pt x="476" y="324"/>
                      <a:pt x="1" y="51"/>
                    </a:cubicBezTo>
                    <a:lnTo>
                      <a:pt x="1" y="51"/>
                    </a:lnTo>
                    <a:cubicBezTo>
                      <a:pt x="71" y="587"/>
                      <a:pt x="142" y="1122"/>
                      <a:pt x="213" y="1477"/>
                    </a:cubicBezTo>
                    <a:cubicBezTo>
                      <a:pt x="556" y="1648"/>
                      <a:pt x="1113" y="1911"/>
                      <a:pt x="1315" y="1931"/>
                    </a:cubicBezTo>
                    <a:cubicBezTo>
                      <a:pt x="1349" y="1935"/>
                      <a:pt x="1415" y="1936"/>
                      <a:pt x="1504" y="1936"/>
                    </a:cubicBezTo>
                    <a:cubicBezTo>
                      <a:pt x="2152" y="1936"/>
                      <a:pt x="4034" y="1850"/>
                      <a:pt x="4034" y="1850"/>
                    </a:cubicBezTo>
                    <a:lnTo>
                      <a:pt x="6167" y="1214"/>
                    </a:lnTo>
                    <a:cubicBezTo>
                      <a:pt x="6217" y="951"/>
                      <a:pt x="6318" y="425"/>
                      <a:pt x="6389" y="1"/>
                    </a:cubicBezTo>
                    <a:close/>
                  </a:path>
                </a:pathLst>
              </a:custGeom>
              <a:solidFill>
                <a:srgbClr val="31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0"/>
              <p:cNvSpPr/>
              <p:nvPr/>
            </p:nvSpPr>
            <p:spPr>
              <a:xfrm>
                <a:off x="2435621" y="3915104"/>
                <a:ext cx="231009" cy="92569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2682" extrusionOk="0">
                    <a:moveTo>
                      <a:pt x="111" y="1"/>
                    </a:moveTo>
                    <a:cubicBezTo>
                      <a:pt x="51" y="111"/>
                      <a:pt x="1" y="192"/>
                      <a:pt x="1" y="192"/>
                    </a:cubicBezTo>
                    <a:cubicBezTo>
                      <a:pt x="1" y="192"/>
                      <a:pt x="91" y="1102"/>
                      <a:pt x="203" y="2012"/>
                    </a:cubicBezTo>
                    <a:cubicBezTo>
                      <a:pt x="678" y="2285"/>
                      <a:pt x="1274" y="2568"/>
                      <a:pt x="1274" y="2568"/>
                    </a:cubicBezTo>
                    <a:cubicBezTo>
                      <a:pt x="1274" y="2568"/>
                      <a:pt x="3644" y="2681"/>
                      <a:pt x="4178" y="2681"/>
                    </a:cubicBezTo>
                    <a:cubicBezTo>
                      <a:pt x="4219" y="2681"/>
                      <a:pt x="4249" y="2680"/>
                      <a:pt x="4266" y="2679"/>
                    </a:cubicBezTo>
                    <a:cubicBezTo>
                      <a:pt x="4438" y="2659"/>
                      <a:pt x="5833" y="2214"/>
                      <a:pt x="6591" y="1962"/>
                    </a:cubicBezTo>
                    <a:cubicBezTo>
                      <a:pt x="6652" y="1638"/>
                      <a:pt x="6692" y="1385"/>
                      <a:pt x="6692" y="1385"/>
                    </a:cubicBezTo>
                    <a:cubicBezTo>
                      <a:pt x="6692" y="1385"/>
                      <a:pt x="6510" y="597"/>
                      <a:pt x="6399" y="21"/>
                    </a:cubicBezTo>
                    <a:cubicBezTo>
                      <a:pt x="5651" y="445"/>
                      <a:pt x="4195" y="1173"/>
                      <a:pt x="2831" y="1173"/>
                    </a:cubicBezTo>
                    <a:cubicBezTo>
                      <a:pt x="1497" y="1173"/>
                      <a:pt x="556" y="445"/>
                      <a:pt x="111" y="1"/>
                    </a:cubicBezTo>
                    <a:close/>
                  </a:path>
                </a:pathLst>
              </a:custGeom>
              <a:solidFill>
                <a:srgbClr val="E6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0"/>
              <p:cNvSpPr/>
              <p:nvPr/>
            </p:nvSpPr>
            <p:spPr>
              <a:xfrm>
                <a:off x="2439452" y="3872167"/>
                <a:ext cx="217030" cy="83457"/>
              </a:xfrm>
              <a:custGeom>
                <a:avLst/>
                <a:gdLst/>
                <a:ahLst/>
                <a:cxnLst/>
                <a:rect l="l" t="t" r="r" b="b"/>
                <a:pathLst>
                  <a:path w="6288" h="2418" extrusionOk="0">
                    <a:moveTo>
                      <a:pt x="5823" y="1"/>
                    </a:moveTo>
                    <a:cubicBezTo>
                      <a:pt x="5823" y="1"/>
                      <a:pt x="4843" y="345"/>
                      <a:pt x="4580" y="405"/>
                    </a:cubicBezTo>
                    <a:cubicBezTo>
                      <a:pt x="4307" y="456"/>
                      <a:pt x="3336" y="486"/>
                      <a:pt x="3336" y="486"/>
                    </a:cubicBezTo>
                    <a:lnTo>
                      <a:pt x="1770" y="405"/>
                    </a:lnTo>
                    <a:cubicBezTo>
                      <a:pt x="1770" y="405"/>
                      <a:pt x="1359" y="25"/>
                      <a:pt x="990" y="25"/>
                    </a:cubicBezTo>
                    <a:cubicBezTo>
                      <a:pt x="882" y="25"/>
                      <a:pt x="777" y="58"/>
                      <a:pt x="688" y="142"/>
                    </a:cubicBezTo>
                    <a:cubicBezTo>
                      <a:pt x="617" y="203"/>
                      <a:pt x="203" y="901"/>
                      <a:pt x="0" y="1245"/>
                    </a:cubicBezTo>
                    <a:cubicBezTo>
                      <a:pt x="445" y="1689"/>
                      <a:pt x="1386" y="2417"/>
                      <a:pt x="2720" y="2417"/>
                    </a:cubicBezTo>
                    <a:cubicBezTo>
                      <a:pt x="4084" y="2417"/>
                      <a:pt x="5540" y="1689"/>
                      <a:pt x="6288" y="1265"/>
                    </a:cubicBezTo>
                    <a:cubicBezTo>
                      <a:pt x="6247" y="1022"/>
                      <a:pt x="6217" y="820"/>
                      <a:pt x="6217" y="719"/>
                    </a:cubicBezTo>
                    <a:cubicBezTo>
                      <a:pt x="6217" y="375"/>
                      <a:pt x="5823" y="1"/>
                      <a:pt x="5823" y="1"/>
                    </a:cubicBezTo>
                    <a:close/>
                  </a:path>
                </a:pathLst>
              </a:custGeom>
              <a:solidFill>
                <a:srgbClr val="31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0"/>
              <p:cNvSpPr/>
              <p:nvPr/>
            </p:nvSpPr>
            <p:spPr>
              <a:xfrm>
                <a:off x="2449910" y="4024654"/>
                <a:ext cx="205537" cy="97022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2811" extrusionOk="0">
                    <a:moveTo>
                      <a:pt x="5955" y="1"/>
                    </a:moveTo>
                    <a:lnTo>
                      <a:pt x="3822" y="637"/>
                    </a:lnTo>
                    <a:cubicBezTo>
                      <a:pt x="3822" y="637"/>
                      <a:pt x="1940" y="723"/>
                      <a:pt x="1292" y="723"/>
                    </a:cubicBezTo>
                    <a:cubicBezTo>
                      <a:pt x="1203" y="723"/>
                      <a:pt x="1137" y="722"/>
                      <a:pt x="1103" y="718"/>
                    </a:cubicBezTo>
                    <a:cubicBezTo>
                      <a:pt x="901" y="698"/>
                      <a:pt x="344" y="435"/>
                      <a:pt x="1" y="264"/>
                    </a:cubicBezTo>
                    <a:lnTo>
                      <a:pt x="1" y="264"/>
                    </a:lnTo>
                    <a:cubicBezTo>
                      <a:pt x="31" y="445"/>
                      <a:pt x="61" y="576"/>
                      <a:pt x="92" y="637"/>
                    </a:cubicBezTo>
                    <a:cubicBezTo>
                      <a:pt x="274" y="1062"/>
                      <a:pt x="1366" y="2416"/>
                      <a:pt x="1811" y="2568"/>
                    </a:cubicBezTo>
                    <a:cubicBezTo>
                      <a:pt x="2265" y="2730"/>
                      <a:pt x="2690" y="2811"/>
                      <a:pt x="2690" y="2811"/>
                    </a:cubicBezTo>
                    <a:cubicBezTo>
                      <a:pt x="2690" y="2811"/>
                      <a:pt x="5166" y="2305"/>
                      <a:pt x="5196" y="2093"/>
                    </a:cubicBezTo>
                    <a:cubicBezTo>
                      <a:pt x="5227" y="1881"/>
                      <a:pt x="5864" y="273"/>
                      <a:pt x="5914" y="162"/>
                    </a:cubicBezTo>
                    <a:cubicBezTo>
                      <a:pt x="5924" y="152"/>
                      <a:pt x="5935" y="91"/>
                      <a:pt x="5955" y="1"/>
                    </a:cubicBezTo>
                    <a:close/>
                  </a:path>
                </a:pathLst>
              </a:custGeom>
              <a:solidFill>
                <a:srgbClr val="FFB6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0"/>
              <p:cNvSpPr/>
              <p:nvPr/>
            </p:nvSpPr>
            <p:spPr>
              <a:xfrm>
                <a:off x="2350887" y="3611820"/>
                <a:ext cx="47596" cy="5267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526" extrusionOk="0">
                    <a:moveTo>
                      <a:pt x="317" y="0"/>
                    </a:moveTo>
                    <a:cubicBezTo>
                      <a:pt x="1" y="0"/>
                      <a:pt x="100" y="333"/>
                      <a:pt x="100" y="458"/>
                    </a:cubicBezTo>
                    <a:cubicBezTo>
                      <a:pt x="100" y="589"/>
                      <a:pt x="888" y="1469"/>
                      <a:pt x="888" y="1469"/>
                    </a:cubicBezTo>
                    <a:cubicBezTo>
                      <a:pt x="888" y="1469"/>
                      <a:pt x="1129" y="1526"/>
                      <a:pt x="1253" y="1526"/>
                    </a:cubicBezTo>
                    <a:cubicBezTo>
                      <a:pt x="1358" y="1526"/>
                      <a:pt x="1379" y="1485"/>
                      <a:pt x="1101" y="1337"/>
                    </a:cubicBezTo>
                    <a:cubicBezTo>
                      <a:pt x="484" y="1014"/>
                      <a:pt x="585" y="519"/>
                      <a:pt x="585" y="519"/>
                    </a:cubicBezTo>
                    <a:cubicBezTo>
                      <a:pt x="585" y="519"/>
                      <a:pt x="757" y="34"/>
                      <a:pt x="373" y="3"/>
                    </a:cubicBezTo>
                    <a:cubicBezTo>
                      <a:pt x="353" y="1"/>
                      <a:pt x="335" y="0"/>
                      <a:pt x="317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0"/>
              <p:cNvSpPr/>
              <p:nvPr/>
            </p:nvSpPr>
            <p:spPr>
              <a:xfrm>
                <a:off x="2375634" y="3656759"/>
                <a:ext cx="99093" cy="69272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2007" extrusionOk="0">
                    <a:moveTo>
                      <a:pt x="84" y="0"/>
                    </a:moveTo>
                    <a:cubicBezTo>
                      <a:pt x="61" y="0"/>
                      <a:pt x="45" y="5"/>
                      <a:pt x="40" y="15"/>
                    </a:cubicBezTo>
                    <a:cubicBezTo>
                      <a:pt x="0" y="116"/>
                      <a:pt x="839" y="1208"/>
                      <a:pt x="1203" y="1208"/>
                    </a:cubicBezTo>
                    <a:cubicBezTo>
                      <a:pt x="1566" y="1208"/>
                      <a:pt x="2395" y="1855"/>
                      <a:pt x="2395" y="1855"/>
                    </a:cubicBezTo>
                    <a:cubicBezTo>
                      <a:pt x="2395" y="1855"/>
                      <a:pt x="2603" y="2006"/>
                      <a:pt x="2727" y="2006"/>
                    </a:cubicBezTo>
                    <a:cubicBezTo>
                      <a:pt x="2825" y="2006"/>
                      <a:pt x="2871" y="1911"/>
                      <a:pt x="2719" y="1572"/>
                    </a:cubicBezTo>
                    <a:cubicBezTo>
                      <a:pt x="2375" y="804"/>
                      <a:pt x="1112" y="309"/>
                      <a:pt x="1011" y="289"/>
                    </a:cubicBezTo>
                    <a:cubicBezTo>
                      <a:pt x="930" y="271"/>
                      <a:pt x="265" y="0"/>
                      <a:pt x="84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/>
              <p:nvPr/>
            </p:nvSpPr>
            <p:spPr>
              <a:xfrm>
                <a:off x="2449599" y="3702698"/>
                <a:ext cx="54120" cy="514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491" extrusionOk="0">
                    <a:moveTo>
                      <a:pt x="583" y="1"/>
                    </a:moveTo>
                    <a:cubicBezTo>
                      <a:pt x="485" y="1"/>
                      <a:pt x="416" y="149"/>
                      <a:pt x="293" y="373"/>
                    </a:cubicBezTo>
                    <a:cubicBezTo>
                      <a:pt x="0" y="888"/>
                      <a:pt x="940" y="1121"/>
                      <a:pt x="940" y="1121"/>
                    </a:cubicBezTo>
                    <a:cubicBezTo>
                      <a:pt x="940" y="1121"/>
                      <a:pt x="1345" y="1491"/>
                      <a:pt x="1483" y="1491"/>
                    </a:cubicBezTo>
                    <a:cubicBezTo>
                      <a:pt x="1567" y="1491"/>
                      <a:pt x="1552" y="1353"/>
                      <a:pt x="1283" y="908"/>
                    </a:cubicBezTo>
                    <a:cubicBezTo>
                      <a:pt x="883" y="251"/>
                      <a:pt x="709" y="1"/>
                      <a:pt x="583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0"/>
              <p:cNvSpPr/>
              <p:nvPr/>
            </p:nvSpPr>
            <p:spPr>
              <a:xfrm>
                <a:off x="2723476" y="3612925"/>
                <a:ext cx="47803" cy="52981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535" extrusionOk="0">
                    <a:moveTo>
                      <a:pt x="1054" y="0"/>
                    </a:moveTo>
                    <a:cubicBezTo>
                      <a:pt x="1041" y="0"/>
                      <a:pt x="1026" y="1"/>
                      <a:pt x="1010" y="2"/>
                    </a:cubicBezTo>
                    <a:cubicBezTo>
                      <a:pt x="626" y="42"/>
                      <a:pt x="799" y="528"/>
                      <a:pt x="799" y="528"/>
                    </a:cubicBezTo>
                    <a:cubicBezTo>
                      <a:pt x="799" y="528"/>
                      <a:pt x="889" y="1022"/>
                      <a:pt x="283" y="1346"/>
                    </a:cubicBezTo>
                    <a:cubicBezTo>
                      <a:pt x="1" y="1494"/>
                      <a:pt x="21" y="1534"/>
                      <a:pt x="127" y="1534"/>
                    </a:cubicBezTo>
                    <a:cubicBezTo>
                      <a:pt x="252" y="1534"/>
                      <a:pt x="495" y="1478"/>
                      <a:pt x="495" y="1478"/>
                    </a:cubicBezTo>
                    <a:cubicBezTo>
                      <a:pt x="495" y="1478"/>
                      <a:pt x="1273" y="598"/>
                      <a:pt x="1273" y="467"/>
                    </a:cubicBezTo>
                    <a:cubicBezTo>
                      <a:pt x="1273" y="340"/>
                      <a:pt x="1385" y="0"/>
                      <a:pt x="1054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0"/>
              <p:cNvSpPr/>
              <p:nvPr/>
            </p:nvSpPr>
            <p:spPr>
              <a:xfrm>
                <a:off x="2647370" y="3658140"/>
                <a:ext cx="99127" cy="69134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2003" extrusionOk="0">
                    <a:moveTo>
                      <a:pt x="2787" y="1"/>
                    </a:moveTo>
                    <a:cubicBezTo>
                      <a:pt x="2606" y="1"/>
                      <a:pt x="1941" y="271"/>
                      <a:pt x="1851" y="289"/>
                    </a:cubicBezTo>
                    <a:cubicBezTo>
                      <a:pt x="1760" y="309"/>
                      <a:pt x="497" y="804"/>
                      <a:pt x="153" y="1572"/>
                    </a:cubicBezTo>
                    <a:cubicBezTo>
                      <a:pt x="1" y="1909"/>
                      <a:pt x="47" y="2003"/>
                      <a:pt x="146" y="2003"/>
                    </a:cubicBezTo>
                    <a:cubicBezTo>
                      <a:pt x="270" y="2003"/>
                      <a:pt x="476" y="1855"/>
                      <a:pt x="476" y="1855"/>
                    </a:cubicBezTo>
                    <a:cubicBezTo>
                      <a:pt x="476" y="1855"/>
                      <a:pt x="1295" y="1208"/>
                      <a:pt x="1659" y="1208"/>
                    </a:cubicBezTo>
                    <a:cubicBezTo>
                      <a:pt x="2023" y="1208"/>
                      <a:pt x="2872" y="117"/>
                      <a:pt x="2831" y="16"/>
                    </a:cubicBezTo>
                    <a:cubicBezTo>
                      <a:pt x="2827" y="5"/>
                      <a:pt x="2811" y="1"/>
                      <a:pt x="2787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/>
              <p:nvPr/>
            </p:nvSpPr>
            <p:spPr>
              <a:xfrm>
                <a:off x="2618240" y="3703975"/>
                <a:ext cx="53981" cy="51427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1490" extrusionOk="0">
                    <a:moveTo>
                      <a:pt x="989" y="1"/>
                    </a:moveTo>
                    <a:cubicBezTo>
                      <a:pt x="862" y="1"/>
                      <a:pt x="688" y="251"/>
                      <a:pt x="289" y="912"/>
                    </a:cubicBezTo>
                    <a:cubicBezTo>
                      <a:pt x="17" y="1353"/>
                      <a:pt x="1" y="1490"/>
                      <a:pt x="86" y="1490"/>
                    </a:cubicBezTo>
                    <a:cubicBezTo>
                      <a:pt x="224" y="1490"/>
                      <a:pt x="633" y="1124"/>
                      <a:pt x="633" y="1124"/>
                    </a:cubicBezTo>
                    <a:cubicBezTo>
                      <a:pt x="633" y="1124"/>
                      <a:pt x="1563" y="891"/>
                      <a:pt x="1280" y="376"/>
                    </a:cubicBezTo>
                    <a:cubicBezTo>
                      <a:pt x="1157" y="151"/>
                      <a:pt x="1087" y="1"/>
                      <a:pt x="989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2601327" y="3673671"/>
                <a:ext cx="334278" cy="191248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5541" extrusionOk="0">
                    <a:moveTo>
                      <a:pt x="6672" y="1709"/>
                    </a:moveTo>
                    <a:lnTo>
                      <a:pt x="6713" y="1881"/>
                    </a:lnTo>
                    <a:lnTo>
                      <a:pt x="6753" y="2568"/>
                    </a:lnTo>
                    <a:lnTo>
                      <a:pt x="8188" y="2144"/>
                    </a:lnTo>
                    <a:lnTo>
                      <a:pt x="8158" y="1719"/>
                    </a:lnTo>
                    <a:lnTo>
                      <a:pt x="6672" y="1709"/>
                    </a:lnTo>
                    <a:close/>
                    <a:moveTo>
                      <a:pt x="8370" y="1"/>
                    </a:moveTo>
                    <a:cubicBezTo>
                      <a:pt x="7077" y="1"/>
                      <a:pt x="4206" y="1477"/>
                      <a:pt x="4206" y="1477"/>
                    </a:cubicBezTo>
                    <a:cubicBezTo>
                      <a:pt x="4206" y="1477"/>
                      <a:pt x="1335" y="2538"/>
                      <a:pt x="910" y="2618"/>
                    </a:cubicBezTo>
                    <a:cubicBezTo>
                      <a:pt x="517" y="2690"/>
                      <a:pt x="82" y="2629"/>
                      <a:pt x="11" y="2932"/>
                    </a:cubicBezTo>
                    <a:lnTo>
                      <a:pt x="2225" y="2730"/>
                    </a:lnTo>
                    <a:lnTo>
                      <a:pt x="3913" y="2022"/>
                    </a:lnTo>
                    <a:lnTo>
                      <a:pt x="5935" y="1234"/>
                    </a:lnTo>
                    <a:lnTo>
                      <a:pt x="6389" y="1041"/>
                    </a:lnTo>
                    <a:lnTo>
                      <a:pt x="6490" y="1001"/>
                    </a:lnTo>
                    <a:lnTo>
                      <a:pt x="7319" y="657"/>
                    </a:lnTo>
                    <a:lnTo>
                      <a:pt x="8522" y="10"/>
                    </a:lnTo>
                    <a:cubicBezTo>
                      <a:pt x="8471" y="1"/>
                      <a:pt x="8421" y="1"/>
                      <a:pt x="8370" y="1"/>
                    </a:cubicBezTo>
                    <a:close/>
                    <a:moveTo>
                      <a:pt x="8684" y="41"/>
                    </a:moveTo>
                    <a:lnTo>
                      <a:pt x="7370" y="758"/>
                    </a:lnTo>
                    <a:lnTo>
                      <a:pt x="6510" y="1113"/>
                    </a:lnTo>
                    <a:lnTo>
                      <a:pt x="6642" y="1598"/>
                    </a:lnTo>
                    <a:lnTo>
                      <a:pt x="8249" y="1608"/>
                    </a:lnTo>
                    <a:lnTo>
                      <a:pt x="8300" y="2225"/>
                    </a:lnTo>
                    <a:lnTo>
                      <a:pt x="6753" y="2679"/>
                    </a:lnTo>
                    <a:lnTo>
                      <a:pt x="6743" y="3144"/>
                    </a:lnTo>
                    <a:lnTo>
                      <a:pt x="6784" y="3155"/>
                    </a:lnTo>
                    <a:lnTo>
                      <a:pt x="7888" y="3385"/>
                    </a:lnTo>
                    <a:lnTo>
                      <a:pt x="7888" y="3385"/>
                    </a:lnTo>
                    <a:cubicBezTo>
                      <a:pt x="8114" y="3036"/>
                      <a:pt x="8498" y="2423"/>
                      <a:pt x="8644" y="2063"/>
                    </a:cubicBezTo>
                    <a:cubicBezTo>
                      <a:pt x="8856" y="1527"/>
                      <a:pt x="9684" y="627"/>
                      <a:pt x="8805" y="91"/>
                    </a:cubicBezTo>
                    <a:cubicBezTo>
                      <a:pt x="8765" y="71"/>
                      <a:pt x="8725" y="51"/>
                      <a:pt x="8684" y="41"/>
                    </a:cubicBezTo>
                    <a:close/>
                    <a:moveTo>
                      <a:pt x="7888" y="3385"/>
                    </a:moveTo>
                    <a:cubicBezTo>
                      <a:pt x="7880" y="3398"/>
                      <a:pt x="7872" y="3410"/>
                      <a:pt x="7864" y="3423"/>
                    </a:cubicBezTo>
                    <a:lnTo>
                      <a:pt x="7864" y="3423"/>
                    </a:lnTo>
                    <a:cubicBezTo>
                      <a:pt x="7873" y="3411"/>
                      <a:pt x="7884" y="3399"/>
                      <a:pt x="7896" y="3387"/>
                    </a:cubicBezTo>
                    <a:lnTo>
                      <a:pt x="7888" y="3385"/>
                    </a:lnTo>
                    <a:close/>
                    <a:moveTo>
                      <a:pt x="5611" y="3134"/>
                    </a:moveTo>
                    <a:lnTo>
                      <a:pt x="2922" y="3609"/>
                    </a:lnTo>
                    <a:lnTo>
                      <a:pt x="3205" y="3862"/>
                    </a:lnTo>
                    <a:lnTo>
                      <a:pt x="5045" y="3973"/>
                    </a:lnTo>
                    <a:lnTo>
                      <a:pt x="6016" y="3912"/>
                    </a:lnTo>
                    <a:lnTo>
                      <a:pt x="6005" y="3175"/>
                    </a:lnTo>
                    <a:lnTo>
                      <a:pt x="5611" y="3134"/>
                    </a:lnTo>
                    <a:close/>
                    <a:moveTo>
                      <a:pt x="6117" y="3184"/>
                    </a:moveTo>
                    <a:lnTo>
                      <a:pt x="6126" y="3923"/>
                    </a:lnTo>
                    <a:lnTo>
                      <a:pt x="7037" y="4123"/>
                    </a:lnTo>
                    <a:lnTo>
                      <a:pt x="7037" y="4123"/>
                    </a:lnTo>
                    <a:cubicBezTo>
                      <a:pt x="7453" y="3851"/>
                      <a:pt x="7714" y="3649"/>
                      <a:pt x="7714" y="3649"/>
                    </a:cubicBezTo>
                    <a:cubicBezTo>
                      <a:pt x="7714" y="3649"/>
                      <a:pt x="7773" y="3561"/>
                      <a:pt x="7864" y="3423"/>
                    </a:cubicBezTo>
                    <a:lnTo>
                      <a:pt x="7864" y="3423"/>
                    </a:lnTo>
                    <a:cubicBezTo>
                      <a:pt x="7849" y="3441"/>
                      <a:pt x="7837" y="3459"/>
                      <a:pt x="7825" y="3478"/>
                    </a:cubicBezTo>
                    <a:lnTo>
                      <a:pt x="6764" y="3256"/>
                    </a:lnTo>
                    <a:lnTo>
                      <a:pt x="6207" y="3184"/>
                    </a:lnTo>
                    <a:close/>
                    <a:moveTo>
                      <a:pt x="6066" y="4024"/>
                    </a:moveTo>
                    <a:lnTo>
                      <a:pt x="5217" y="4074"/>
                    </a:lnTo>
                    <a:lnTo>
                      <a:pt x="6105" y="4680"/>
                    </a:lnTo>
                    <a:lnTo>
                      <a:pt x="6105" y="4680"/>
                    </a:lnTo>
                    <a:cubicBezTo>
                      <a:pt x="6404" y="4518"/>
                      <a:pt x="6677" y="4354"/>
                      <a:pt x="6910" y="4205"/>
                    </a:cubicBezTo>
                    <a:lnTo>
                      <a:pt x="6910" y="4205"/>
                    </a:lnTo>
                    <a:lnTo>
                      <a:pt x="6915" y="4206"/>
                    </a:lnTo>
                    <a:cubicBezTo>
                      <a:pt x="6955" y="4175"/>
                      <a:pt x="7006" y="4145"/>
                      <a:pt x="7047" y="4125"/>
                    </a:cubicBezTo>
                    <a:lnTo>
                      <a:pt x="7037" y="4123"/>
                    </a:lnTo>
                    <a:lnTo>
                      <a:pt x="7037" y="4123"/>
                    </a:lnTo>
                    <a:cubicBezTo>
                      <a:pt x="6997" y="4150"/>
                      <a:pt x="6954" y="4177"/>
                      <a:pt x="6910" y="4205"/>
                    </a:cubicBezTo>
                    <a:lnTo>
                      <a:pt x="6910" y="4205"/>
                    </a:lnTo>
                    <a:lnTo>
                      <a:pt x="6066" y="4024"/>
                    </a:lnTo>
                    <a:close/>
                    <a:moveTo>
                      <a:pt x="6420" y="1153"/>
                    </a:moveTo>
                    <a:lnTo>
                      <a:pt x="5975" y="1335"/>
                    </a:lnTo>
                    <a:lnTo>
                      <a:pt x="3953" y="2123"/>
                    </a:lnTo>
                    <a:lnTo>
                      <a:pt x="2235" y="2841"/>
                    </a:lnTo>
                    <a:lnTo>
                      <a:pt x="21" y="3033"/>
                    </a:lnTo>
                    <a:lnTo>
                      <a:pt x="1" y="3013"/>
                    </a:lnTo>
                    <a:lnTo>
                      <a:pt x="1" y="3013"/>
                    </a:lnTo>
                    <a:cubicBezTo>
                      <a:pt x="1" y="3013"/>
                      <a:pt x="1608" y="5540"/>
                      <a:pt x="3428" y="5540"/>
                    </a:cubicBezTo>
                    <a:lnTo>
                      <a:pt x="3518" y="5540"/>
                    </a:lnTo>
                    <a:cubicBezTo>
                      <a:pt x="4331" y="5505"/>
                      <a:pt x="5234" y="5140"/>
                      <a:pt x="5993" y="4740"/>
                    </a:cubicBezTo>
                    <a:lnTo>
                      <a:pt x="5993" y="4740"/>
                    </a:lnTo>
                    <a:lnTo>
                      <a:pt x="5995" y="4741"/>
                    </a:lnTo>
                    <a:cubicBezTo>
                      <a:pt x="6036" y="4721"/>
                      <a:pt x="6066" y="4701"/>
                      <a:pt x="6106" y="4680"/>
                    </a:cubicBezTo>
                    <a:lnTo>
                      <a:pt x="6105" y="4680"/>
                    </a:lnTo>
                    <a:lnTo>
                      <a:pt x="6105" y="4680"/>
                    </a:lnTo>
                    <a:cubicBezTo>
                      <a:pt x="6068" y="4700"/>
                      <a:pt x="6031" y="4720"/>
                      <a:pt x="5993" y="4740"/>
                    </a:cubicBezTo>
                    <a:lnTo>
                      <a:pt x="5993" y="4740"/>
                    </a:lnTo>
                    <a:lnTo>
                      <a:pt x="5095" y="4105"/>
                    </a:lnTo>
                    <a:lnTo>
                      <a:pt x="3165" y="3973"/>
                    </a:lnTo>
                    <a:lnTo>
                      <a:pt x="2801" y="3649"/>
                    </a:lnTo>
                    <a:lnTo>
                      <a:pt x="1265" y="3640"/>
                    </a:lnTo>
                    <a:lnTo>
                      <a:pt x="304" y="3438"/>
                    </a:lnTo>
                    <a:cubicBezTo>
                      <a:pt x="284" y="3407"/>
                      <a:pt x="264" y="3377"/>
                      <a:pt x="243" y="3357"/>
                    </a:cubicBezTo>
                    <a:lnTo>
                      <a:pt x="243" y="3357"/>
                    </a:lnTo>
                    <a:lnTo>
                      <a:pt x="1274" y="3539"/>
                    </a:lnTo>
                    <a:lnTo>
                      <a:pt x="2710" y="3539"/>
                    </a:lnTo>
                    <a:lnTo>
                      <a:pt x="5611" y="3033"/>
                    </a:lnTo>
                    <a:lnTo>
                      <a:pt x="6218" y="3083"/>
                    </a:lnTo>
                    <a:lnTo>
                      <a:pt x="6642" y="3134"/>
                    </a:lnTo>
                    <a:lnTo>
                      <a:pt x="6652" y="2609"/>
                    </a:lnTo>
                    <a:lnTo>
                      <a:pt x="6642" y="2477"/>
                    </a:lnTo>
                    <a:lnTo>
                      <a:pt x="5641" y="2497"/>
                    </a:lnTo>
                    <a:lnTo>
                      <a:pt x="2740" y="3215"/>
                    </a:lnTo>
                    <a:lnTo>
                      <a:pt x="274" y="3235"/>
                    </a:lnTo>
                    <a:lnTo>
                      <a:pt x="153" y="3225"/>
                    </a:lnTo>
                    <a:cubicBezTo>
                      <a:pt x="133" y="3205"/>
                      <a:pt x="112" y="3175"/>
                      <a:pt x="102" y="3155"/>
                    </a:cubicBezTo>
                    <a:lnTo>
                      <a:pt x="102" y="3155"/>
                    </a:lnTo>
                    <a:lnTo>
                      <a:pt x="112" y="3164"/>
                    </a:lnTo>
                    <a:lnTo>
                      <a:pt x="2730" y="3114"/>
                    </a:lnTo>
                    <a:lnTo>
                      <a:pt x="5631" y="2396"/>
                    </a:lnTo>
                    <a:lnTo>
                      <a:pt x="6632" y="2376"/>
                    </a:lnTo>
                    <a:lnTo>
                      <a:pt x="6612" y="1901"/>
                    </a:lnTo>
                    <a:lnTo>
                      <a:pt x="6420" y="1153"/>
                    </a:lnTo>
                    <a:close/>
                  </a:path>
                </a:pathLst>
              </a:custGeom>
              <a:solidFill>
                <a:srgbClr val="C5AE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2601327" y="3674016"/>
                <a:ext cx="299763" cy="163325"/>
              </a:xfrm>
              <a:custGeom>
                <a:avLst/>
                <a:gdLst/>
                <a:ahLst/>
                <a:cxnLst/>
                <a:rect l="l" t="t" r="r" b="b"/>
                <a:pathLst>
                  <a:path w="8685" h="4732" extrusionOk="0">
                    <a:moveTo>
                      <a:pt x="6672" y="1699"/>
                    </a:moveTo>
                    <a:lnTo>
                      <a:pt x="8158" y="1709"/>
                    </a:lnTo>
                    <a:lnTo>
                      <a:pt x="8188" y="2134"/>
                    </a:lnTo>
                    <a:lnTo>
                      <a:pt x="6753" y="2558"/>
                    </a:lnTo>
                    <a:lnTo>
                      <a:pt x="6713" y="1871"/>
                    </a:lnTo>
                    <a:lnTo>
                      <a:pt x="6672" y="1699"/>
                    </a:lnTo>
                    <a:close/>
                    <a:moveTo>
                      <a:pt x="5611" y="3124"/>
                    </a:moveTo>
                    <a:lnTo>
                      <a:pt x="6005" y="3165"/>
                    </a:lnTo>
                    <a:lnTo>
                      <a:pt x="6016" y="3902"/>
                    </a:lnTo>
                    <a:lnTo>
                      <a:pt x="5045" y="3963"/>
                    </a:lnTo>
                    <a:lnTo>
                      <a:pt x="3205" y="3852"/>
                    </a:lnTo>
                    <a:lnTo>
                      <a:pt x="2922" y="3599"/>
                    </a:lnTo>
                    <a:lnTo>
                      <a:pt x="5611" y="3124"/>
                    </a:lnTo>
                    <a:close/>
                    <a:moveTo>
                      <a:pt x="8522" y="0"/>
                    </a:moveTo>
                    <a:lnTo>
                      <a:pt x="7319" y="647"/>
                    </a:lnTo>
                    <a:lnTo>
                      <a:pt x="6490" y="991"/>
                    </a:lnTo>
                    <a:lnTo>
                      <a:pt x="6389" y="1031"/>
                    </a:lnTo>
                    <a:lnTo>
                      <a:pt x="5935" y="1224"/>
                    </a:lnTo>
                    <a:lnTo>
                      <a:pt x="3913" y="2012"/>
                    </a:lnTo>
                    <a:lnTo>
                      <a:pt x="2225" y="2720"/>
                    </a:lnTo>
                    <a:lnTo>
                      <a:pt x="11" y="2922"/>
                    </a:lnTo>
                    <a:cubicBezTo>
                      <a:pt x="11" y="2942"/>
                      <a:pt x="1" y="2972"/>
                      <a:pt x="1" y="3003"/>
                    </a:cubicBezTo>
                    <a:lnTo>
                      <a:pt x="21" y="3023"/>
                    </a:lnTo>
                    <a:lnTo>
                      <a:pt x="2235" y="2831"/>
                    </a:lnTo>
                    <a:lnTo>
                      <a:pt x="3953" y="2113"/>
                    </a:lnTo>
                    <a:lnTo>
                      <a:pt x="5975" y="1325"/>
                    </a:lnTo>
                    <a:lnTo>
                      <a:pt x="6420" y="1143"/>
                    </a:lnTo>
                    <a:lnTo>
                      <a:pt x="6612" y="1891"/>
                    </a:lnTo>
                    <a:lnTo>
                      <a:pt x="6632" y="2366"/>
                    </a:lnTo>
                    <a:lnTo>
                      <a:pt x="5631" y="2386"/>
                    </a:lnTo>
                    <a:lnTo>
                      <a:pt x="2730" y="3104"/>
                    </a:lnTo>
                    <a:lnTo>
                      <a:pt x="112" y="3154"/>
                    </a:lnTo>
                    <a:lnTo>
                      <a:pt x="102" y="3145"/>
                    </a:lnTo>
                    <a:lnTo>
                      <a:pt x="102" y="3145"/>
                    </a:lnTo>
                    <a:cubicBezTo>
                      <a:pt x="112" y="3165"/>
                      <a:pt x="133" y="3195"/>
                      <a:pt x="153" y="3215"/>
                    </a:cubicBezTo>
                    <a:lnTo>
                      <a:pt x="274" y="3225"/>
                    </a:lnTo>
                    <a:lnTo>
                      <a:pt x="2740" y="3205"/>
                    </a:lnTo>
                    <a:lnTo>
                      <a:pt x="5641" y="2487"/>
                    </a:lnTo>
                    <a:lnTo>
                      <a:pt x="6642" y="2467"/>
                    </a:lnTo>
                    <a:lnTo>
                      <a:pt x="6652" y="2599"/>
                    </a:lnTo>
                    <a:lnTo>
                      <a:pt x="6642" y="3124"/>
                    </a:lnTo>
                    <a:lnTo>
                      <a:pt x="6218" y="3073"/>
                    </a:lnTo>
                    <a:lnTo>
                      <a:pt x="5611" y="3023"/>
                    </a:lnTo>
                    <a:lnTo>
                      <a:pt x="2710" y="3529"/>
                    </a:lnTo>
                    <a:lnTo>
                      <a:pt x="1274" y="3529"/>
                    </a:lnTo>
                    <a:lnTo>
                      <a:pt x="243" y="3347"/>
                    </a:lnTo>
                    <a:lnTo>
                      <a:pt x="243" y="3347"/>
                    </a:lnTo>
                    <a:cubicBezTo>
                      <a:pt x="264" y="3367"/>
                      <a:pt x="284" y="3397"/>
                      <a:pt x="304" y="3428"/>
                    </a:cubicBezTo>
                    <a:lnTo>
                      <a:pt x="1265" y="3630"/>
                    </a:lnTo>
                    <a:lnTo>
                      <a:pt x="2801" y="3639"/>
                    </a:lnTo>
                    <a:lnTo>
                      <a:pt x="3165" y="3963"/>
                    </a:lnTo>
                    <a:lnTo>
                      <a:pt x="5095" y="4095"/>
                    </a:lnTo>
                    <a:lnTo>
                      <a:pt x="5995" y="4731"/>
                    </a:lnTo>
                    <a:cubicBezTo>
                      <a:pt x="6036" y="4711"/>
                      <a:pt x="6066" y="4691"/>
                      <a:pt x="6106" y="4670"/>
                    </a:cubicBezTo>
                    <a:lnTo>
                      <a:pt x="5217" y="4064"/>
                    </a:lnTo>
                    <a:lnTo>
                      <a:pt x="6066" y="4014"/>
                    </a:lnTo>
                    <a:lnTo>
                      <a:pt x="6915" y="4196"/>
                    </a:lnTo>
                    <a:cubicBezTo>
                      <a:pt x="6955" y="4165"/>
                      <a:pt x="7006" y="4135"/>
                      <a:pt x="7047" y="4115"/>
                    </a:cubicBezTo>
                    <a:lnTo>
                      <a:pt x="6126" y="3913"/>
                    </a:lnTo>
                    <a:lnTo>
                      <a:pt x="6117" y="3174"/>
                    </a:lnTo>
                    <a:lnTo>
                      <a:pt x="6207" y="3174"/>
                    </a:lnTo>
                    <a:lnTo>
                      <a:pt x="6764" y="3246"/>
                    </a:lnTo>
                    <a:lnTo>
                      <a:pt x="7825" y="3468"/>
                    </a:lnTo>
                    <a:cubicBezTo>
                      <a:pt x="7845" y="3437"/>
                      <a:pt x="7865" y="3407"/>
                      <a:pt x="7896" y="3377"/>
                    </a:cubicBezTo>
                    <a:lnTo>
                      <a:pt x="6784" y="3145"/>
                    </a:lnTo>
                    <a:lnTo>
                      <a:pt x="6743" y="3134"/>
                    </a:lnTo>
                    <a:lnTo>
                      <a:pt x="6753" y="2669"/>
                    </a:lnTo>
                    <a:lnTo>
                      <a:pt x="8300" y="2215"/>
                    </a:lnTo>
                    <a:lnTo>
                      <a:pt x="8249" y="1598"/>
                    </a:lnTo>
                    <a:lnTo>
                      <a:pt x="6642" y="1588"/>
                    </a:lnTo>
                    <a:lnTo>
                      <a:pt x="6510" y="1103"/>
                    </a:lnTo>
                    <a:lnTo>
                      <a:pt x="7370" y="748"/>
                    </a:lnTo>
                    <a:lnTo>
                      <a:pt x="8684" y="31"/>
                    </a:lnTo>
                    <a:cubicBezTo>
                      <a:pt x="8633" y="11"/>
                      <a:pt x="8583" y="0"/>
                      <a:pt x="8522" y="0"/>
                    </a:cubicBezTo>
                    <a:close/>
                  </a:path>
                </a:pathLst>
              </a:custGeom>
              <a:solidFill>
                <a:srgbClr val="9877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2161054" y="3673671"/>
                <a:ext cx="333933" cy="191248"/>
              </a:xfrm>
              <a:custGeom>
                <a:avLst/>
                <a:gdLst/>
                <a:ahLst/>
                <a:cxnLst/>
                <a:rect l="l" t="t" r="r" b="b"/>
                <a:pathLst>
                  <a:path w="9675" h="5541" extrusionOk="0">
                    <a:moveTo>
                      <a:pt x="3012" y="1709"/>
                    </a:moveTo>
                    <a:lnTo>
                      <a:pt x="1527" y="1719"/>
                    </a:lnTo>
                    <a:lnTo>
                      <a:pt x="1496" y="2144"/>
                    </a:lnTo>
                    <a:lnTo>
                      <a:pt x="2931" y="2568"/>
                    </a:lnTo>
                    <a:lnTo>
                      <a:pt x="2972" y="1881"/>
                    </a:lnTo>
                    <a:lnTo>
                      <a:pt x="3012" y="1709"/>
                    </a:lnTo>
                    <a:close/>
                    <a:moveTo>
                      <a:pt x="1314" y="1"/>
                    </a:moveTo>
                    <a:cubicBezTo>
                      <a:pt x="1264" y="1"/>
                      <a:pt x="1203" y="1"/>
                      <a:pt x="1163" y="10"/>
                    </a:cubicBezTo>
                    <a:lnTo>
                      <a:pt x="2356" y="657"/>
                    </a:lnTo>
                    <a:lnTo>
                      <a:pt x="3194" y="1001"/>
                    </a:lnTo>
                    <a:lnTo>
                      <a:pt x="3295" y="1041"/>
                    </a:lnTo>
                    <a:lnTo>
                      <a:pt x="3751" y="1234"/>
                    </a:lnTo>
                    <a:lnTo>
                      <a:pt x="5762" y="2022"/>
                    </a:lnTo>
                    <a:lnTo>
                      <a:pt x="7460" y="2730"/>
                    </a:lnTo>
                    <a:lnTo>
                      <a:pt x="9664" y="2932"/>
                    </a:lnTo>
                    <a:cubicBezTo>
                      <a:pt x="9603" y="2629"/>
                      <a:pt x="9169" y="2690"/>
                      <a:pt x="8774" y="2618"/>
                    </a:cubicBezTo>
                    <a:cubicBezTo>
                      <a:pt x="8350" y="2538"/>
                      <a:pt x="5479" y="1477"/>
                      <a:pt x="5479" y="1477"/>
                    </a:cubicBezTo>
                    <a:cubicBezTo>
                      <a:pt x="5479" y="1477"/>
                      <a:pt x="2608" y="1"/>
                      <a:pt x="1314" y="1"/>
                    </a:cubicBezTo>
                    <a:close/>
                    <a:moveTo>
                      <a:pt x="3265" y="1153"/>
                    </a:moveTo>
                    <a:lnTo>
                      <a:pt x="3073" y="1901"/>
                    </a:lnTo>
                    <a:lnTo>
                      <a:pt x="3043" y="2376"/>
                    </a:lnTo>
                    <a:lnTo>
                      <a:pt x="4054" y="2396"/>
                    </a:lnTo>
                    <a:lnTo>
                      <a:pt x="6955" y="3114"/>
                    </a:lnTo>
                    <a:lnTo>
                      <a:pt x="9562" y="3164"/>
                    </a:lnTo>
                    <a:lnTo>
                      <a:pt x="9577" y="3157"/>
                    </a:lnTo>
                    <a:lnTo>
                      <a:pt x="9577" y="3157"/>
                    </a:lnTo>
                    <a:cubicBezTo>
                      <a:pt x="9563" y="3178"/>
                      <a:pt x="9547" y="3201"/>
                      <a:pt x="9530" y="3225"/>
                    </a:cubicBezTo>
                    <a:lnTo>
                      <a:pt x="9530" y="3225"/>
                    </a:lnTo>
                    <a:lnTo>
                      <a:pt x="9533" y="3225"/>
                    </a:lnTo>
                    <a:cubicBezTo>
                      <a:pt x="9553" y="3205"/>
                      <a:pt x="9562" y="3175"/>
                      <a:pt x="9583" y="3155"/>
                    </a:cubicBezTo>
                    <a:lnTo>
                      <a:pt x="9583" y="3155"/>
                    </a:lnTo>
                    <a:lnTo>
                      <a:pt x="9577" y="3157"/>
                    </a:lnTo>
                    <a:lnTo>
                      <a:pt x="9577" y="3157"/>
                    </a:lnTo>
                    <a:cubicBezTo>
                      <a:pt x="9618" y="3099"/>
                      <a:pt x="9646" y="3056"/>
                      <a:pt x="9661" y="3033"/>
                    </a:cubicBezTo>
                    <a:lnTo>
                      <a:pt x="9661" y="3033"/>
                    </a:lnTo>
                    <a:lnTo>
                      <a:pt x="9664" y="3033"/>
                    </a:lnTo>
                    <a:cubicBezTo>
                      <a:pt x="9674" y="3023"/>
                      <a:pt x="9674" y="3013"/>
                      <a:pt x="9674" y="3013"/>
                    </a:cubicBezTo>
                    <a:lnTo>
                      <a:pt x="9674" y="3013"/>
                    </a:lnTo>
                    <a:cubicBezTo>
                      <a:pt x="9674" y="3013"/>
                      <a:pt x="9670" y="3020"/>
                      <a:pt x="9661" y="3033"/>
                    </a:cubicBezTo>
                    <a:lnTo>
                      <a:pt x="9661" y="3033"/>
                    </a:lnTo>
                    <a:lnTo>
                      <a:pt x="7440" y="2841"/>
                    </a:lnTo>
                    <a:lnTo>
                      <a:pt x="5721" y="2123"/>
                    </a:lnTo>
                    <a:lnTo>
                      <a:pt x="3710" y="1335"/>
                    </a:lnTo>
                    <a:lnTo>
                      <a:pt x="3265" y="1153"/>
                    </a:lnTo>
                    <a:close/>
                    <a:moveTo>
                      <a:pt x="1001" y="41"/>
                    </a:moveTo>
                    <a:cubicBezTo>
                      <a:pt x="950" y="51"/>
                      <a:pt x="910" y="71"/>
                      <a:pt x="880" y="91"/>
                    </a:cubicBezTo>
                    <a:cubicBezTo>
                      <a:pt x="0" y="627"/>
                      <a:pt x="829" y="1527"/>
                      <a:pt x="1042" y="2063"/>
                    </a:cubicBezTo>
                    <a:cubicBezTo>
                      <a:pt x="1187" y="2423"/>
                      <a:pt x="1571" y="3036"/>
                      <a:pt x="1797" y="3385"/>
                    </a:cubicBezTo>
                    <a:lnTo>
                      <a:pt x="1797" y="3385"/>
                    </a:lnTo>
                    <a:lnTo>
                      <a:pt x="2902" y="3155"/>
                    </a:lnTo>
                    <a:lnTo>
                      <a:pt x="2931" y="3144"/>
                    </a:lnTo>
                    <a:lnTo>
                      <a:pt x="2931" y="2679"/>
                    </a:lnTo>
                    <a:lnTo>
                      <a:pt x="1385" y="2225"/>
                    </a:lnTo>
                    <a:lnTo>
                      <a:pt x="1426" y="1608"/>
                    </a:lnTo>
                    <a:lnTo>
                      <a:pt x="3043" y="1598"/>
                    </a:lnTo>
                    <a:lnTo>
                      <a:pt x="3164" y="1113"/>
                    </a:lnTo>
                    <a:lnTo>
                      <a:pt x="2315" y="758"/>
                    </a:lnTo>
                    <a:lnTo>
                      <a:pt x="1001" y="41"/>
                    </a:lnTo>
                    <a:close/>
                    <a:moveTo>
                      <a:pt x="1797" y="3385"/>
                    </a:moveTo>
                    <a:lnTo>
                      <a:pt x="1790" y="3387"/>
                    </a:lnTo>
                    <a:lnTo>
                      <a:pt x="1850" y="3478"/>
                    </a:lnTo>
                    <a:lnTo>
                      <a:pt x="1857" y="3477"/>
                    </a:lnTo>
                    <a:lnTo>
                      <a:pt x="1857" y="3477"/>
                    </a:lnTo>
                    <a:cubicBezTo>
                      <a:pt x="1839" y="3449"/>
                      <a:pt x="1819" y="3418"/>
                      <a:pt x="1797" y="3385"/>
                    </a:cubicBezTo>
                    <a:close/>
                    <a:moveTo>
                      <a:pt x="3043" y="2477"/>
                    </a:moveTo>
                    <a:lnTo>
                      <a:pt x="3033" y="2609"/>
                    </a:lnTo>
                    <a:lnTo>
                      <a:pt x="3043" y="3134"/>
                    </a:lnTo>
                    <a:lnTo>
                      <a:pt x="3468" y="3083"/>
                    </a:lnTo>
                    <a:lnTo>
                      <a:pt x="4074" y="3033"/>
                    </a:lnTo>
                    <a:lnTo>
                      <a:pt x="6975" y="3539"/>
                    </a:lnTo>
                    <a:lnTo>
                      <a:pt x="8410" y="3539"/>
                    </a:lnTo>
                    <a:lnTo>
                      <a:pt x="9433" y="3358"/>
                    </a:lnTo>
                    <a:lnTo>
                      <a:pt x="9433" y="3358"/>
                    </a:lnTo>
                    <a:cubicBezTo>
                      <a:pt x="9414" y="3384"/>
                      <a:pt x="9394" y="3411"/>
                      <a:pt x="9372" y="3439"/>
                    </a:cubicBezTo>
                    <a:lnTo>
                      <a:pt x="9372" y="3439"/>
                    </a:lnTo>
                    <a:lnTo>
                      <a:pt x="9381" y="3438"/>
                    </a:lnTo>
                    <a:cubicBezTo>
                      <a:pt x="9401" y="3407"/>
                      <a:pt x="9421" y="3377"/>
                      <a:pt x="9441" y="3357"/>
                    </a:cubicBezTo>
                    <a:lnTo>
                      <a:pt x="9441" y="3357"/>
                    </a:lnTo>
                    <a:lnTo>
                      <a:pt x="9433" y="3358"/>
                    </a:lnTo>
                    <a:lnTo>
                      <a:pt x="9433" y="3358"/>
                    </a:lnTo>
                    <a:cubicBezTo>
                      <a:pt x="9469" y="3310"/>
                      <a:pt x="9501" y="3265"/>
                      <a:pt x="9530" y="3225"/>
                    </a:cubicBezTo>
                    <a:lnTo>
                      <a:pt x="9530" y="3225"/>
                    </a:lnTo>
                    <a:lnTo>
                      <a:pt x="9411" y="3235"/>
                    </a:lnTo>
                    <a:lnTo>
                      <a:pt x="6945" y="3215"/>
                    </a:lnTo>
                    <a:lnTo>
                      <a:pt x="4043" y="2497"/>
                    </a:lnTo>
                    <a:lnTo>
                      <a:pt x="3043" y="2477"/>
                    </a:lnTo>
                    <a:close/>
                    <a:moveTo>
                      <a:pt x="4074" y="3134"/>
                    </a:moveTo>
                    <a:lnTo>
                      <a:pt x="3670" y="3175"/>
                    </a:lnTo>
                    <a:lnTo>
                      <a:pt x="3659" y="3912"/>
                    </a:lnTo>
                    <a:lnTo>
                      <a:pt x="4640" y="3973"/>
                    </a:lnTo>
                    <a:lnTo>
                      <a:pt x="6469" y="3862"/>
                    </a:lnTo>
                    <a:lnTo>
                      <a:pt x="6763" y="3609"/>
                    </a:lnTo>
                    <a:lnTo>
                      <a:pt x="4074" y="3134"/>
                    </a:lnTo>
                    <a:close/>
                    <a:moveTo>
                      <a:pt x="3477" y="3184"/>
                    </a:moveTo>
                    <a:lnTo>
                      <a:pt x="2922" y="3256"/>
                    </a:lnTo>
                    <a:lnTo>
                      <a:pt x="1857" y="3477"/>
                    </a:lnTo>
                    <a:lnTo>
                      <a:pt x="1857" y="3477"/>
                    </a:lnTo>
                    <a:cubicBezTo>
                      <a:pt x="1927" y="3584"/>
                      <a:pt x="1972" y="3649"/>
                      <a:pt x="1972" y="3649"/>
                    </a:cubicBezTo>
                    <a:cubicBezTo>
                      <a:pt x="1972" y="3649"/>
                      <a:pt x="2232" y="3851"/>
                      <a:pt x="2648" y="4123"/>
                    </a:cubicBezTo>
                    <a:lnTo>
                      <a:pt x="2648" y="4123"/>
                    </a:lnTo>
                    <a:lnTo>
                      <a:pt x="3558" y="3923"/>
                    </a:lnTo>
                    <a:lnTo>
                      <a:pt x="3569" y="3184"/>
                    </a:lnTo>
                    <a:close/>
                    <a:moveTo>
                      <a:pt x="3619" y="4024"/>
                    </a:moveTo>
                    <a:lnTo>
                      <a:pt x="2774" y="4205"/>
                    </a:lnTo>
                    <a:lnTo>
                      <a:pt x="2774" y="4205"/>
                    </a:lnTo>
                    <a:cubicBezTo>
                      <a:pt x="2731" y="4177"/>
                      <a:pt x="2689" y="4150"/>
                      <a:pt x="2648" y="4123"/>
                    </a:cubicBezTo>
                    <a:lnTo>
                      <a:pt x="2648" y="4123"/>
                    </a:lnTo>
                    <a:lnTo>
                      <a:pt x="2639" y="4125"/>
                    </a:lnTo>
                    <a:cubicBezTo>
                      <a:pt x="2679" y="4145"/>
                      <a:pt x="2720" y="4175"/>
                      <a:pt x="2770" y="4206"/>
                    </a:cubicBezTo>
                    <a:lnTo>
                      <a:pt x="2774" y="4205"/>
                    </a:lnTo>
                    <a:lnTo>
                      <a:pt x="2774" y="4205"/>
                    </a:lnTo>
                    <a:cubicBezTo>
                      <a:pt x="3008" y="4354"/>
                      <a:pt x="3281" y="4518"/>
                      <a:pt x="3579" y="4680"/>
                    </a:cubicBezTo>
                    <a:lnTo>
                      <a:pt x="3579" y="4680"/>
                    </a:lnTo>
                    <a:lnTo>
                      <a:pt x="4458" y="4074"/>
                    </a:lnTo>
                    <a:lnTo>
                      <a:pt x="3619" y="4024"/>
                    </a:lnTo>
                    <a:close/>
                    <a:moveTo>
                      <a:pt x="9372" y="3439"/>
                    </a:moveTo>
                    <a:lnTo>
                      <a:pt x="8421" y="3640"/>
                    </a:lnTo>
                    <a:lnTo>
                      <a:pt x="6874" y="3649"/>
                    </a:lnTo>
                    <a:lnTo>
                      <a:pt x="6520" y="3973"/>
                    </a:lnTo>
                    <a:lnTo>
                      <a:pt x="4589" y="4105"/>
                    </a:lnTo>
                    <a:lnTo>
                      <a:pt x="3692" y="4740"/>
                    </a:lnTo>
                    <a:lnTo>
                      <a:pt x="3692" y="4740"/>
                    </a:lnTo>
                    <a:cubicBezTo>
                      <a:pt x="3654" y="4720"/>
                      <a:pt x="3617" y="4700"/>
                      <a:pt x="3579" y="4680"/>
                    </a:cubicBezTo>
                    <a:lnTo>
                      <a:pt x="3579" y="4680"/>
                    </a:lnTo>
                    <a:lnTo>
                      <a:pt x="3578" y="4680"/>
                    </a:lnTo>
                    <a:cubicBezTo>
                      <a:pt x="3619" y="4701"/>
                      <a:pt x="3650" y="4721"/>
                      <a:pt x="3690" y="4741"/>
                    </a:cubicBezTo>
                    <a:lnTo>
                      <a:pt x="3692" y="4740"/>
                    </a:lnTo>
                    <a:lnTo>
                      <a:pt x="3692" y="4740"/>
                    </a:lnTo>
                    <a:cubicBezTo>
                      <a:pt x="4451" y="5140"/>
                      <a:pt x="5354" y="5505"/>
                      <a:pt x="6166" y="5540"/>
                    </a:cubicBezTo>
                    <a:lnTo>
                      <a:pt x="6247" y="5540"/>
                    </a:lnTo>
                    <a:cubicBezTo>
                      <a:pt x="7600" y="5540"/>
                      <a:pt x="8825" y="4160"/>
                      <a:pt x="9372" y="3439"/>
                    </a:cubicBezTo>
                    <a:close/>
                  </a:path>
                </a:pathLst>
              </a:custGeom>
              <a:solidFill>
                <a:srgbClr val="C5AE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0"/>
              <p:cNvSpPr/>
              <p:nvPr/>
            </p:nvSpPr>
            <p:spPr>
              <a:xfrm>
                <a:off x="2195604" y="3674016"/>
                <a:ext cx="299383" cy="163325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4732" extrusionOk="0">
                    <a:moveTo>
                      <a:pt x="2011" y="1699"/>
                    </a:moveTo>
                    <a:lnTo>
                      <a:pt x="1971" y="1871"/>
                    </a:lnTo>
                    <a:lnTo>
                      <a:pt x="1930" y="2558"/>
                    </a:lnTo>
                    <a:lnTo>
                      <a:pt x="495" y="2134"/>
                    </a:lnTo>
                    <a:lnTo>
                      <a:pt x="526" y="1709"/>
                    </a:lnTo>
                    <a:lnTo>
                      <a:pt x="2011" y="1699"/>
                    </a:lnTo>
                    <a:close/>
                    <a:moveTo>
                      <a:pt x="3073" y="3124"/>
                    </a:moveTo>
                    <a:lnTo>
                      <a:pt x="5762" y="3599"/>
                    </a:lnTo>
                    <a:lnTo>
                      <a:pt x="5468" y="3852"/>
                    </a:lnTo>
                    <a:lnTo>
                      <a:pt x="3639" y="3963"/>
                    </a:lnTo>
                    <a:lnTo>
                      <a:pt x="2658" y="3902"/>
                    </a:lnTo>
                    <a:lnTo>
                      <a:pt x="2669" y="3165"/>
                    </a:lnTo>
                    <a:lnTo>
                      <a:pt x="3073" y="3124"/>
                    </a:lnTo>
                    <a:close/>
                    <a:moveTo>
                      <a:pt x="162" y="0"/>
                    </a:moveTo>
                    <a:cubicBezTo>
                      <a:pt x="101" y="0"/>
                      <a:pt x="41" y="11"/>
                      <a:pt x="0" y="31"/>
                    </a:cubicBezTo>
                    <a:lnTo>
                      <a:pt x="1314" y="748"/>
                    </a:lnTo>
                    <a:lnTo>
                      <a:pt x="2163" y="1103"/>
                    </a:lnTo>
                    <a:lnTo>
                      <a:pt x="2042" y="1588"/>
                    </a:lnTo>
                    <a:lnTo>
                      <a:pt x="425" y="1598"/>
                    </a:lnTo>
                    <a:lnTo>
                      <a:pt x="384" y="2215"/>
                    </a:lnTo>
                    <a:lnTo>
                      <a:pt x="1930" y="2669"/>
                    </a:lnTo>
                    <a:lnTo>
                      <a:pt x="1930" y="3134"/>
                    </a:lnTo>
                    <a:lnTo>
                      <a:pt x="1901" y="3145"/>
                    </a:lnTo>
                    <a:lnTo>
                      <a:pt x="789" y="3377"/>
                    </a:lnTo>
                    <a:lnTo>
                      <a:pt x="849" y="3468"/>
                    </a:lnTo>
                    <a:lnTo>
                      <a:pt x="1921" y="3246"/>
                    </a:lnTo>
                    <a:lnTo>
                      <a:pt x="2476" y="3174"/>
                    </a:lnTo>
                    <a:lnTo>
                      <a:pt x="2568" y="3174"/>
                    </a:lnTo>
                    <a:lnTo>
                      <a:pt x="2557" y="3913"/>
                    </a:lnTo>
                    <a:lnTo>
                      <a:pt x="1638" y="4115"/>
                    </a:lnTo>
                    <a:cubicBezTo>
                      <a:pt x="1678" y="4135"/>
                      <a:pt x="1719" y="4165"/>
                      <a:pt x="1769" y="4196"/>
                    </a:cubicBezTo>
                    <a:lnTo>
                      <a:pt x="2618" y="4014"/>
                    </a:lnTo>
                    <a:lnTo>
                      <a:pt x="3457" y="4064"/>
                    </a:lnTo>
                    <a:lnTo>
                      <a:pt x="2577" y="4670"/>
                    </a:lnTo>
                    <a:cubicBezTo>
                      <a:pt x="2618" y="4691"/>
                      <a:pt x="2649" y="4711"/>
                      <a:pt x="2689" y="4731"/>
                    </a:cubicBezTo>
                    <a:lnTo>
                      <a:pt x="3588" y="4095"/>
                    </a:lnTo>
                    <a:lnTo>
                      <a:pt x="5519" y="3963"/>
                    </a:lnTo>
                    <a:lnTo>
                      <a:pt x="5873" y="3639"/>
                    </a:lnTo>
                    <a:lnTo>
                      <a:pt x="7420" y="3630"/>
                    </a:lnTo>
                    <a:lnTo>
                      <a:pt x="8380" y="3428"/>
                    </a:lnTo>
                    <a:cubicBezTo>
                      <a:pt x="8400" y="3397"/>
                      <a:pt x="8420" y="3367"/>
                      <a:pt x="8440" y="3347"/>
                    </a:cubicBezTo>
                    <a:lnTo>
                      <a:pt x="8440" y="3347"/>
                    </a:lnTo>
                    <a:lnTo>
                      <a:pt x="7409" y="3529"/>
                    </a:lnTo>
                    <a:lnTo>
                      <a:pt x="5974" y="3529"/>
                    </a:lnTo>
                    <a:lnTo>
                      <a:pt x="3073" y="3023"/>
                    </a:lnTo>
                    <a:lnTo>
                      <a:pt x="2467" y="3073"/>
                    </a:lnTo>
                    <a:lnTo>
                      <a:pt x="2042" y="3124"/>
                    </a:lnTo>
                    <a:lnTo>
                      <a:pt x="2032" y="2599"/>
                    </a:lnTo>
                    <a:lnTo>
                      <a:pt x="2042" y="2467"/>
                    </a:lnTo>
                    <a:lnTo>
                      <a:pt x="3042" y="2487"/>
                    </a:lnTo>
                    <a:lnTo>
                      <a:pt x="5944" y="3205"/>
                    </a:lnTo>
                    <a:lnTo>
                      <a:pt x="8410" y="3225"/>
                    </a:lnTo>
                    <a:lnTo>
                      <a:pt x="8532" y="3215"/>
                    </a:lnTo>
                    <a:cubicBezTo>
                      <a:pt x="8552" y="3195"/>
                      <a:pt x="8561" y="3165"/>
                      <a:pt x="8582" y="3145"/>
                    </a:cubicBezTo>
                    <a:lnTo>
                      <a:pt x="8582" y="3145"/>
                    </a:lnTo>
                    <a:lnTo>
                      <a:pt x="8561" y="3154"/>
                    </a:lnTo>
                    <a:lnTo>
                      <a:pt x="5954" y="3104"/>
                    </a:lnTo>
                    <a:lnTo>
                      <a:pt x="3053" y="2386"/>
                    </a:lnTo>
                    <a:lnTo>
                      <a:pt x="2042" y="2366"/>
                    </a:lnTo>
                    <a:lnTo>
                      <a:pt x="2072" y="1891"/>
                    </a:lnTo>
                    <a:lnTo>
                      <a:pt x="2264" y="1143"/>
                    </a:lnTo>
                    <a:lnTo>
                      <a:pt x="2709" y="1325"/>
                    </a:lnTo>
                    <a:lnTo>
                      <a:pt x="4720" y="2113"/>
                    </a:lnTo>
                    <a:lnTo>
                      <a:pt x="6439" y="2831"/>
                    </a:lnTo>
                    <a:lnTo>
                      <a:pt x="8663" y="3023"/>
                    </a:lnTo>
                    <a:cubicBezTo>
                      <a:pt x="8673" y="3013"/>
                      <a:pt x="8673" y="3003"/>
                      <a:pt x="8673" y="3003"/>
                    </a:cubicBezTo>
                    <a:cubicBezTo>
                      <a:pt x="8673" y="2972"/>
                      <a:pt x="8673" y="2942"/>
                      <a:pt x="8663" y="2922"/>
                    </a:cubicBezTo>
                    <a:lnTo>
                      <a:pt x="6459" y="2720"/>
                    </a:lnTo>
                    <a:lnTo>
                      <a:pt x="4761" y="2012"/>
                    </a:lnTo>
                    <a:lnTo>
                      <a:pt x="2750" y="1224"/>
                    </a:lnTo>
                    <a:lnTo>
                      <a:pt x="2294" y="1031"/>
                    </a:lnTo>
                    <a:lnTo>
                      <a:pt x="2193" y="991"/>
                    </a:lnTo>
                    <a:lnTo>
                      <a:pt x="1355" y="6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9877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0"/>
              <p:cNvSpPr/>
              <p:nvPr/>
            </p:nvSpPr>
            <p:spPr>
              <a:xfrm>
                <a:off x="2607989" y="3733313"/>
                <a:ext cx="103994" cy="10344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97" extrusionOk="0">
                    <a:moveTo>
                      <a:pt x="2719" y="1"/>
                    </a:moveTo>
                    <a:cubicBezTo>
                      <a:pt x="2476" y="1"/>
                      <a:pt x="1132" y="1285"/>
                      <a:pt x="1092" y="1456"/>
                    </a:cubicBezTo>
                    <a:cubicBezTo>
                      <a:pt x="1092" y="1456"/>
                      <a:pt x="828" y="810"/>
                      <a:pt x="529" y="810"/>
                    </a:cubicBezTo>
                    <a:cubicBezTo>
                      <a:pt x="471" y="810"/>
                      <a:pt x="412" y="833"/>
                      <a:pt x="354" y="890"/>
                    </a:cubicBezTo>
                    <a:cubicBezTo>
                      <a:pt x="0" y="1234"/>
                      <a:pt x="223" y="2710"/>
                      <a:pt x="223" y="2710"/>
                    </a:cubicBezTo>
                    <a:cubicBezTo>
                      <a:pt x="223" y="2710"/>
                      <a:pt x="531" y="2996"/>
                      <a:pt x="796" y="2996"/>
                    </a:cubicBezTo>
                    <a:cubicBezTo>
                      <a:pt x="926" y="2996"/>
                      <a:pt x="1045" y="2927"/>
                      <a:pt x="1112" y="2720"/>
                    </a:cubicBezTo>
                    <a:cubicBezTo>
                      <a:pt x="1112" y="2720"/>
                      <a:pt x="2941" y="1760"/>
                      <a:pt x="2982" y="1456"/>
                    </a:cubicBezTo>
                    <a:cubicBezTo>
                      <a:pt x="3012" y="1143"/>
                      <a:pt x="2952" y="11"/>
                      <a:pt x="2719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/>
              <p:nvPr/>
            </p:nvSpPr>
            <p:spPr>
              <a:xfrm>
                <a:off x="2702871" y="3701490"/>
                <a:ext cx="90395" cy="69203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005" extrusionOk="0">
                    <a:moveTo>
                      <a:pt x="1995" y="1"/>
                    </a:moveTo>
                    <a:cubicBezTo>
                      <a:pt x="1916" y="1"/>
                      <a:pt x="1828" y="8"/>
                      <a:pt x="1729" y="24"/>
                    </a:cubicBezTo>
                    <a:cubicBezTo>
                      <a:pt x="981" y="145"/>
                      <a:pt x="1" y="1358"/>
                      <a:pt x="1" y="1358"/>
                    </a:cubicBezTo>
                    <a:lnTo>
                      <a:pt x="81" y="2005"/>
                    </a:lnTo>
                    <a:cubicBezTo>
                      <a:pt x="81" y="2005"/>
                      <a:pt x="1396" y="1823"/>
                      <a:pt x="2618" y="307"/>
                    </a:cubicBezTo>
                    <a:cubicBezTo>
                      <a:pt x="2618" y="307"/>
                      <a:pt x="2519" y="1"/>
                      <a:pt x="1995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>
                <a:off x="2773109" y="3644472"/>
                <a:ext cx="61678" cy="73103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118" extrusionOk="0">
                    <a:moveTo>
                      <a:pt x="1282" y="1"/>
                    </a:moveTo>
                    <a:cubicBezTo>
                      <a:pt x="927" y="1"/>
                      <a:pt x="777" y="1059"/>
                      <a:pt x="240" y="1756"/>
                    </a:cubicBezTo>
                    <a:cubicBezTo>
                      <a:pt x="29" y="2031"/>
                      <a:pt x="1" y="2117"/>
                      <a:pt x="50" y="2117"/>
                    </a:cubicBezTo>
                    <a:cubicBezTo>
                      <a:pt x="136" y="2117"/>
                      <a:pt x="452" y="1858"/>
                      <a:pt x="452" y="1858"/>
                    </a:cubicBezTo>
                    <a:cubicBezTo>
                      <a:pt x="452" y="1858"/>
                      <a:pt x="1787" y="189"/>
                      <a:pt x="1362" y="18"/>
                    </a:cubicBezTo>
                    <a:cubicBezTo>
                      <a:pt x="1334" y="6"/>
                      <a:pt x="1307" y="1"/>
                      <a:pt x="1282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>
                <a:off x="2380500" y="3723925"/>
                <a:ext cx="103994" cy="103407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96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0"/>
                    </a:cubicBezTo>
                    <a:cubicBezTo>
                      <a:pt x="61" y="10"/>
                      <a:pt x="1" y="1142"/>
                      <a:pt x="41" y="1445"/>
                    </a:cubicBezTo>
                    <a:cubicBezTo>
                      <a:pt x="81" y="1759"/>
                      <a:pt x="1911" y="2719"/>
                      <a:pt x="1911" y="2719"/>
                    </a:cubicBezTo>
                    <a:cubicBezTo>
                      <a:pt x="1977" y="2926"/>
                      <a:pt x="2097" y="2995"/>
                      <a:pt x="2227" y="2995"/>
                    </a:cubicBezTo>
                    <a:cubicBezTo>
                      <a:pt x="2492" y="2995"/>
                      <a:pt x="2800" y="2709"/>
                      <a:pt x="2800" y="2709"/>
                    </a:cubicBezTo>
                    <a:cubicBezTo>
                      <a:pt x="2800" y="2709"/>
                      <a:pt x="3013" y="1234"/>
                      <a:pt x="2659" y="879"/>
                    </a:cubicBezTo>
                    <a:cubicBezTo>
                      <a:pt x="2603" y="825"/>
                      <a:pt x="2547" y="802"/>
                      <a:pt x="2492" y="802"/>
                    </a:cubicBezTo>
                    <a:cubicBezTo>
                      <a:pt x="2197" y="802"/>
                      <a:pt x="1931" y="1456"/>
                      <a:pt x="1931" y="1456"/>
                    </a:cubicBezTo>
                    <a:cubicBezTo>
                      <a:pt x="1891" y="1284"/>
                      <a:pt x="557" y="0"/>
                      <a:pt x="307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0"/>
              <p:cNvSpPr/>
              <p:nvPr/>
            </p:nvSpPr>
            <p:spPr>
              <a:xfrm>
                <a:off x="2299563" y="3691757"/>
                <a:ext cx="90395" cy="69513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014" extrusionOk="0">
                    <a:moveTo>
                      <a:pt x="622" y="0"/>
                    </a:moveTo>
                    <a:cubicBezTo>
                      <a:pt x="100" y="0"/>
                      <a:pt x="0" y="315"/>
                      <a:pt x="0" y="315"/>
                    </a:cubicBezTo>
                    <a:cubicBezTo>
                      <a:pt x="1223" y="1832"/>
                      <a:pt x="2528" y="2014"/>
                      <a:pt x="2528" y="2014"/>
                    </a:cubicBezTo>
                    <a:lnTo>
                      <a:pt x="2618" y="1357"/>
                    </a:lnTo>
                    <a:cubicBezTo>
                      <a:pt x="2618" y="1357"/>
                      <a:pt x="1638" y="144"/>
                      <a:pt x="879" y="23"/>
                    </a:cubicBezTo>
                    <a:cubicBezTo>
                      <a:pt x="784" y="7"/>
                      <a:pt x="698" y="0"/>
                      <a:pt x="622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0"/>
              <p:cNvSpPr/>
              <p:nvPr/>
            </p:nvSpPr>
            <p:spPr>
              <a:xfrm>
                <a:off x="2258041" y="3634980"/>
                <a:ext cx="61506" cy="72930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113" extrusionOk="0">
                    <a:moveTo>
                      <a:pt x="501" y="0"/>
                    </a:moveTo>
                    <a:cubicBezTo>
                      <a:pt x="474" y="0"/>
                      <a:pt x="445" y="7"/>
                      <a:pt x="415" y="20"/>
                    </a:cubicBezTo>
                    <a:cubicBezTo>
                      <a:pt x="0" y="192"/>
                      <a:pt x="1334" y="1859"/>
                      <a:pt x="1334" y="1859"/>
                    </a:cubicBezTo>
                    <a:cubicBezTo>
                      <a:pt x="1334" y="1859"/>
                      <a:pt x="1644" y="2112"/>
                      <a:pt x="1731" y="2112"/>
                    </a:cubicBezTo>
                    <a:cubicBezTo>
                      <a:pt x="1782" y="2112"/>
                      <a:pt x="1756" y="2025"/>
                      <a:pt x="1547" y="1748"/>
                    </a:cubicBezTo>
                    <a:cubicBezTo>
                      <a:pt x="1011" y="1054"/>
                      <a:pt x="860" y="0"/>
                      <a:pt x="501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0"/>
              <p:cNvSpPr/>
              <p:nvPr/>
            </p:nvSpPr>
            <p:spPr>
              <a:xfrm>
                <a:off x="2506653" y="3694449"/>
                <a:ext cx="88807" cy="3662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061" extrusionOk="0">
                    <a:moveTo>
                      <a:pt x="1581" y="0"/>
                    </a:moveTo>
                    <a:cubicBezTo>
                      <a:pt x="1106" y="0"/>
                      <a:pt x="500" y="178"/>
                      <a:pt x="500" y="187"/>
                    </a:cubicBezTo>
                    <a:cubicBezTo>
                      <a:pt x="490" y="207"/>
                      <a:pt x="25" y="743"/>
                      <a:pt x="5" y="985"/>
                    </a:cubicBezTo>
                    <a:cubicBezTo>
                      <a:pt x="0" y="1039"/>
                      <a:pt x="125" y="1060"/>
                      <a:pt x="321" y="1060"/>
                    </a:cubicBezTo>
                    <a:cubicBezTo>
                      <a:pt x="1007" y="1060"/>
                      <a:pt x="2572" y="803"/>
                      <a:pt x="2572" y="803"/>
                    </a:cubicBezTo>
                    <a:cubicBezTo>
                      <a:pt x="2572" y="803"/>
                      <a:pt x="2208" y="55"/>
                      <a:pt x="1713" y="5"/>
                    </a:cubicBezTo>
                    <a:cubicBezTo>
                      <a:pt x="1670" y="2"/>
                      <a:pt x="1626" y="0"/>
                      <a:pt x="1581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0"/>
              <p:cNvSpPr/>
              <p:nvPr/>
            </p:nvSpPr>
            <p:spPr>
              <a:xfrm>
                <a:off x="2531814" y="3683094"/>
                <a:ext cx="41660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708" extrusionOk="0">
                    <a:moveTo>
                      <a:pt x="552" y="1"/>
                    </a:moveTo>
                    <a:cubicBezTo>
                      <a:pt x="272" y="1"/>
                      <a:pt x="0" y="73"/>
                      <a:pt x="64" y="476"/>
                    </a:cubicBezTo>
                    <a:cubicBezTo>
                      <a:pt x="89" y="648"/>
                      <a:pt x="197" y="708"/>
                      <a:pt x="335" y="708"/>
                    </a:cubicBezTo>
                    <a:cubicBezTo>
                      <a:pt x="651" y="708"/>
                      <a:pt x="1125" y="395"/>
                      <a:pt x="1125" y="395"/>
                    </a:cubicBezTo>
                    <a:cubicBezTo>
                      <a:pt x="1125" y="395"/>
                      <a:pt x="1206" y="41"/>
                      <a:pt x="893" y="20"/>
                    </a:cubicBezTo>
                    <a:cubicBezTo>
                      <a:pt x="796" y="14"/>
                      <a:pt x="673" y="1"/>
                      <a:pt x="552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2566433" y="3686994"/>
                <a:ext cx="3900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3" extrusionOk="0">
                    <a:moveTo>
                      <a:pt x="40" y="0"/>
                    </a:moveTo>
                    <a:cubicBezTo>
                      <a:pt x="27" y="0"/>
                      <a:pt x="14" y="8"/>
                      <a:pt x="1" y="29"/>
                    </a:cubicBezTo>
                    <a:cubicBezTo>
                      <a:pt x="1" y="29"/>
                      <a:pt x="1" y="140"/>
                      <a:pt x="52" y="161"/>
                    </a:cubicBezTo>
                    <a:cubicBezTo>
                      <a:pt x="58" y="162"/>
                      <a:pt x="64" y="163"/>
                      <a:pt x="70" y="163"/>
                    </a:cubicBezTo>
                    <a:cubicBezTo>
                      <a:pt x="98" y="163"/>
                      <a:pt x="112" y="142"/>
                      <a:pt x="112" y="100"/>
                    </a:cubicBezTo>
                    <a:cubicBezTo>
                      <a:pt x="112" y="70"/>
                      <a:pt x="79" y="0"/>
                      <a:pt x="40" y="0"/>
                    </a:cubicBezTo>
                    <a:close/>
                  </a:path>
                </a:pathLst>
              </a:custGeom>
              <a:solidFill>
                <a:srgbClr val="E6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2535404" y="3686994"/>
                <a:ext cx="4211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76" y="0"/>
                    </a:moveTo>
                    <a:cubicBezTo>
                      <a:pt x="40" y="0"/>
                      <a:pt x="1" y="70"/>
                      <a:pt x="1" y="100"/>
                    </a:cubicBezTo>
                    <a:cubicBezTo>
                      <a:pt x="1" y="142"/>
                      <a:pt x="22" y="163"/>
                      <a:pt x="52" y="163"/>
                    </a:cubicBezTo>
                    <a:cubicBezTo>
                      <a:pt x="58" y="163"/>
                      <a:pt x="64" y="162"/>
                      <a:pt x="71" y="161"/>
                    </a:cubicBezTo>
                    <a:cubicBezTo>
                      <a:pt x="122" y="140"/>
                      <a:pt x="111" y="29"/>
                      <a:pt x="111" y="29"/>
                    </a:cubicBezTo>
                    <a:cubicBezTo>
                      <a:pt x="101" y="8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rgbClr val="E6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2546587" y="3609473"/>
                <a:ext cx="102233" cy="79074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291" extrusionOk="0">
                    <a:moveTo>
                      <a:pt x="2505" y="1"/>
                    </a:moveTo>
                    <a:cubicBezTo>
                      <a:pt x="2381" y="1"/>
                      <a:pt x="2060" y="772"/>
                      <a:pt x="1678" y="1264"/>
                    </a:cubicBezTo>
                    <a:cubicBezTo>
                      <a:pt x="1294" y="1749"/>
                      <a:pt x="495" y="2194"/>
                      <a:pt x="495" y="2194"/>
                    </a:cubicBezTo>
                    <a:lnTo>
                      <a:pt x="0" y="2265"/>
                    </a:lnTo>
                    <a:cubicBezTo>
                      <a:pt x="0" y="2265"/>
                      <a:pt x="57" y="2290"/>
                      <a:pt x="171" y="2290"/>
                    </a:cubicBezTo>
                    <a:cubicBezTo>
                      <a:pt x="425" y="2290"/>
                      <a:pt x="962" y="2165"/>
                      <a:pt x="1779" y="1355"/>
                    </a:cubicBezTo>
                    <a:cubicBezTo>
                      <a:pt x="2961" y="183"/>
                      <a:pt x="2638" y="1"/>
                      <a:pt x="2507" y="1"/>
                    </a:cubicBezTo>
                    <a:cubicBezTo>
                      <a:pt x="2506" y="1"/>
                      <a:pt x="2505" y="1"/>
                      <a:pt x="2505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2456882" y="3609473"/>
                <a:ext cx="102302" cy="79074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2291" extrusionOk="0">
                    <a:moveTo>
                      <a:pt x="459" y="1"/>
                    </a:moveTo>
                    <a:cubicBezTo>
                      <a:pt x="458" y="1"/>
                      <a:pt x="457" y="1"/>
                      <a:pt x="456" y="1"/>
                    </a:cubicBezTo>
                    <a:cubicBezTo>
                      <a:pt x="324" y="1"/>
                      <a:pt x="1" y="183"/>
                      <a:pt x="1184" y="1355"/>
                    </a:cubicBezTo>
                    <a:cubicBezTo>
                      <a:pt x="2000" y="2165"/>
                      <a:pt x="2537" y="2290"/>
                      <a:pt x="2792" y="2290"/>
                    </a:cubicBezTo>
                    <a:cubicBezTo>
                      <a:pt x="2906" y="2290"/>
                      <a:pt x="2963" y="2265"/>
                      <a:pt x="2963" y="2265"/>
                    </a:cubicBezTo>
                    <a:lnTo>
                      <a:pt x="2458" y="2194"/>
                    </a:lnTo>
                    <a:cubicBezTo>
                      <a:pt x="2458" y="2194"/>
                      <a:pt x="1659" y="1749"/>
                      <a:pt x="1275" y="1264"/>
                    </a:cubicBezTo>
                    <a:cubicBezTo>
                      <a:pt x="893" y="772"/>
                      <a:pt x="582" y="1"/>
                      <a:pt x="459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2447494" y="3717781"/>
                <a:ext cx="193319" cy="143686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4163" extrusionOk="0">
                    <a:moveTo>
                      <a:pt x="4160" y="1"/>
                    </a:moveTo>
                    <a:cubicBezTo>
                      <a:pt x="3313" y="1"/>
                      <a:pt x="1813" y="188"/>
                      <a:pt x="1769" y="188"/>
                    </a:cubicBezTo>
                    <a:cubicBezTo>
                      <a:pt x="1708" y="188"/>
                      <a:pt x="313" y="643"/>
                      <a:pt x="273" y="1108"/>
                    </a:cubicBezTo>
                    <a:cubicBezTo>
                      <a:pt x="263" y="1199"/>
                      <a:pt x="0" y="3018"/>
                      <a:pt x="313" y="3342"/>
                    </a:cubicBezTo>
                    <a:cubicBezTo>
                      <a:pt x="617" y="3665"/>
                      <a:pt x="1688" y="4070"/>
                      <a:pt x="1688" y="4070"/>
                    </a:cubicBezTo>
                    <a:cubicBezTo>
                      <a:pt x="1688" y="4070"/>
                      <a:pt x="2632" y="4162"/>
                      <a:pt x="3436" y="4162"/>
                    </a:cubicBezTo>
                    <a:cubicBezTo>
                      <a:pt x="3908" y="4162"/>
                      <a:pt x="4331" y="4130"/>
                      <a:pt x="4488" y="4029"/>
                    </a:cubicBezTo>
                    <a:cubicBezTo>
                      <a:pt x="4902" y="3766"/>
                      <a:pt x="5266" y="3018"/>
                      <a:pt x="5266" y="2928"/>
                    </a:cubicBezTo>
                    <a:cubicBezTo>
                      <a:pt x="5266" y="2827"/>
                      <a:pt x="5600" y="987"/>
                      <a:pt x="5388" y="815"/>
                    </a:cubicBezTo>
                    <a:cubicBezTo>
                      <a:pt x="5176" y="643"/>
                      <a:pt x="5176" y="87"/>
                      <a:pt x="4509" y="17"/>
                    </a:cubicBezTo>
                    <a:cubicBezTo>
                      <a:pt x="4415" y="5"/>
                      <a:pt x="4296" y="1"/>
                      <a:pt x="4160" y="1"/>
                    </a:cubicBezTo>
                    <a:close/>
                  </a:path>
                </a:pathLst>
              </a:custGeom>
              <a:solidFill>
                <a:srgbClr val="31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2477833" y="3737490"/>
                <a:ext cx="135057" cy="109033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3159" extrusionOk="0">
                    <a:moveTo>
                      <a:pt x="1761" y="0"/>
                    </a:moveTo>
                    <a:cubicBezTo>
                      <a:pt x="1427" y="0"/>
                      <a:pt x="1176" y="79"/>
                      <a:pt x="870" y="194"/>
                    </a:cubicBezTo>
                    <a:cubicBezTo>
                      <a:pt x="587" y="295"/>
                      <a:pt x="324" y="264"/>
                      <a:pt x="61" y="416"/>
                    </a:cubicBezTo>
                    <a:lnTo>
                      <a:pt x="61" y="456"/>
                    </a:lnTo>
                    <a:cubicBezTo>
                      <a:pt x="31" y="891"/>
                      <a:pt x="0" y="1356"/>
                      <a:pt x="21" y="1800"/>
                    </a:cubicBezTo>
                    <a:cubicBezTo>
                      <a:pt x="41" y="2074"/>
                      <a:pt x="61" y="2741"/>
                      <a:pt x="294" y="2923"/>
                    </a:cubicBezTo>
                    <a:cubicBezTo>
                      <a:pt x="522" y="3094"/>
                      <a:pt x="870" y="3126"/>
                      <a:pt x="1202" y="3126"/>
                    </a:cubicBezTo>
                    <a:cubicBezTo>
                      <a:pt x="1400" y="3126"/>
                      <a:pt x="1591" y="3115"/>
                      <a:pt x="1750" y="3115"/>
                    </a:cubicBezTo>
                    <a:cubicBezTo>
                      <a:pt x="1995" y="3115"/>
                      <a:pt x="2301" y="3159"/>
                      <a:pt x="2590" y="3159"/>
                    </a:cubicBezTo>
                    <a:cubicBezTo>
                      <a:pt x="2801" y="3159"/>
                      <a:pt x="3003" y="3135"/>
                      <a:pt x="3165" y="3054"/>
                    </a:cubicBezTo>
                    <a:cubicBezTo>
                      <a:pt x="3549" y="2862"/>
                      <a:pt x="3609" y="2438"/>
                      <a:pt x="3740" y="2054"/>
                    </a:cubicBezTo>
                    <a:cubicBezTo>
                      <a:pt x="3872" y="1639"/>
                      <a:pt x="3892" y="1255"/>
                      <a:pt x="3892" y="820"/>
                    </a:cubicBezTo>
                    <a:cubicBezTo>
                      <a:pt x="3892" y="659"/>
                      <a:pt x="3913" y="436"/>
                      <a:pt x="3812" y="304"/>
                    </a:cubicBezTo>
                    <a:cubicBezTo>
                      <a:pt x="3700" y="153"/>
                      <a:pt x="3347" y="102"/>
                      <a:pt x="3165" y="72"/>
                    </a:cubicBezTo>
                    <a:cubicBezTo>
                      <a:pt x="2730" y="1"/>
                      <a:pt x="2265" y="1"/>
                      <a:pt x="1820" y="1"/>
                    </a:cubicBezTo>
                    <a:cubicBezTo>
                      <a:pt x="1800" y="1"/>
                      <a:pt x="1781" y="0"/>
                      <a:pt x="1761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30"/>
            <p:cNvGrpSpPr/>
            <p:nvPr/>
          </p:nvGrpSpPr>
          <p:grpSpPr>
            <a:xfrm>
              <a:off x="144068" y="4224527"/>
              <a:ext cx="859218" cy="759014"/>
              <a:chOff x="5102871" y="540641"/>
              <a:chExt cx="439790" cy="388501"/>
            </a:xfrm>
          </p:grpSpPr>
          <p:sp>
            <p:nvSpPr>
              <p:cNvPr id="1414" name="Google Shape;1414;p30"/>
              <p:cNvSpPr/>
              <p:nvPr/>
            </p:nvSpPr>
            <p:spPr>
              <a:xfrm>
                <a:off x="5191437" y="904119"/>
                <a:ext cx="257171" cy="25023"/>
              </a:xfrm>
              <a:custGeom>
                <a:avLst/>
                <a:gdLst/>
                <a:ahLst/>
                <a:cxnLst/>
                <a:rect l="l" t="t" r="r" b="b"/>
                <a:pathLst>
                  <a:path w="7451" h="725" extrusionOk="0">
                    <a:moveTo>
                      <a:pt x="2498" y="0"/>
                    </a:moveTo>
                    <a:cubicBezTo>
                      <a:pt x="2411" y="0"/>
                      <a:pt x="2314" y="4"/>
                      <a:pt x="2205" y="13"/>
                    </a:cubicBezTo>
                    <a:cubicBezTo>
                      <a:pt x="1629" y="58"/>
                      <a:pt x="1298" y="115"/>
                      <a:pt x="1083" y="115"/>
                    </a:cubicBezTo>
                    <a:cubicBezTo>
                      <a:pt x="1011" y="115"/>
                      <a:pt x="952" y="109"/>
                      <a:pt x="902" y="94"/>
                    </a:cubicBezTo>
                    <a:cubicBezTo>
                      <a:pt x="868" y="84"/>
                      <a:pt x="830" y="80"/>
                      <a:pt x="790" y="80"/>
                    </a:cubicBezTo>
                    <a:cubicBezTo>
                      <a:pt x="574" y="80"/>
                      <a:pt x="295" y="195"/>
                      <a:pt x="295" y="195"/>
                    </a:cubicBezTo>
                    <a:cubicBezTo>
                      <a:pt x="295" y="195"/>
                      <a:pt x="0" y="499"/>
                      <a:pt x="342" y="499"/>
                    </a:cubicBezTo>
                    <a:cubicBezTo>
                      <a:pt x="353" y="499"/>
                      <a:pt x="364" y="499"/>
                      <a:pt x="376" y="498"/>
                    </a:cubicBezTo>
                    <a:cubicBezTo>
                      <a:pt x="598" y="481"/>
                      <a:pt x="912" y="461"/>
                      <a:pt x="1208" y="461"/>
                    </a:cubicBezTo>
                    <a:cubicBezTo>
                      <a:pt x="1438" y="461"/>
                      <a:pt x="1657" y="473"/>
                      <a:pt x="1811" y="508"/>
                    </a:cubicBezTo>
                    <a:cubicBezTo>
                      <a:pt x="1859" y="519"/>
                      <a:pt x="1909" y="524"/>
                      <a:pt x="1960" y="524"/>
                    </a:cubicBezTo>
                    <a:cubicBezTo>
                      <a:pt x="2262" y="524"/>
                      <a:pt x="2613" y="363"/>
                      <a:pt x="2851" y="363"/>
                    </a:cubicBezTo>
                    <a:cubicBezTo>
                      <a:pt x="2872" y="363"/>
                      <a:pt x="2893" y="364"/>
                      <a:pt x="2913" y="367"/>
                    </a:cubicBezTo>
                    <a:cubicBezTo>
                      <a:pt x="3186" y="407"/>
                      <a:pt x="3499" y="589"/>
                      <a:pt x="3762" y="589"/>
                    </a:cubicBezTo>
                    <a:cubicBezTo>
                      <a:pt x="4035" y="589"/>
                      <a:pt x="4308" y="508"/>
                      <a:pt x="4469" y="508"/>
                    </a:cubicBezTo>
                    <a:cubicBezTo>
                      <a:pt x="4619" y="508"/>
                      <a:pt x="5419" y="725"/>
                      <a:pt x="5898" y="725"/>
                    </a:cubicBezTo>
                    <a:cubicBezTo>
                      <a:pt x="5936" y="725"/>
                      <a:pt x="5972" y="723"/>
                      <a:pt x="6006" y="720"/>
                    </a:cubicBezTo>
                    <a:cubicBezTo>
                      <a:pt x="6086" y="713"/>
                      <a:pt x="6167" y="711"/>
                      <a:pt x="6246" y="711"/>
                    </a:cubicBezTo>
                    <a:cubicBezTo>
                      <a:pt x="6359" y="711"/>
                      <a:pt x="6470" y="715"/>
                      <a:pt x="6575" y="715"/>
                    </a:cubicBezTo>
                    <a:cubicBezTo>
                      <a:pt x="6817" y="715"/>
                      <a:pt x="7033" y="693"/>
                      <a:pt x="7189" y="549"/>
                    </a:cubicBezTo>
                    <a:cubicBezTo>
                      <a:pt x="7450" y="316"/>
                      <a:pt x="7303" y="92"/>
                      <a:pt x="6996" y="92"/>
                    </a:cubicBezTo>
                    <a:cubicBezTo>
                      <a:pt x="6983" y="92"/>
                      <a:pt x="6970" y="93"/>
                      <a:pt x="6956" y="94"/>
                    </a:cubicBezTo>
                    <a:cubicBezTo>
                      <a:pt x="6653" y="113"/>
                      <a:pt x="6171" y="247"/>
                      <a:pt x="5879" y="247"/>
                    </a:cubicBezTo>
                    <a:cubicBezTo>
                      <a:pt x="5860" y="247"/>
                      <a:pt x="5842" y="247"/>
                      <a:pt x="5824" y="246"/>
                    </a:cubicBezTo>
                    <a:cubicBezTo>
                      <a:pt x="5531" y="215"/>
                      <a:pt x="5238" y="154"/>
                      <a:pt x="4763" y="134"/>
                    </a:cubicBezTo>
                    <a:cubicBezTo>
                      <a:pt x="4693" y="131"/>
                      <a:pt x="4624" y="130"/>
                      <a:pt x="4555" y="130"/>
                    </a:cubicBezTo>
                    <a:cubicBezTo>
                      <a:pt x="4221" y="130"/>
                      <a:pt x="3897" y="158"/>
                      <a:pt x="3634" y="158"/>
                    </a:cubicBezTo>
                    <a:cubicBezTo>
                      <a:pt x="3580" y="158"/>
                      <a:pt x="3528" y="157"/>
                      <a:pt x="3479" y="154"/>
                    </a:cubicBezTo>
                    <a:cubicBezTo>
                      <a:pt x="3193" y="137"/>
                      <a:pt x="3025" y="0"/>
                      <a:pt x="2498" y="0"/>
                    </a:cubicBezTo>
                    <a:close/>
                  </a:path>
                </a:pathLst>
              </a:custGeom>
              <a:solidFill>
                <a:srgbClr val="7D59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5331395" y="611155"/>
                <a:ext cx="45732" cy="308012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8924" extrusionOk="0">
                    <a:moveTo>
                      <a:pt x="708" y="0"/>
                    </a:moveTo>
                    <a:cubicBezTo>
                      <a:pt x="708" y="0"/>
                      <a:pt x="0" y="1941"/>
                      <a:pt x="41" y="3103"/>
                    </a:cubicBezTo>
                    <a:cubicBezTo>
                      <a:pt x="80" y="4248"/>
                      <a:pt x="448" y="8924"/>
                      <a:pt x="719" y="8924"/>
                    </a:cubicBezTo>
                    <a:cubicBezTo>
                      <a:pt x="725" y="8924"/>
                      <a:pt x="732" y="8921"/>
                      <a:pt x="738" y="8916"/>
                    </a:cubicBezTo>
                    <a:cubicBezTo>
                      <a:pt x="819" y="8855"/>
                      <a:pt x="890" y="8359"/>
                      <a:pt x="890" y="8359"/>
                    </a:cubicBezTo>
                    <a:cubicBezTo>
                      <a:pt x="890" y="8359"/>
                      <a:pt x="1162" y="3821"/>
                      <a:pt x="1243" y="2456"/>
                    </a:cubicBezTo>
                    <a:cubicBezTo>
                      <a:pt x="1324" y="1092"/>
                      <a:pt x="708" y="0"/>
                      <a:pt x="70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5351966" y="631381"/>
                <a:ext cx="56915" cy="28854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360" extrusionOk="0">
                    <a:moveTo>
                      <a:pt x="1517" y="0"/>
                    </a:moveTo>
                    <a:cubicBezTo>
                      <a:pt x="1517" y="0"/>
                      <a:pt x="718" y="1425"/>
                      <a:pt x="456" y="3336"/>
                    </a:cubicBezTo>
                    <a:cubicBezTo>
                      <a:pt x="243" y="4933"/>
                      <a:pt x="51" y="7814"/>
                      <a:pt x="11" y="8228"/>
                    </a:cubicBezTo>
                    <a:cubicBezTo>
                      <a:pt x="0" y="8299"/>
                      <a:pt x="61" y="8359"/>
                      <a:pt x="132" y="8359"/>
                    </a:cubicBezTo>
                    <a:cubicBezTo>
                      <a:pt x="193" y="8359"/>
                      <a:pt x="243" y="8309"/>
                      <a:pt x="253" y="8249"/>
                    </a:cubicBezTo>
                    <a:cubicBezTo>
                      <a:pt x="283" y="7743"/>
                      <a:pt x="516" y="4145"/>
                      <a:pt x="678" y="3033"/>
                    </a:cubicBezTo>
                    <a:cubicBezTo>
                      <a:pt x="870" y="1779"/>
                      <a:pt x="1648" y="111"/>
                      <a:pt x="1648" y="111"/>
                    </a:cubicBez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5388241" y="624720"/>
                <a:ext cx="43316" cy="2547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738" extrusionOk="0">
                    <a:moveTo>
                      <a:pt x="1" y="1"/>
                    </a:moveTo>
                    <a:cubicBezTo>
                      <a:pt x="1" y="1"/>
                      <a:pt x="102" y="598"/>
                      <a:pt x="405" y="708"/>
                    </a:cubicBezTo>
                    <a:cubicBezTo>
                      <a:pt x="468" y="730"/>
                      <a:pt x="542" y="738"/>
                      <a:pt x="619" y="738"/>
                    </a:cubicBezTo>
                    <a:cubicBezTo>
                      <a:pt x="912" y="738"/>
                      <a:pt x="1254" y="618"/>
                      <a:pt x="1254" y="61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5385825" y="547924"/>
                <a:ext cx="52704" cy="82077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2378" extrusionOk="0">
                    <a:moveTo>
                      <a:pt x="1317" y="0"/>
                    </a:moveTo>
                    <a:cubicBezTo>
                      <a:pt x="1310" y="0"/>
                      <a:pt x="1302" y="1"/>
                      <a:pt x="1294" y="2"/>
                    </a:cubicBezTo>
                    <a:cubicBezTo>
                      <a:pt x="1243" y="13"/>
                      <a:pt x="1122" y="114"/>
                      <a:pt x="960" y="265"/>
                    </a:cubicBezTo>
                    <a:cubicBezTo>
                      <a:pt x="758" y="478"/>
                      <a:pt x="495" y="770"/>
                      <a:pt x="304" y="1084"/>
                    </a:cubicBezTo>
                    <a:cubicBezTo>
                      <a:pt x="71" y="1468"/>
                      <a:pt x="0" y="1923"/>
                      <a:pt x="0" y="2024"/>
                    </a:cubicBezTo>
                    <a:cubicBezTo>
                      <a:pt x="21" y="2287"/>
                      <a:pt x="263" y="2378"/>
                      <a:pt x="263" y="2378"/>
                    </a:cubicBezTo>
                    <a:lnTo>
                      <a:pt x="1526" y="366"/>
                    </a:lnTo>
                    <a:cubicBezTo>
                      <a:pt x="1526" y="366"/>
                      <a:pt x="1517" y="316"/>
                      <a:pt x="1506" y="245"/>
                    </a:cubicBezTo>
                    <a:cubicBezTo>
                      <a:pt x="1478" y="141"/>
                      <a:pt x="1431" y="0"/>
                      <a:pt x="1317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5419028" y="562041"/>
                <a:ext cx="46008" cy="85149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467" extrusionOk="0">
                    <a:moveTo>
                      <a:pt x="1128" y="1"/>
                    </a:moveTo>
                    <a:cubicBezTo>
                      <a:pt x="1081" y="1"/>
                      <a:pt x="1032" y="4"/>
                      <a:pt x="989" y="8"/>
                    </a:cubicBezTo>
                    <a:cubicBezTo>
                      <a:pt x="918" y="18"/>
                      <a:pt x="858" y="28"/>
                      <a:pt x="858" y="28"/>
                    </a:cubicBezTo>
                    <a:lnTo>
                      <a:pt x="180" y="2292"/>
                    </a:lnTo>
                    <a:cubicBezTo>
                      <a:pt x="173" y="2292"/>
                      <a:pt x="167" y="2292"/>
                      <a:pt x="161" y="2292"/>
                    </a:cubicBezTo>
                    <a:cubicBezTo>
                      <a:pt x="1" y="2292"/>
                      <a:pt x="169" y="2425"/>
                      <a:pt x="413" y="2464"/>
                    </a:cubicBezTo>
                    <a:cubicBezTo>
                      <a:pt x="425" y="2465"/>
                      <a:pt x="436" y="2466"/>
                      <a:pt x="448" y="2466"/>
                    </a:cubicBezTo>
                    <a:cubicBezTo>
                      <a:pt x="720" y="2466"/>
                      <a:pt x="995" y="2025"/>
                      <a:pt x="1130" y="1443"/>
                    </a:cubicBezTo>
                    <a:cubicBezTo>
                      <a:pt x="1222" y="1019"/>
                      <a:pt x="1303" y="574"/>
                      <a:pt x="1323" y="301"/>
                    </a:cubicBezTo>
                    <a:cubicBezTo>
                      <a:pt x="1332" y="179"/>
                      <a:pt x="1332" y="98"/>
                      <a:pt x="1312" y="58"/>
                    </a:cubicBezTo>
                    <a:cubicBezTo>
                      <a:pt x="1293" y="13"/>
                      <a:pt x="1214" y="1"/>
                      <a:pt x="1128" y="1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5428002" y="566804"/>
                <a:ext cx="29372" cy="7748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245" extrusionOk="0">
                    <a:moveTo>
                      <a:pt x="810" y="1"/>
                    </a:moveTo>
                    <a:lnTo>
                      <a:pt x="810" y="1"/>
                    </a:lnTo>
                    <a:cubicBezTo>
                      <a:pt x="780" y="324"/>
                      <a:pt x="648" y="890"/>
                      <a:pt x="537" y="1335"/>
                    </a:cubicBezTo>
                    <a:cubicBezTo>
                      <a:pt x="466" y="1588"/>
                      <a:pt x="405" y="1800"/>
                      <a:pt x="375" y="1881"/>
                    </a:cubicBezTo>
                    <a:cubicBezTo>
                      <a:pt x="335" y="1993"/>
                      <a:pt x="193" y="2134"/>
                      <a:pt x="1" y="2235"/>
                    </a:cubicBezTo>
                    <a:cubicBezTo>
                      <a:pt x="32" y="2235"/>
                      <a:pt x="72" y="2245"/>
                      <a:pt x="113" y="2245"/>
                    </a:cubicBezTo>
                    <a:cubicBezTo>
                      <a:pt x="143" y="2245"/>
                      <a:pt x="173" y="2245"/>
                      <a:pt x="214" y="2235"/>
                    </a:cubicBezTo>
                    <a:cubicBezTo>
                      <a:pt x="405" y="2195"/>
                      <a:pt x="527" y="1811"/>
                      <a:pt x="578" y="1588"/>
                    </a:cubicBezTo>
                    <a:cubicBezTo>
                      <a:pt x="618" y="1366"/>
                      <a:pt x="850" y="173"/>
                      <a:pt x="810" y="1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5453129" y="562041"/>
                <a:ext cx="11908" cy="149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434" extrusionOk="0">
                    <a:moveTo>
                      <a:pt x="140" y="1"/>
                    </a:moveTo>
                    <a:cubicBezTo>
                      <a:pt x="93" y="1"/>
                      <a:pt x="44" y="4"/>
                      <a:pt x="1" y="8"/>
                    </a:cubicBezTo>
                    <a:cubicBezTo>
                      <a:pt x="32" y="129"/>
                      <a:pt x="21" y="301"/>
                      <a:pt x="21" y="301"/>
                    </a:cubicBezTo>
                    <a:cubicBezTo>
                      <a:pt x="21" y="301"/>
                      <a:pt x="108" y="119"/>
                      <a:pt x="142" y="119"/>
                    </a:cubicBezTo>
                    <a:cubicBezTo>
                      <a:pt x="147" y="119"/>
                      <a:pt x="150" y="122"/>
                      <a:pt x="153" y="129"/>
                    </a:cubicBezTo>
                    <a:cubicBezTo>
                      <a:pt x="162" y="188"/>
                      <a:pt x="106" y="434"/>
                      <a:pt x="138" y="434"/>
                    </a:cubicBezTo>
                    <a:cubicBezTo>
                      <a:pt x="139" y="434"/>
                      <a:pt x="141" y="433"/>
                      <a:pt x="142" y="432"/>
                    </a:cubicBezTo>
                    <a:cubicBezTo>
                      <a:pt x="180" y="414"/>
                      <a:pt x="209" y="166"/>
                      <a:pt x="237" y="166"/>
                    </a:cubicBezTo>
                    <a:cubicBezTo>
                      <a:pt x="239" y="166"/>
                      <a:pt x="241" y="167"/>
                      <a:pt x="243" y="170"/>
                    </a:cubicBezTo>
                    <a:cubicBezTo>
                      <a:pt x="264" y="200"/>
                      <a:pt x="243" y="361"/>
                      <a:pt x="254" y="422"/>
                    </a:cubicBezTo>
                    <a:cubicBezTo>
                      <a:pt x="254" y="427"/>
                      <a:pt x="255" y="429"/>
                      <a:pt x="257" y="429"/>
                    </a:cubicBezTo>
                    <a:cubicBezTo>
                      <a:pt x="267" y="429"/>
                      <a:pt x="301" y="368"/>
                      <a:pt x="335" y="301"/>
                    </a:cubicBezTo>
                    <a:cubicBezTo>
                      <a:pt x="344" y="179"/>
                      <a:pt x="344" y="98"/>
                      <a:pt x="324" y="58"/>
                    </a:cubicBezTo>
                    <a:cubicBezTo>
                      <a:pt x="305" y="13"/>
                      <a:pt x="226" y="1"/>
                      <a:pt x="140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0"/>
              <p:cNvSpPr/>
              <p:nvPr/>
            </p:nvSpPr>
            <p:spPr>
              <a:xfrm>
                <a:off x="5416509" y="547924"/>
                <a:ext cx="21330" cy="15118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38" extrusionOk="0">
                    <a:moveTo>
                      <a:pt x="428" y="0"/>
                    </a:moveTo>
                    <a:cubicBezTo>
                      <a:pt x="421" y="0"/>
                      <a:pt x="413" y="1"/>
                      <a:pt x="405" y="2"/>
                    </a:cubicBezTo>
                    <a:cubicBezTo>
                      <a:pt x="354" y="13"/>
                      <a:pt x="233" y="114"/>
                      <a:pt x="71" y="265"/>
                    </a:cubicBezTo>
                    <a:cubicBezTo>
                      <a:pt x="31" y="346"/>
                      <a:pt x="1" y="427"/>
                      <a:pt x="21" y="427"/>
                    </a:cubicBezTo>
                    <a:cubicBezTo>
                      <a:pt x="49" y="418"/>
                      <a:pt x="233" y="200"/>
                      <a:pt x="268" y="200"/>
                    </a:cubicBezTo>
                    <a:cubicBezTo>
                      <a:pt x="271" y="200"/>
                      <a:pt x="273" y="201"/>
                      <a:pt x="273" y="204"/>
                    </a:cubicBezTo>
                    <a:cubicBezTo>
                      <a:pt x="284" y="244"/>
                      <a:pt x="110" y="437"/>
                      <a:pt x="140" y="437"/>
                    </a:cubicBezTo>
                    <a:cubicBezTo>
                      <a:pt x="141" y="437"/>
                      <a:pt x="141" y="437"/>
                      <a:pt x="142" y="437"/>
                    </a:cubicBezTo>
                    <a:cubicBezTo>
                      <a:pt x="191" y="437"/>
                      <a:pt x="399" y="193"/>
                      <a:pt x="441" y="193"/>
                    </a:cubicBezTo>
                    <a:cubicBezTo>
                      <a:pt x="443" y="193"/>
                      <a:pt x="444" y="194"/>
                      <a:pt x="446" y="194"/>
                    </a:cubicBezTo>
                    <a:cubicBezTo>
                      <a:pt x="484" y="204"/>
                      <a:pt x="388" y="409"/>
                      <a:pt x="442" y="409"/>
                    </a:cubicBezTo>
                    <a:cubicBezTo>
                      <a:pt x="446" y="409"/>
                      <a:pt x="450" y="408"/>
                      <a:pt x="455" y="406"/>
                    </a:cubicBezTo>
                    <a:cubicBezTo>
                      <a:pt x="496" y="397"/>
                      <a:pt x="556" y="325"/>
                      <a:pt x="617" y="245"/>
                    </a:cubicBezTo>
                    <a:cubicBezTo>
                      <a:pt x="589" y="141"/>
                      <a:pt x="542" y="0"/>
                      <a:pt x="428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0"/>
              <p:cNvSpPr/>
              <p:nvPr/>
            </p:nvSpPr>
            <p:spPr>
              <a:xfrm>
                <a:off x="5396628" y="563318"/>
                <a:ext cx="30028" cy="35309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023" extrusionOk="0">
                    <a:moveTo>
                      <a:pt x="870" y="1"/>
                    </a:moveTo>
                    <a:lnTo>
                      <a:pt x="870" y="1"/>
                    </a:lnTo>
                    <a:cubicBezTo>
                      <a:pt x="698" y="133"/>
                      <a:pt x="456" y="324"/>
                      <a:pt x="283" y="567"/>
                    </a:cubicBezTo>
                    <a:cubicBezTo>
                      <a:pt x="182" y="708"/>
                      <a:pt x="81" y="860"/>
                      <a:pt x="0" y="1002"/>
                    </a:cubicBezTo>
                    <a:cubicBezTo>
                      <a:pt x="0" y="1012"/>
                      <a:pt x="0" y="1012"/>
                      <a:pt x="11" y="1022"/>
                    </a:cubicBezTo>
                    <a:cubicBezTo>
                      <a:pt x="20" y="1012"/>
                      <a:pt x="41" y="1002"/>
                      <a:pt x="61" y="1002"/>
                    </a:cubicBezTo>
                    <a:cubicBezTo>
                      <a:pt x="101" y="931"/>
                      <a:pt x="142" y="870"/>
                      <a:pt x="182" y="809"/>
                    </a:cubicBezTo>
                    <a:cubicBezTo>
                      <a:pt x="425" y="456"/>
                      <a:pt x="728" y="133"/>
                      <a:pt x="870" y="1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5390347" y="553308"/>
                <a:ext cx="67718" cy="9339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06" extrusionOk="0">
                    <a:moveTo>
                      <a:pt x="1579" y="0"/>
                    </a:moveTo>
                    <a:cubicBezTo>
                      <a:pt x="1445" y="0"/>
                      <a:pt x="1288" y="60"/>
                      <a:pt x="1132" y="210"/>
                    </a:cubicBezTo>
                    <a:cubicBezTo>
                      <a:pt x="1132" y="210"/>
                      <a:pt x="688" y="614"/>
                      <a:pt x="364" y="1099"/>
                    </a:cubicBezTo>
                    <a:cubicBezTo>
                      <a:pt x="162" y="1393"/>
                      <a:pt x="0" y="1726"/>
                      <a:pt x="11" y="2009"/>
                    </a:cubicBezTo>
                    <a:cubicBezTo>
                      <a:pt x="11" y="2131"/>
                      <a:pt x="41" y="2232"/>
                      <a:pt x="112" y="2333"/>
                    </a:cubicBezTo>
                    <a:cubicBezTo>
                      <a:pt x="298" y="2609"/>
                      <a:pt x="525" y="2706"/>
                      <a:pt x="741" y="2706"/>
                    </a:cubicBezTo>
                    <a:cubicBezTo>
                      <a:pt x="865" y="2706"/>
                      <a:pt x="985" y="2674"/>
                      <a:pt x="1092" y="2626"/>
                    </a:cubicBezTo>
                    <a:cubicBezTo>
                      <a:pt x="1284" y="2535"/>
                      <a:pt x="1426" y="2384"/>
                      <a:pt x="1466" y="2272"/>
                    </a:cubicBezTo>
                    <a:cubicBezTo>
                      <a:pt x="1496" y="2191"/>
                      <a:pt x="1557" y="1979"/>
                      <a:pt x="1628" y="1726"/>
                    </a:cubicBezTo>
                    <a:cubicBezTo>
                      <a:pt x="1779" y="1140"/>
                      <a:pt x="1961" y="311"/>
                      <a:pt x="1891" y="169"/>
                    </a:cubicBezTo>
                    <a:cubicBezTo>
                      <a:pt x="1838" y="70"/>
                      <a:pt x="1723" y="0"/>
                      <a:pt x="1579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5402565" y="553308"/>
                <a:ext cx="55500" cy="6016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743" extrusionOk="0">
                    <a:moveTo>
                      <a:pt x="1225" y="0"/>
                    </a:moveTo>
                    <a:cubicBezTo>
                      <a:pt x="1091" y="0"/>
                      <a:pt x="934" y="60"/>
                      <a:pt x="778" y="210"/>
                    </a:cubicBezTo>
                    <a:cubicBezTo>
                      <a:pt x="778" y="210"/>
                      <a:pt x="334" y="614"/>
                      <a:pt x="10" y="1099"/>
                    </a:cubicBezTo>
                    <a:cubicBezTo>
                      <a:pt x="2" y="1181"/>
                      <a:pt x="1" y="1256"/>
                      <a:pt x="21" y="1256"/>
                    </a:cubicBezTo>
                    <a:cubicBezTo>
                      <a:pt x="27" y="1256"/>
                      <a:pt x="33" y="1251"/>
                      <a:pt x="41" y="1241"/>
                    </a:cubicBezTo>
                    <a:cubicBezTo>
                      <a:pt x="96" y="1168"/>
                      <a:pt x="308" y="731"/>
                      <a:pt x="332" y="731"/>
                    </a:cubicBezTo>
                    <a:cubicBezTo>
                      <a:pt x="335" y="731"/>
                      <a:pt x="336" y="735"/>
                      <a:pt x="334" y="746"/>
                    </a:cubicBezTo>
                    <a:cubicBezTo>
                      <a:pt x="325" y="835"/>
                      <a:pt x="222" y="1128"/>
                      <a:pt x="246" y="1128"/>
                    </a:cubicBezTo>
                    <a:cubicBezTo>
                      <a:pt x="249" y="1128"/>
                      <a:pt x="255" y="1122"/>
                      <a:pt x="263" y="1110"/>
                    </a:cubicBezTo>
                    <a:cubicBezTo>
                      <a:pt x="328" y="1007"/>
                      <a:pt x="559" y="514"/>
                      <a:pt x="569" y="514"/>
                    </a:cubicBezTo>
                    <a:lnTo>
                      <a:pt x="569" y="514"/>
                    </a:lnTo>
                    <a:cubicBezTo>
                      <a:pt x="569" y="514"/>
                      <a:pt x="569" y="517"/>
                      <a:pt x="567" y="524"/>
                    </a:cubicBezTo>
                    <a:cubicBezTo>
                      <a:pt x="547" y="622"/>
                      <a:pt x="414" y="909"/>
                      <a:pt x="442" y="909"/>
                    </a:cubicBezTo>
                    <a:cubicBezTo>
                      <a:pt x="443" y="909"/>
                      <a:pt x="444" y="908"/>
                      <a:pt x="445" y="908"/>
                    </a:cubicBezTo>
                    <a:cubicBezTo>
                      <a:pt x="474" y="878"/>
                      <a:pt x="693" y="320"/>
                      <a:pt x="726" y="320"/>
                    </a:cubicBezTo>
                    <a:cubicBezTo>
                      <a:pt x="727" y="320"/>
                      <a:pt x="728" y="320"/>
                      <a:pt x="728" y="322"/>
                    </a:cubicBezTo>
                    <a:cubicBezTo>
                      <a:pt x="738" y="372"/>
                      <a:pt x="647" y="564"/>
                      <a:pt x="688" y="574"/>
                    </a:cubicBezTo>
                    <a:cubicBezTo>
                      <a:pt x="708" y="574"/>
                      <a:pt x="758" y="463"/>
                      <a:pt x="819" y="342"/>
                    </a:cubicBezTo>
                    <a:cubicBezTo>
                      <a:pt x="872" y="236"/>
                      <a:pt x="925" y="122"/>
                      <a:pt x="937" y="122"/>
                    </a:cubicBezTo>
                    <a:cubicBezTo>
                      <a:pt x="939" y="122"/>
                      <a:pt x="940" y="124"/>
                      <a:pt x="940" y="129"/>
                    </a:cubicBezTo>
                    <a:cubicBezTo>
                      <a:pt x="940" y="204"/>
                      <a:pt x="810" y="437"/>
                      <a:pt x="831" y="437"/>
                    </a:cubicBezTo>
                    <a:cubicBezTo>
                      <a:pt x="833" y="437"/>
                      <a:pt x="836" y="435"/>
                      <a:pt x="839" y="432"/>
                    </a:cubicBezTo>
                    <a:cubicBezTo>
                      <a:pt x="886" y="395"/>
                      <a:pt x="1080" y="72"/>
                      <a:pt x="1101" y="72"/>
                    </a:cubicBezTo>
                    <a:cubicBezTo>
                      <a:pt x="1102" y="72"/>
                      <a:pt x="1103" y="74"/>
                      <a:pt x="1102" y="79"/>
                    </a:cubicBezTo>
                    <a:cubicBezTo>
                      <a:pt x="1102" y="138"/>
                      <a:pt x="872" y="484"/>
                      <a:pt x="925" y="484"/>
                    </a:cubicBezTo>
                    <a:cubicBezTo>
                      <a:pt x="927" y="484"/>
                      <a:pt x="929" y="484"/>
                      <a:pt x="930" y="483"/>
                    </a:cubicBezTo>
                    <a:cubicBezTo>
                      <a:pt x="1011" y="453"/>
                      <a:pt x="1183" y="59"/>
                      <a:pt x="1223" y="59"/>
                    </a:cubicBezTo>
                    <a:cubicBezTo>
                      <a:pt x="1264" y="59"/>
                      <a:pt x="1355" y="68"/>
                      <a:pt x="1355" y="149"/>
                    </a:cubicBezTo>
                    <a:cubicBezTo>
                      <a:pt x="1365" y="230"/>
                      <a:pt x="1153" y="594"/>
                      <a:pt x="1203" y="594"/>
                    </a:cubicBezTo>
                    <a:cubicBezTo>
                      <a:pt x="1261" y="594"/>
                      <a:pt x="1411" y="218"/>
                      <a:pt x="1442" y="218"/>
                    </a:cubicBezTo>
                    <a:cubicBezTo>
                      <a:pt x="1443" y="218"/>
                      <a:pt x="1445" y="219"/>
                      <a:pt x="1446" y="220"/>
                    </a:cubicBezTo>
                    <a:cubicBezTo>
                      <a:pt x="1465" y="260"/>
                      <a:pt x="1205" y="706"/>
                      <a:pt x="1241" y="706"/>
                    </a:cubicBezTo>
                    <a:cubicBezTo>
                      <a:pt x="1241" y="706"/>
                      <a:pt x="1242" y="706"/>
                      <a:pt x="1243" y="706"/>
                    </a:cubicBezTo>
                    <a:cubicBezTo>
                      <a:pt x="1291" y="687"/>
                      <a:pt x="1398" y="468"/>
                      <a:pt x="1438" y="468"/>
                    </a:cubicBezTo>
                    <a:cubicBezTo>
                      <a:pt x="1441" y="468"/>
                      <a:pt x="1443" y="470"/>
                      <a:pt x="1446" y="473"/>
                    </a:cubicBezTo>
                    <a:cubicBezTo>
                      <a:pt x="1486" y="524"/>
                      <a:pt x="1193" y="1009"/>
                      <a:pt x="1193" y="1039"/>
                    </a:cubicBezTo>
                    <a:cubicBezTo>
                      <a:pt x="1193" y="1040"/>
                      <a:pt x="1194" y="1040"/>
                      <a:pt x="1194" y="1040"/>
                    </a:cubicBezTo>
                    <a:cubicBezTo>
                      <a:pt x="1202" y="1040"/>
                      <a:pt x="1247" y="994"/>
                      <a:pt x="1284" y="948"/>
                    </a:cubicBezTo>
                    <a:cubicBezTo>
                      <a:pt x="1330" y="893"/>
                      <a:pt x="1368" y="846"/>
                      <a:pt x="1382" y="846"/>
                    </a:cubicBezTo>
                    <a:cubicBezTo>
                      <a:pt x="1383" y="846"/>
                      <a:pt x="1384" y="846"/>
                      <a:pt x="1385" y="847"/>
                    </a:cubicBezTo>
                    <a:cubicBezTo>
                      <a:pt x="1405" y="867"/>
                      <a:pt x="1112" y="1261"/>
                      <a:pt x="1112" y="1312"/>
                    </a:cubicBezTo>
                    <a:cubicBezTo>
                      <a:pt x="1112" y="1318"/>
                      <a:pt x="1115" y="1321"/>
                      <a:pt x="1119" y="1321"/>
                    </a:cubicBezTo>
                    <a:cubicBezTo>
                      <a:pt x="1134" y="1321"/>
                      <a:pt x="1173" y="1283"/>
                      <a:pt x="1213" y="1251"/>
                    </a:cubicBezTo>
                    <a:cubicBezTo>
                      <a:pt x="1251" y="1222"/>
                      <a:pt x="1294" y="1186"/>
                      <a:pt x="1313" y="1186"/>
                    </a:cubicBezTo>
                    <a:cubicBezTo>
                      <a:pt x="1320" y="1186"/>
                      <a:pt x="1324" y="1190"/>
                      <a:pt x="1324" y="1201"/>
                    </a:cubicBezTo>
                    <a:cubicBezTo>
                      <a:pt x="1335" y="1261"/>
                      <a:pt x="1032" y="1615"/>
                      <a:pt x="1072" y="1706"/>
                    </a:cubicBezTo>
                    <a:cubicBezTo>
                      <a:pt x="1083" y="1733"/>
                      <a:pt x="1117" y="1743"/>
                      <a:pt x="1158" y="1743"/>
                    </a:cubicBezTo>
                    <a:cubicBezTo>
                      <a:pt x="1195" y="1743"/>
                      <a:pt x="1237" y="1736"/>
                      <a:pt x="1274" y="1726"/>
                    </a:cubicBezTo>
                    <a:cubicBezTo>
                      <a:pt x="1425" y="1140"/>
                      <a:pt x="1607" y="311"/>
                      <a:pt x="1537" y="169"/>
                    </a:cubicBezTo>
                    <a:cubicBezTo>
                      <a:pt x="1484" y="70"/>
                      <a:pt x="1369" y="0"/>
                      <a:pt x="1225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5402565" y="565078"/>
                <a:ext cx="41901" cy="81697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367" extrusionOk="0">
                    <a:moveTo>
                      <a:pt x="364" y="981"/>
                    </a:moveTo>
                    <a:cubicBezTo>
                      <a:pt x="344" y="981"/>
                      <a:pt x="293" y="1143"/>
                      <a:pt x="233" y="1315"/>
                    </a:cubicBezTo>
                    <a:cubicBezTo>
                      <a:pt x="253" y="1315"/>
                      <a:pt x="263" y="1315"/>
                      <a:pt x="273" y="1325"/>
                    </a:cubicBezTo>
                    <a:cubicBezTo>
                      <a:pt x="313" y="1194"/>
                      <a:pt x="364" y="1041"/>
                      <a:pt x="364" y="991"/>
                    </a:cubicBezTo>
                    <a:lnTo>
                      <a:pt x="364" y="981"/>
                    </a:lnTo>
                    <a:close/>
                    <a:moveTo>
                      <a:pt x="1183" y="1"/>
                    </a:moveTo>
                    <a:cubicBezTo>
                      <a:pt x="1142" y="1"/>
                      <a:pt x="506" y="1375"/>
                      <a:pt x="313" y="1557"/>
                    </a:cubicBezTo>
                    <a:cubicBezTo>
                      <a:pt x="284" y="1699"/>
                      <a:pt x="192" y="1891"/>
                      <a:pt x="81" y="2083"/>
                    </a:cubicBezTo>
                    <a:cubicBezTo>
                      <a:pt x="61" y="2133"/>
                      <a:pt x="30" y="2194"/>
                      <a:pt x="0" y="2254"/>
                    </a:cubicBezTo>
                    <a:cubicBezTo>
                      <a:pt x="131" y="2335"/>
                      <a:pt x="253" y="2366"/>
                      <a:pt x="385" y="2366"/>
                    </a:cubicBezTo>
                    <a:cubicBezTo>
                      <a:pt x="506" y="2366"/>
                      <a:pt x="627" y="2335"/>
                      <a:pt x="738" y="2285"/>
                    </a:cubicBezTo>
                    <a:cubicBezTo>
                      <a:pt x="718" y="2265"/>
                      <a:pt x="688" y="2254"/>
                      <a:pt x="647" y="2245"/>
                    </a:cubicBezTo>
                    <a:cubicBezTo>
                      <a:pt x="495" y="2204"/>
                      <a:pt x="749" y="2164"/>
                      <a:pt x="829" y="2093"/>
                    </a:cubicBezTo>
                    <a:cubicBezTo>
                      <a:pt x="839" y="2073"/>
                      <a:pt x="839" y="2063"/>
                      <a:pt x="829" y="2063"/>
                    </a:cubicBezTo>
                    <a:cubicBezTo>
                      <a:pt x="809" y="2063"/>
                      <a:pt x="758" y="2073"/>
                      <a:pt x="718" y="2083"/>
                    </a:cubicBezTo>
                    <a:cubicBezTo>
                      <a:pt x="677" y="2103"/>
                      <a:pt x="627" y="2113"/>
                      <a:pt x="596" y="2113"/>
                    </a:cubicBezTo>
                    <a:lnTo>
                      <a:pt x="587" y="2113"/>
                    </a:lnTo>
                    <a:cubicBezTo>
                      <a:pt x="526" y="2093"/>
                      <a:pt x="839" y="1820"/>
                      <a:pt x="880" y="1760"/>
                    </a:cubicBezTo>
                    <a:cubicBezTo>
                      <a:pt x="890" y="1749"/>
                      <a:pt x="890" y="1749"/>
                      <a:pt x="880" y="1749"/>
                    </a:cubicBezTo>
                    <a:cubicBezTo>
                      <a:pt x="850" y="1749"/>
                      <a:pt x="708" y="1830"/>
                      <a:pt x="617" y="1840"/>
                    </a:cubicBezTo>
                    <a:cubicBezTo>
                      <a:pt x="516" y="1840"/>
                      <a:pt x="829" y="1497"/>
                      <a:pt x="819" y="1426"/>
                    </a:cubicBezTo>
                    <a:cubicBezTo>
                      <a:pt x="819" y="1416"/>
                      <a:pt x="809" y="1416"/>
                      <a:pt x="809" y="1416"/>
                    </a:cubicBezTo>
                    <a:cubicBezTo>
                      <a:pt x="769" y="1416"/>
                      <a:pt x="627" y="1668"/>
                      <a:pt x="495" y="1679"/>
                    </a:cubicBezTo>
                    <a:cubicBezTo>
                      <a:pt x="354" y="1679"/>
                      <a:pt x="1213" y="10"/>
                      <a:pt x="1183" y="1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5363114" y="651262"/>
                <a:ext cx="92845" cy="207953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6025" extrusionOk="0">
                    <a:moveTo>
                      <a:pt x="2690" y="0"/>
                    </a:moveTo>
                    <a:cubicBezTo>
                      <a:pt x="2689" y="0"/>
                      <a:pt x="1477" y="1406"/>
                      <a:pt x="1072" y="1820"/>
                    </a:cubicBezTo>
                    <a:cubicBezTo>
                      <a:pt x="214" y="2699"/>
                      <a:pt x="82" y="4367"/>
                      <a:pt x="82" y="4367"/>
                    </a:cubicBezTo>
                    <a:lnTo>
                      <a:pt x="1" y="6025"/>
                    </a:lnTo>
                    <a:cubicBezTo>
                      <a:pt x="1" y="6025"/>
                      <a:pt x="1072" y="5277"/>
                      <a:pt x="1052" y="4690"/>
                    </a:cubicBezTo>
                    <a:cubicBezTo>
                      <a:pt x="1032" y="4115"/>
                      <a:pt x="1204" y="3286"/>
                      <a:pt x="1386" y="2871"/>
                    </a:cubicBezTo>
                    <a:cubicBezTo>
                      <a:pt x="1568" y="2446"/>
                      <a:pt x="2265" y="1284"/>
                      <a:pt x="2690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5362804" y="669762"/>
                <a:ext cx="83388" cy="162255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4701" extrusionOk="0">
                    <a:moveTo>
                      <a:pt x="2416" y="0"/>
                    </a:moveTo>
                    <a:lnTo>
                      <a:pt x="2416" y="0"/>
                    </a:lnTo>
                    <a:cubicBezTo>
                      <a:pt x="2415" y="1"/>
                      <a:pt x="1142" y="1526"/>
                      <a:pt x="971" y="1840"/>
                    </a:cubicBezTo>
                    <a:cubicBezTo>
                      <a:pt x="809" y="2143"/>
                      <a:pt x="677" y="3397"/>
                      <a:pt x="526" y="3851"/>
                    </a:cubicBezTo>
                    <a:cubicBezTo>
                      <a:pt x="384" y="4306"/>
                      <a:pt x="41" y="4437"/>
                      <a:pt x="41" y="4437"/>
                    </a:cubicBezTo>
                    <a:lnTo>
                      <a:pt x="0" y="4700"/>
                    </a:lnTo>
                    <a:cubicBezTo>
                      <a:pt x="0" y="4700"/>
                      <a:pt x="506" y="4246"/>
                      <a:pt x="637" y="3952"/>
                    </a:cubicBezTo>
                    <a:cubicBezTo>
                      <a:pt x="758" y="3659"/>
                      <a:pt x="869" y="2325"/>
                      <a:pt x="1081" y="1880"/>
                    </a:cubicBezTo>
                    <a:cubicBezTo>
                      <a:pt x="1294" y="1436"/>
                      <a:pt x="2415" y="1"/>
                      <a:pt x="2416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>
                <a:off x="5377783" y="597487"/>
                <a:ext cx="34584" cy="3599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43" extrusionOk="0">
                    <a:moveTo>
                      <a:pt x="634" y="0"/>
                    </a:moveTo>
                    <a:cubicBezTo>
                      <a:pt x="575" y="0"/>
                      <a:pt x="499" y="57"/>
                      <a:pt x="415" y="123"/>
                    </a:cubicBezTo>
                    <a:cubicBezTo>
                      <a:pt x="254" y="255"/>
                      <a:pt x="92" y="446"/>
                      <a:pt x="92" y="446"/>
                    </a:cubicBezTo>
                    <a:lnTo>
                      <a:pt x="0" y="618"/>
                    </a:lnTo>
                    <a:cubicBezTo>
                      <a:pt x="0" y="618"/>
                      <a:pt x="332" y="881"/>
                      <a:pt x="392" y="881"/>
                    </a:cubicBezTo>
                    <a:cubicBezTo>
                      <a:pt x="393" y="881"/>
                      <a:pt x="394" y="881"/>
                      <a:pt x="395" y="881"/>
                    </a:cubicBezTo>
                    <a:cubicBezTo>
                      <a:pt x="398" y="880"/>
                      <a:pt x="401" y="880"/>
                      <a:pt x="405" y="880"/>
                    </a:cubicBezTo>
                    <a:cubicBezTo>
                      <a:pt x="475" y="880"/>
                      <a:pt x="739" y="1043"/>
                      <a:pt x="739" y="1043"/>
                    </a:cubicBezTo>
                    <a:cubicBezTo>
                      <a:pt x="739" y="1043"/>
                      <a:pt x="870" y="851"/>
                      <a:pt x="921" y="628"/>
                    </a:cubicBezTo>
                    <a:cubicBezTo>
                      <a:pt x="930" y="578"/>
                      <a:pt x="930" y="517"/>
                      <a:pt x="930" y="466"/>
                    </a:cubicBezTo>
                    <a:cubicBezTo>
                      <a:pt x="930" y="365"/>
                      <a:pt x="1002" y="73"/>
                      <a:pt x="647" y="1"/>
                    </a:cubicBezTo>
                    <a:cubicBezTo>
                      <a:pt x="643" y="1"/>
                      <a:pt x="639" y="0"/>
                      <a:pt x="634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>
                <a:off x="5392107" y="597487"/>
                <a:ext cx="20260" cy="2512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728" extrusionOk="0">
                    <a:moveTo>
                      <a:pt x="219" y="0"/>
                    </a:moveTo>
                    <a:cubicBezTo>
                      <a:pt x="160" y="0"/>
                      <a:pt x="84" y="57"/>
                      <a:pt x="0" y="123"/>
                    </a:cubicBezTo>
                    <a:lnTo>
                      <a:pt x="0" y="224"/>
                    </a:lnTo>
                    <a:cubicBezTo>
                      <a:pt x="0" y="224"/>
                      <a:pt x="128" y="103"/>
                      <a:pt x="163" y="103"/>
                    </a:cubicBezTo>
                    <a:cubicBezTo>
                      <a:pt x="169" y="103"/>
                      <a:pt x="172" y="106"/>
                      <a:pt x="172" y="113"/>
                    </a:cubicBezTo>
                    <a:cubicBezTo>
                      <a:pt x="181" y="150"/>
                      <a:pt x="71" y="382"/>
                      <a:pt x="84" y="382"/>
                    </a:cubicBezTo>
                    <a:cubicBezTo>
                      <a:pt x="85" y="382"/>
                      <a:pt x="87" y="380"/>
                      <a:pt x="91" y="376"/>
                    </a:cubicBezTo>
                    <a:cubicBezTo>
                      <a:pt x="128" y="329"/>
                      <a:pt x="235" y="118"/>
                      <a:pt x="266" y="118"/>
                    </a:cubicBezTo>
                    <a:cubicBezTo>
                      <a:pt x="269" y="118"/>
                      <a:pt x="271" y="120"/>
                      <a:pt x="273" y="123"/>
                    </a:cubicBezTo>
                    <a:cubicBezTo>
                      <a:pt x="292" y="152"/>
                      <a:pt x="143" y="509"/>
                      <a:pt x="150" y="509"/>
                    </a:cubicBezTo>
                    <a:cubicBezTo>
                      <a:pt x="150" y="509"/>
                      <a:pt x="151" y="508"/>
                      <a:pt x="151" y="507"/>
                    </a:cubicBezTo>
                    <a:cubicBezTo>
                      <a:pt x="181" y="487"/>
                      <a:pt x="294" y="273"/>
                      <a:pt x="321" y="273"/>
                    </a:cubicBezTo>
                    <a:cubicBezTo>
                      <a:pt x="322" y="273"/>
                      <a:pt x="323" y="274"/>
                      <a:pt x="324" y="275"/>
                    </a:cubicBezTo>
                    <a:cubicBezTo>
                      <a:pt x="344" y="284"/>
                      <a:pt x="303" y="416"/>
                      <a:pt x="243" y="558"/>
                    </a:cubicBezTo>
                    <a:cubicBezTo>
                      <a:pt x="203" y="651"/>
                      <a:pt x="207" y="727"/>
                      <a:pt x="232" y="727"/>
                    </a:cubicBezTo>
                    <a:cubicBezTo>
                      <a:pt x="244" y="727"/>
                      <a:pt x="263" y="707"/>
                      <a:pt x="283" y="659"/>
                    </a:cubicBezTo>
                    <a:cubicBezTo>
                      <a:pt x="341" y="542"/>
                      <a:pt x="413" y="405"/>
                      <a:pt x="431" y="405"/>
                    </a:cubicBezTo>
                    <a:cubicBezTo>
                      <a:pt x="435" y="405"/>
                      <a:pt x="436" y="412"/>
                      <a:pt x="434" y="426"/>
                    </a:cubicBezTo>
                    <a:cubicBezTo>
                      <a:pt x="434" y="495"/>
                      <a:pt x="368" y="659"/>
                      <a:pt x="420" y="659"/>
                    </a:cubicBezTo>
                    <a:cubicBezTo>
                      <a:pt x="422" y="659"/>
                      <a:pt x="423" y="659"/>
                      <a:pt x="425" y="659"/>
                    </a:cubicBezTo>
                    <a:cubicBezTo>
                      <a:pt x="445" y="659"/>
                      <a:pt x="475" y="648"/>
                      <a:pt x="506" y="628"/>
                    </a:cubicBezTo>
                    <a:cubicBezTo>
                      <a:pt x="515" y="578"/>
                      <a:pt x="515" y="517"/>
                      <a:pt x="515" y="466"/>
                    </a:cubicBezTo>
                    <a:cubicBezTo>
                      <a:pt x="515" y="365"/>
                      <a:pt x="587" y="73"/>
                      <a:pt x="232" y="1"/>
                    </a:cubicBezTo>
                    <a:cubicBezTo>
                      <a:pt x="228" y="1"/>
                      <a:pt x="224" y="0"/>
                      <a:pt x="219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5347928" y="610431"/>
                <a:ext cx="69720" cy="76106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2205" extrusionOk="0">
                    <a:moveTo>
                      <a:pt x="1803" y="0"/>
                    </a:moveTo>
                    <a:cubicBezTo>
                      <a:pt x="1755" y="0"/>
                      <a:pt x="1690" y="19"/>
                      <a:pt x="1604" y="61"/>
                    </a:cubicBezTo>
                    <a:cubicBezTo>
                      <a:pt x="1565" y="54"/>
                      <a:pt x="1528" y="50"/>
                      <a:pt x="1491" y="50"/>
                    </a:cubicBezTo>
                    <a:cubicBezTo>
                      <a:pt x="1331" y="50"/>
                      <a:pt x="1178" y="124"/>
                      <a:pt x="997" y="304"/>
                    </a:cubicBezTo>
                    <a:cubicBezTo>
                      <a:pt x="825" y="486"/>
                      <a:pt x="623" y="779"/>
                      <a:pt x="380" y="1214"/>
                    </a:cubicBezTo>
                    <a:cubicBezTo>
                      <a:pt x="1" y="1942"/>
                      <a:pt x="90" y="2204"/>
                      <a:pt x="332" y="2204"/>
                    </a:cubicBezTo>
                    <a:cubicBezTo>
                      <a:pt x="568" y="2204"/>
                      <a:pt x="950" y="1957"/>
                      <a:pt x="1189" y="1648"/>
                    </a:cubicBezTo>
                    <a:cubicBezTo>
                      <a:pt x="1462" y="1295"/>
                      <a:pt x="1543" y="991"/>
                      <a:pt x="1664" y="769"/>
                    </a:cubicBezTo>
                    <a:cubicBezTo>
                      <a:pt x="1880" y="388"/>
                      <a:pt x="2020" y="0"/>
                      <a:pt x="1803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5380924" y="610431"/>
                <a:ext cx="36724" cy="2657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770" extrusionOk="0">
                    <a:moveTo>
                      <a:pt x="847" y="0"/>
                    </a:moveTo>
                    <a:cubicBezTo>
                      <a:pt x="799" y="0"/>
                      <a:pt x="734" y="19"/>
                      <a:pt x="648" y="61"/>
                    </a:cubicBezTo>
                    <a:cubicBezTo>
                      <a:pt x="609" y="54"/>
                      <a:pt x="572" y="50"/>
                      <a:pt x="535" y="50"/>
                    </a:cubicBezTo>
                    <a:cubicBezTo>
                      <a:pt x="375" y="50"/>
                      <a:pt x="222" y="124"/>
                      <a:pt x="41" y="304"/>
                    </a:cubicBezTo>
                    <a:cubicBezTo>
                      <a:pt x="21" y="446"/>
                      <a:pt x="1" y="617"/>
                      <a:pt x="41" y="617"/>
                    </a:cubicBezTo>
                    <a:cubicBezTo>
                      <a:pt x="43" y="618"/>
                      <a:pt x="45" y="618"/>
                      <a:pt x="47" y="618"/>
                    </a:cubicBezTo>
                    <a:cubicBezTo>
                      <a:pt x="86" y="618"/>
                      <a:pt x="124" y="522"/>
                      <a:pt x="163" y="435"/>
                    </a:cubicBezTo>
                    <a:cubicBezTo>
                      <a:pt x="198" y="345"/>
                      <a:pt x="234" y="248"/>
                      <a:pt x="242" y="248"/>
                    </a:cubicBezTo>
                    <a:cubicBezTo>
                      <a:pt x="243" y="248"/>
                      <a:pt x="243" y="250"/>
                      <a:pt x="243" y="253"/>
                    </a:cubicBezTo>
                    <a:cubicBezTo>
                      <a:pt x="262" y="299"/>
                      <a:pt x="222" y="451"/>
                      <a:pt x="229" y="451"/>
                    </a:cubicBezTo>
                    <a:cubicBezTo>
                      <a:pt x="230" y="451"/>
                      <a:pt x="231" y="450"/>
                      <a:pt x="233" y="446"/>
                    </a:cubicBezTo>
                    <a:cubicBezTo>
                      <a:pt x="264" y="405"/>
                      <a:pt x="385" y="132"/>
                      <a:pt x="435" y="132"/>
                    </a:cubicBezTo>
                    <a:cubicBezTo>
                      <a:pt x="475" y="132"/>
                      <a:pt x="344" y="455"/>
                      <a:pt x="365" y="466"/>
                    </a:cubicBezTo>
                    <a:cubicBezTo>
                      <a:pt x="374" y="466"/>
                      <a:pt x="415" y="385"/>
                      <a:pt x="455" y="294"/>
                    </a:cubicBezTo>
                    <a:cubicBezTo>
                      <a:pt x="506" y="213"/>
                      <a:pt x="547" y="132"/>
                      <a:pt x="556" y="132"/>
                    </a:cubicBezTo>
                    <a:lnTo>
                      <a:pt x="556" y="132"/>
                    </a:lnTo>
                    <a:cubicBezTo>
                      <a:pt x="587" y="142"/>
                      <a:pt x="395" y="587"/>
                      <a:pt x="425" y="587"/>
                    </a:cubicBezTo>
                    <a:cubicBezTo>
                      <a:pt x="466" y="577"/>
                      <a:pt x="637" y="91"/>
                      <a:pt x="657" y="91"/>
                    </a:cubicBezTo>
                    <a:cubicBezTo>
                      <a:pt x="668" y="91"/>
                      <a:pt x="657" y="122"/>
                      <a:pt x="648" y="152"/>
                    </a:cubicBezTo>
                    <a:cubicBezTo>
                      <a:pt x="640" y="191"/>
                      <a:pt x="632" y="223"/>
                      <a:pt x="638" y="223"/>
                    </a:cubicBezTo>
                    <a:cubicBezTo>
                      <a:pt x="640" y="223"/>
                      <a:pt x="643" y="220"/>
                      <a:pt x="648" y="213"/>
                    </a:cubicBezTo>
                    <a:cubicBezTo>
                      <a:pt x="674" y="169"/>
                      <a:pt x="756" y="108"/>
                      <a:pt x="782" y="108"/>
                    </a:cubicBezTo>
                    <a:cubicBezTo>
                      <a:pt x="785" y="108"/>
                      <a:pt x="788" y="109"/>
                      <a:pt x="789" y="112"/>
                    </a:cubicBezTo>
                    <a:cubicBezTo>
                      <a:pt x="809" y="132"/>
                      <a:pt x="657" y="455"/>
                      <a:pt x="657" y="455"/>
                    </a:cubicBezTo>
                    <a:cubicBezTo>
                      <a:pt x="657" y="455"/>
                      <a:pt x="802" y="181"/>
                      <a:pt x="853" y="181"/>
                    </a:cubicBezTo>
                    <a:cubicBezTo>
                      <a:pt x="862" y="181"/>
                      <a:pt x="868" y="191"/>
                      <a:pt x="870" y="213"/>
                    </a:cubicBezTo>
                    <a:cubicBezTo>
                      <a:pt x="880" y="304"/>
                      <a:pt x="779" y="597"/>
                      <a:pt x="708" y="769"/>
                    </a:cubicBezTo>
                    <a:cubicBezTo>
                      <a:pt x="924" y="388"/>
                      <a:pt x="1064" y="0"/>
                      <a:pt x="847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>
                <a:off x="5373607" y="632417"/>
                <a:ext cx="20951" cy="45042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305" extrusionOk="0">
                    <a:moveTo>
                      <a:pt x="597" y="0"/>
                    </a:moveTo>
                    <a:cubicBezTo>
                      <a:pt x="586" y="41"/>
                      <a:pt x="566" y="71"/>
                      <a:pt x="556" y="112"/>
                    </a:cubicBezTo>
                    <a:cubicBezTo>
                      <a:pt x="546" y="193"/>
                      <a:pt x="536" y="294"/>
                      <a:pt x="516" y="395"/>
                    </a:cubicBezTo>
                    <a:cubicBezTo>
                      <a:pt x="496" y="456"/>
                      <a:pt x="485" y="506"/>
                      <a:pt x="465" y="577"/>
                    </a:cubicBezTo>
                    <a:cubicBezTo>
                      <a:pt x="435" y="688"/>
                      <a:pt x="354" y="840"/>
                      <a:pt x="243" y="1001"/>
                    </a:cubicBezTo>
                    <a:cubicBezTo>
                      <a:pt x="222" y="1022"/>
                      <a:pt x="213" y="1042"/>
                      <a:pt x="202" y="1052"/>
                    </a:cubicBezTo>
                    <a:cubicBezTo>
                      <a:pt x="142" y="1132"/>
                      <a:pt x="71" y="1213"/>
                      <a:pt x="0" y="1284"/>
                    </a:cubicBezTo>
                    <a:lnTo>
                      <a:pt x="0" y="1305"/>
                    </a:lnTo>
                    <a:cubicBezTo>
                      <a:pt x="101" y="1224"/>
                      <a:pt x="233" y="1102"/>
                      <a:pt x="324" y="991"/>
                    </a:cubicBezTo>
                    <a:cubicBezTo>
                      <a:pt x="465" y="809"/>
                      <a:pt x="586" y="425"/>
                      <a:pt x="597" y="122"/>
                    </a:cubicBezTo>
                    <a:cubicBezTo>
                      <a:pt x="607" y="81"/>
                      <a:pt x="597" y="41"/>
                      <a:pt x="597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0"/>
              <p:cNvSpPr/>
              <p:nvPr/>
            </p:nvSpPr>
            <p:spPr>
              <a:xfrm>
                <a:off x="5240689" y="673248"/>
                <a:ext cx="51669" cy="241467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6996" extrusionOk="0">
                    <a:moveTo>
                      <a:pt x="1496" y="0"/>
                    </a:moveTo>
                    <a:cubicBezTo>
                      <a:pt x="1496" y="0"/>
                      <a:pt x="829" y="30"/>
                      <a:pt x="475" y="1183"/>
                    </a:cubicBezTo>
                    <a:cubicBezTo>
                      <a:pt x="122" y="2345"/>
                      <a:pt x="0" y="5216"/>
                      <a:pt x="0" y="5216"/>
                    </a:cubicBezTo>
                    <a:lnTo>
                      <a:pt x="30" y="6995"/>
                    </a:lnTo>
                    <a:cubicBezTo>
                      <a:pt x="1001" y="6176"/>
                      <a:pt x="849" y="3103"/>
                      <a:pt x="849" y="1921"/>
                    </a:cubicBezTo>
                    <a:cubicBezTo>
                      <a:pt x="849" y="728"/>
                      <a:pt x="1496" y="0"/>
                      <a:pt x="1496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5241000" y="673248"/>
                <a:ext cx="51358" cy="221931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6430" extrusionOk="0">
                    <a:moveTo>
                      <a:pt x="1487" y="0"/>
                    </a:moveTo>
                    <a:cubicBezTo>
                      <a:pt x="1487" y="1"/>
                      <a:pt x="719" y="607"/>
                      <a:pt x="618" y="1234"/>
                    </a:cubicBezTo>
                    <a:cubicBezTo>
                      <a:pt x="517" y="1850"/>
                      <a:pt x="587" y="3558"/>
                      <a:pt x="446" y="4650"/>
                    </a:cubicBezTo>
                    <a:cubicBezTo>
                      <a:pt x="304" y="5752"/>
                      <a:pt x="41" y="6237"/>
                      <a:pt x="41" y="6237"/>
                    </a:cubicBezTo>
                    <a:lnTo>
                      <a:pt x="1" y="6429"/>
                    </a:lnTo>
                    <a:cubicBezTo>
                      <a:pt x="1" y="6429"/>
                      <a:pt x="497" y="5661"/>
                      <a:pt x="537" y="4700"/>
                    </a:cubicBezTo>
                    <a:cubicBezTo>
                      <a:pt x="578" y="3730"/>
                      <a:pt x="648" y="1607"/>
                      <a:pt x="719" y="1254"/>
                    </a:cubicBezTo>
                    <a:cubicBezTo>
                      <a:pt x="850" y="596"/>
                      <a:pt x="1487" y="1"/>
                      <a:pt x="1487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0"/>
              <p:cNvSpPr/>
              <p:nvPr/>
            </p:nvSpPr>
            <p:spPr>
              <a:xfrm>
                <a:off x="5207900" y="663791"/>
                <a:ext cx="37656" cy="251304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7281" extrusionOk="0">
                    <a:moveTo>
                      <a:pt x="202" y="1"/>
                    </a:moveTo>
                    <a:lnTo>
                      <a:pt x="0" y="21"/>
                    </a:lnTo>
                    <a:cubicBezTo>
                      <a:pt x="0" y="21"/>
                      <a:pt x="353" y="769"/>
                      <a:pt x="607" y="2285"/>
                    </a:cubicBezTo>
                    <a:cubicBezTo>
                      <a:pt x="829" y="3600"/>
                      <a:pt x="920" y="6804"/>
                      <a:pt x="930" y="7229"/>
                    </a:cubicBezTo>
                    <a:cubicBezTo>
                      <a:pt x="930" y="7249"/>
                      <a:pt x="950" y="7269"/>
                      <a:pt x="980" y="7279"/>
                    </a:cubicBezTo>
                    <a:cubicBezTo>
                      <a:pt x="985" y="7280"/>
                      <a:pt x="989" y="7280"/>
                      <a:pt x="994" y="7280"/>
                    </a:cubicBezTo>
                    <a:cubicBezTo>
                      <a:pt x="1041" y="7280"/>
                      <a:pt x="1091" y="7233"/>
                      <a:pt x="1081" y="7178"/>
                    </a:cubicBezTo>
                    <a:cubicBezTo>
                      <a:pt x="1072" y="6551"/>
                      <a:pt x="1000" y="3458"/>
                      <a:pt x="798" y="2235"/>
                    </a:cubicBezTo>
                    <a:cubicBezTo>
                      <a:pt x="566" y="861"/>
                      <a:pt x="202" y="1"/>
                      <a:pt x="20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0"/>
              <p:cNvSpPr/>
              <p:nvPr/>
            </p:nvSpPr>
            <p:spPr>
              <a:xfrm>
                <a:off x="5186604" y="651952"/>
                <a:ext cx="40486" cy="1491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32" extrusionOk="0">
                    <a:moveTo>
                      <a:pt x="1173" y="0"/>
                    </a:moveTo>
                    <a:cubicBezTo>
                      <a:pt x="1172" y="0"/>
                      <a:pt x="0" y="162"/>
                      <a:pt x="172" y="294"/>
                    </a:cubicBezTo>
                    <a:cubicBezTo>
                      <a:pt x="290" y="391"/>
                      <a:pt x="440" y="431"/>
                      <a:pt x="582" y="431"/>
                    </a:cubicBezTo>
                    <a:cubicBezTo>
                      <a:pt x="720" y="431"/>
                      <a:pt x="851" y="394"/>
                      <a:pt x="941" y="334"/>
                    </a:cubicBezTo>
                    <a:cubicBezTo>
                      <a:pt x="1112" y="213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0"/>
              <p:cNvSpPr/>
              <p:nvPr/>
            </p:nvSpPr>
            <p:spPr>
              <a:xfrm>
                <a:off x="5181013" y="564526"/>
                <a:ext cx="12253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73" extrusionOk="0">
                    <a:moveTo>
                      <a:pt x="131" y="0"/>
                    </a:moveTo>
                    <a:cubicBezTo>
                      <a:pt x="120" y="0"/>
                      <a:pt x="110" y="2"/>
                      <a:pt x="101" y="6"/>
                    </a:cubicBezTo>
                    <a:cubicBezTo>
                      <a:pt x="41" y="47"/>
                      <a:pt x="0" y="320"/>
                      <a:pt x="0" y="320"/>
                    </a:cubicBezTo>
                    <a:lnTo>
                      <a:pt x="122" y="714"/>
                    </a:lnTo>
                    <a:cubicBezTo>
                      <a:pt x="122" y="714"/>
                      <a:pt x="225" y="772"/>
                      <a:pt x="294" y="772"/>
                    </a:cubicBezTo>
                    <a:cubicBezTo>
                      <a:pt x="329" y="772"/>
                      <a:pt x="355" y="758"/>
                      <a:pt x="355" y="714"/>
                    </a:cubicBezTo>
                    <a:cubicBezTo>
                      <a:pt x="355" y="583"/>
                      <a:pt x="314" y="77"/>
                      <a:pt x="314" y="77"/>
                    </a:cubicBezTo>
                    <a:cubicBezTo>
                      <a:pt x="305" y="68"/>
                      <a:pt x="199" y="0"/>
                      <a:pt x="131" y="0"/>
                    </a:cubicBezTo>
                    <a:close/>
                  </a:path>
                </a:pathLst>
              </a:custGeom>
              <a:solidFill>
                <a:srgbClr val="BF12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5186604" y="564940"/>
                <a:ext cx="44662" cy="95434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2765" extrusionOk="0">
                    <a:moveTo>
                      <a:pt x="203" y="1"/>
                    </a:moveTo>
                    <a:cubicBezTo>
                      <a:pt x="115" y="1"/>
                      <a:pt x="45" y="63"/>
                      <a:pt x="11" y="156"/>
                    </a:cubicBezTo>
                    <a:cubicBezTo>
                      <a:pt x="0" y="196"/>
                      <a:pt x="0" y="297"/>
                      <a:pt x="11" y="429"/>
                    </a:cubicBezTo>
                    <a:cubicBezTo>
                      <a:pt x="31" y="762"/>
                      <a:pt x="121" y="1299"/>
                      <a:pt x="193" y="1723"/>
                    </a:cubicBezTo>
                    <a:cubicBezTo>
                      <a:pt x="233" y="1975"/>
                      <a:pt x="273" y="2188"/>
                      <a:pt x="294" y="2279"/>
                    </a:cubicBezTo>
                    <a:cubicBezTo>
                      <a:pt x="324" y="2390"/>
                      <a:pt x="425" y="2552"/>
                      <a:pt x="556" y="2653"/>
                    </a:cubicBezTo>
                    <a:cubicBezTo>
                      <a:pt x="635" y="2720"/>
                      <a:pt x="728" y="2764"/>
                      <a:pt x="824" y="2764"/>
                    </a:cubicBezTo>
                    <a:cubicBezTo>
                      <a:pt x="960" y="2764"/>
                      <a:pt x="1100" y="2674"/>
                      <a:pt x="1213" y="2431"/>
                    </a:cubicBezTo>
                    <a:cubicBezTo>
                      <a:pt x="1264" y="2330"/>
                      <a:pt x="1284" y="2229"/>
                      <a:pt x="1284" y="2107"/>
                    </a:cubicBezTo>
                    <a:cubicBezTo>
                      <a:pt x="1294" y="1885"/>
                      <a:pt x="1224" y="1561"/>
                      <a:pt x="1122" y="1278"/>
                    </a:cubicBezTo>
                    <a:cubicBezTo>
                      <a:pt x="1102" y="1218"/>
                      <a:pt x="1082" y="1147"/>
                      <a:pt x="1051" y="1086"/>
                    </a:cubicBezTo>
                    <a:cubicBezTo>
                      <a:pt x="829" y="581"/>
                      <a:pt x="526" y="247"/>
                      <a:pt x="526" y="247"/>
                    </a:cubicBezTo>
                    <a:cubicBezTo>
                      <a:pt x="411" y="71"/>
                      <a:pt x="297" y="1"/>
                      <a:pt x="203" y="1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0"/>
              <p:cNvSpPr/>
              <p:nvPr/>
            </p:nvSpPr>
            <p:spPr>
              <a:xfrm>
                <a:off x="5189055" y="589514"/>
                <a:ext cx="17119" cy="4887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41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0" y="162"/>
                      <a:pt x="111" y="344"/>
                      <a:pt x="172" y="526"/>
                    </a:cubicBezTo>
                    <a:cubicBezTo>
                      <a:pt x="223" y="688"/>
                      <a:pt x="273" y="849"/>
                      <a:pt x="313" y="991"/>
                    </a:cubicBezTo>
                    <a:cubicBezTo>
                      <a:pt x="364" y="1162"/>
                      <a:pt x="414" y="1304"/>
                      <a:pt x="445" y="1415"/>
                    </a:cubicBezTo>
                    <a:cubicBezTo>
                      <a:pt x="445" y="1405"/>
                      <a:pt x="455" y="1405"/>
                      <a:pt x="465" y="1395"/>
                    </a:cubicBezTo>
                    <a:cubicBezTo>
                      <a:pt x="475" y="1395"/>
                      <a:pt x="485" y="1375"/>
                      <a:pt x="495" y="1365"/>
                    </a:cubicBezTo>
                    <a:cubicBezTo>
                      <a:pt x="425" y="1122"/>
                      <a:pt x="344" y="870"/>
                      <a:pt x="313" y="738"/>
                    </a:cubicBezTo>
                    <a:cubicBezTo>
                      <a:pt x="243" y="475"/>
                      <a:pt x="50" y="111"/>
                      <a:pt x="0" y="0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0"/>
              <p:cNvSpPr/>
              <p:nvPr/>
            </p:nvSpPr>
            <p:spPr>
              <a:xfrm>
                <a:off x="5176112" y="568564"/>
                <a:ext cx="11217" cy="1781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16" extrusionOk="0">
                    <a:moveTo>
                      <a:pt x="61" y="1"/>
                    </a:moveTo>
                    <a:cubicBezTo>
                      <a:pt x="1" y="1"/>
                      <a:pt x="1" y="41"/>
                      <a:pt x="1" y="41"/>
                    </a:cubicBezTo>
                    <a:cubicBezTo>
                      <a:pt x="1" y="41"/>
                      <a:pt x="284" y="516"/>
                      <a:pt x="294" y="516"/>
                    </a:cubicBezTo>
                    <a:lnTo>
                      <a:pt x="324" y="455"/>
                    </a:lnTo>
                    <a:cubicBezTo>
                      <a:pt x="324" y="455"/>
                      <a:pt x="264" y="243"/>
                      <a:pt x="254" y="192"/>
                    </a:cubicBezTo>
                    <a:cubicBezTo>
                      <a:pt x="213" y="71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rgbClr val="BF12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0"/>
              <p:cNvSpPr/>
              <p:nvPr/>
            </p:nvSpPr>
            <p:spPr>
              <a:xfrm>
                <a:off x="5204380" y="585649"/>
                <a:ext cx="22711" cy="7438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2155" extrusionOk="0">
                    <a:moveTo>
                      <a:pt x="1" y="1"/>
                    </a:moveTo>
                    <a:cubicBezTo>
                      <a:pt x="1" y="1"/>
                      <a:pt x="11" y="12"/>
                      <a:pt x="21" y="41"/>
                    </a:cubicBezTo>
                    <a:lnTo>
                      <a:pt x="21" y="31"/>
                    </a:lnTo>
                    <a:cubicBezTo>
                      <a:pt x="11" y="11"/>
                      <a:pt x="1" y="1"/>
                      <a:pt x="1" y="1"/>
                    </a:cubicBezTo>
                    <a:close/>
                    <a:moveTo>
                      <a:pt x="112" y="355"/>
                    </a:moveTo>
                    <a:lnTo>
                      <a:pt x="112" y="355"/>
                    </a:lnTo>
                    <a:cubicBezTo>
                      <a:pt x="163" y="567"/>
                      <a:pt x="223" y="840"/>
                      <a:pt x="213" y="1092"/>
                    </a:cubicBezTo>
                    <a:cubicBezTo>
                      <a:pt x="203" y="1325"/>
                      <a:pt x="183" y="1557"/>
                      <a:pt x="183" y="1557"/>
                    </a:cubicBezTo>
                    <a:cubicBezTo>
                      <a:pt x="183" y="1557"/>
                      <a:pt x="102" y="1194"/>
                      <a:pt x="82" y="1173"/>
                    </a:cubicBezTo>
                    <a:lnTo>
                      <a:pt x="82" y="1164"/>
                    </a:lnTo>
                    <a:lnTo>
                      <a:pt x="82" y="1164"/>
                    </a:lnTo>
                    <a:cubicBezTo>
                      <a:pt x="71" y="1164"/>
                      <a:pt x="122" y="1375"/>
                      <a:pt x="51" y="1477"/>
                    </a:cubicBezTo>
                    <a:cubicBezTo>
                      <a:pt x="102" y="1669"/>
                      <a:pt x="143" y="1851"/>
                      <a:pt x="152" y="1972"/>
                    </a:cubicBezTo>
                    <a:cubicBezTo>
                      <a:pt x="163" y="2002"/>
                      <a:pt x="172" y="2033"/>
                      <a:pt x="172" y="2063"/>
                    </a:cubicBezTo>
                    <a:cubicBezTo>
                      <a:pt x="172" y="2073"/>
                      <a:pt x="163" y="2083"/>
                      <a:pt x="163" y="2094"/>
                    </a:cubicBezTo>
                    <a:cubicBezTo>
                      <a:pt x="183" y="2123"/>
                      <a:pt x="203" y="2134"/>
                      <a:pt x="213" y="2134"/>
                    </a:cubicBezTo>
                    <a:cubicBezTo>
                      <a:pt x="253" y="2154"/>
                      <a:pt x="274" y="2154"/>
                      <a:pt x="294" y="2154"/>
                    </a:cubicBezTo>
                    <a:lnTo>
                      <a:pt x="314" y="2154"/>
                    </a:lnTo>
                    <a:cubicBezTo>
                      <a:pt x="314" y="2154"/>
                      <a:pt x="658" y="2114"/>
                      <a:pt x="628" y="1608"/>
                    </a:cubicBezTo>
                    <a:cubicBezTo>
                      <a:pt x="628" y="1527"/>
                      <a:pt x="628" y="1497"/>
                      <a:pt x="617" y="1497"/>
                    </a:cubicBezTo>
                    <a:cubicBezTo>
                      <a:pt x="607" y="1497"/>
                      <a:pt x="597" y="1638"/>
                      <a:pt x="567" y="1669"/>
                    </a:cubicBezTo>
                    <a:lnTo>
                      <a:pt x="557" y="1669"/>
                    </a:lnTo>
                    <a:cubicBezTo>
                      <a:pt x="536" y="1669"/>
                      <a:pt x="587" y="1375"/>
                      <a:pt x="567" y="1184"/>
                    </a:cubicBezTo>
                    <a:lnTo>
                      <a:pt x="567" y="1184"/>
                    </a:lnTo>
                    <a:cubicBezTo>
                      <a:pt x="567" y="1184"/>
                      <a:pt x="567" y="1730"/>
                      <a:pt x="455" y="1831"/>
                    </a:cubicBezTo>
                    <a:cubicBezTo>
                      <a:pt x="446" y="1840"/>
                      <a:pt x="435" y="1840"/>
                      <a:pt x="435" y="1840"/>
                    </a:cubicBezTo>
                    <a:cubicBezTo>
                      <a:pt x="365" y="1840"/>
                      <a:pt x="455" y="1406"/>
                      <a:pt x="466" y="1274"/>
                    </a:cubicBezTo>
                    <a:lnTo>
                      <a:pt x="466" y="1254"/>
                    </a:lnTo>
                    <a:cubicBezTo>
                      <a:pt x="455" y="1254"/>
                      <a:pt x="385" y="1730"/>
                      <a:pt x="314" y="1770"/>
                    </a:cubicBezTo>
                    <a:lnTo>
                      <a:pt x="304" y="1770"/>
                    </a:lnTo>
                    <a:cubicBezTo>
                      <a:pt x="253" y="1770"/>
                      <a:pt x="405" y="1325"/>
                      <a:pt x="314" y="870"/>
                    </a:cubicBezTo>
                    <a:cubicBezTo>
                      <a:pt x="294" y="749"/>
                      <a:pt x="264" y="638"/>
                      <a:pt x="233" y="537"/>
                    </a:cubicBezTo>
                    <a:cubicBezTo>
                      <a:pt x="183" y="476"/>
                      <a:pt x="143" y="416"/>
                      <a:pt x="112" y="355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5204380" y="636593"/>
                <a:ext cx="5281" cy="1715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497" extrusionOk="0">
                    <a:moveTo>
                      <a:pt x="51" y="1"/>
                    </a:moveTo>
                    <a:cubicBezTo>
                      <a:pt x="41" y="11"/>
                      <a:pt x="31" y="31"/>
                      <a:pt x="21" y="31"/>
                    </a:cubicBezTo>
                    <a:cubicBezTo>
                      <a:pt x="11" y="41"/>
                      <a:pt x="1" y="41"/>
                      <a:pt x="1" y="51"/>
                    </a:cubicBezTo>
                    <a:cubicBezTo>
                      <a:pt x="11" y="102"/>
                      <a:pt x="21" y="142"/>
                      <a:pt x="31" y="173"/>
                    </a:cubicBezTo>
                    <a:cubicBezTo>
                      <a:pt x="41" y="193"/>
                      <a:pt x="51" y="233"/>
                      <a:pt x="71" y="263"/>
                    </a:cubicBezTo>
                    <a:cubicBezTo>
                      <a:pt x="92" y="335"/>
                      <a:pt x="132" y="415"/>
                      <a:pt x="152" y="496"/>
                    </a:cubicBezTo>
                    <a:cubicBezTo>
                      <a:pt x="143" y="375"/>
                      <a:pt x="102" y="193"/>
                      <a:pt x="51" y="1"/>
                    </a:cubicBezTo>
                    <a:close/>
                  </a:path>
                </a:pathLst>
              </a:custGeom>
              <a:solidFill>
                <a:srgbClr val="8F0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0"/>
              <p:cNvSpPr/>
              <p:nvPr/>
            </p:nvSpPr>
            <p:spPr>
              <a:xfrm>
                <a:off x="5169140" y="569634"/>
                <a:ext cx="41901" cy="9567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72" extrusionOk="0">
                    <a:moveTo>
                      <a:pt x="212" y="0"/>
                    </a:moveTo>
                    <a:cubicBezTo>
                      <a:pt x="119" y="0"/>
                      <a:pt x="38" y="97"/>
                      <a:pt x="31" y="343"/>
                    </a:cubicBezTo>
                    <a:cubicBezTo>
                      <a:pt x="31" y="343"/>
                      <a:pt x="31" y="354"/>
                      <a:pt x="21" y="394"/>
                    </a:cubicBezTo>
                    <a:cubicBezTo>
                      <a:pt x="21" y="525"/>
                      <a:pt x="1" y="930"/>
                      <a:pt x="41" y="1365"/>
                    </a:cubicBezTo>
                    <a:cubicBezTo>
                      <a:pt x="72" y="1688"/>
                      <a:pt x="132" y="2032"/>
                      <a:pt x="254" y="2295"/>
                    </a:cubicBezTo>
                    <a:cubicBezTo>
                      <a:pt x="284" y="2345"/>
                      <a:pt x="324" y="2406"/>
                      <a:pt x="385" y="2477"/>
                    </a:cubicBezTo>
                    <a:cubicBezTo>
                      <a:pt x="445" y="2537"/>
                      <a:pt x="506" y="2598"/>
                      <a:pt x="577" y="2638"/>
                    </a:cubicBezTo>
                    <a:cubicBezTo>
                      <a:pt x="755" y="2729"/>
                      <a:pt x="879" y="2771"/>
                      <a:pt x="968" y="2771"/>
                    </a:cubicBezTo>
                    <a:cubicBezTo>
                      <a:pt x="1077" y="2771"/>
                      <a:pt x="1135" y="2709"/>
                      <a:pt x="1173" y="2598"/>
                    </a:cubicBezTo>
                    <a:cubicBezTo>
                      <a:pt x="1214" y="2486"/>
                      <a:pt x="1143" y="2325"/>
                      <a:pt x="1092" y="2203"/>
                    </a:cubicBezTo>
                    <a:cubicBezTo>
                      <a:pt x="1072" y="2173"/>
                      <a:pt x="1062" y="2133"/>
                      <a:pt x="1052" y="2113"/>
                    </a:cubicBezTo>
                    <a:cubicBezTo>
                      <a:pt x="1032" y="2021"/>
                      <a:pt x="971" y="1819"/>
                      <a:pt x="890" y="1567"/>
                    </a:cubicBezTo>
                    <a:cubicBezTo>
                      <a:pt x="850" y="1425"/>
                      <a:pt x="800" y="1264"/>
                      <a:pt x="749" y="1102"/>
                    </a:cubicBezTo>
                    <a:cubicBezTo>
                      <a:pt x="597" y="626"/>
                      <a:pt x="436" y="161"/>
                      <a:pt x="365" y="81"/>
                    </a:cubicBezTo>
                    <a:cubicBezTo>
                      <a:pt x="318" y="30"/>
                      <a:pt x="263" y="0"/>
                      <a:pt x="212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0"/>
              <p:cNvSpPr/>
              <p:nvPr/>
            </p:nvSpPr>
            <p:spPr>
              <a:xfrm>
                <a:off x="5186604" y="564940"/>
                <a:ext cx="39451" cy="50081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451" extrusionOk="0">
                    <a:moveTo>
                      <a:pt x="203" y="1"/>
                    </a:moveTo>
                    <a:cubicBezTo>
                      <a:pt x="115" y="1"/>
                      <a:pt x="45" y="63"/>
                      <a:pt x="11" y="156"/>
                    </a:cubicBezTo>
                    <a:cubicBezTo>
                      <a:pt x="0" y="196"/>
                      <a:pt x="0" y="297"/>
                      <a:pt x="11" y="429"/>
                    </a:cubicBezTo>
                    <a:cubicBezTo>
                      <a:pt x="47" y="530"/>
                      <a:pt x="101" y="624"/>
                      <a:pt x="110" y="624"/>
                    </a:cubicBezTo>
                    <a:cubicBezTo>
                      <a:pt x="111" y="624"/>
                      <a:pt x="112" y="623"/>
                      <a:pt x="112" y="621"/>
                    </a:cubicBezTo>
                    <a:cubicBezTo>
                      <a:pt x="112" y="520"/>
                      <a:pt x="81" y="247"/>
                      <a:pt x="112" y="237"/>
                    </a:cubicBezTo>
                    <a:cubicBezTo>
                      <a:pt x="113" y="236"/>
                      <a:pt x="115" y="235"/>
                      <a:pt x="116" y="235"/>
                    </a:cubicBezTo>
                    <a:cubicBezTo>
                      <a:pt x="153" y="235"/>
                      <a:pt x="276" y="435"/>
                      <a:pt x="334" y="551"/>
                    </a:cubicBezTo>
                    <a:cubicBezTo>
                      <a:pt x="338" y="559"/>
                      <a:pt x="340" y="563"/>
                      <a:pt x="341" y="563"/>
                    </a:cubicBezTo>
                    <a:cubicBezTo>
                      <a:pt x="346" y="563"/>
                      <a:pt x="146" y="91"/>
                      <a:pt x="193" y="45"/>
                    </a:cubicBezTo>
                    <a:cubicBezTo>
                      <a:pt x="196" y="42"/>
                      <a:pt x="201" y="40"/>
                      <a:pt x="205" y="40"/>
                    </a:cubicBezTo>
                    <a:cubicBezTo>
                      <a:pt x="271" y="40"/>
                      <a:pt x="399" y="375"/>
                      <a:pt x="465" y="470"/>
                    </a:cubicBezTo>
                    <a:cubicBezTo>
                      <a:pt x="471" y="478"/>
                      <a:pt x="474" y="482"/>
                      <a:pt x="475" y="482"/>
                    </a:cubicBezTo>
                    <a:cubicBezTo>
                      <a:pt x="488" y="482"/>
                      <a:pt x="347" y="170"/>
                      <a:pt x="407" y="170"/>
                    </a:cubicBezTo>
                    <a:cubicBezTo>
                      <a:pt x="412" y="170"/>
                      <a:pt x="417" y="172"/>
                      <a:pt x="425" y="176"/>
                    </a:cubicBezTo>
                    <a:cubicBezTo>
                      <a:pt x="536" y="237"/>
                      <a:pt x="627" y="581"/>
                      <a:pt x="678" y="712"/>
                    </a:cubicBezTo>
                    <a:cubicBezTo>
                      <a:pt x="684" y="728"/>
                      <a:pt x="688" y="735"/>
                      <a:pt x="691" y="735"/>
                    </a:cubicBezTo>
                    <a:cubicBezTo>
                      <a:pt x="703" y="735"/>
                      <a:pt x="667" y="538"/>
                      <a:pt x="667" y="470"/>
                    </a:cubicBezTo>
                    <a:cubicBezTo>
                      <a:pt x="667" y="466"/>
                      <a:pt x="668" y="464"/>
                      <a:pt x="669" y="464"/>
                    </a:cubicBezTo>
                    <a:cubicBezTo>
                      <a:pt x="687" y="464"/>
                      <a:pt x="843" y="983"/>
                      <a:pt x="900" y="1117"/>
                    </a:cubicBezTo>
                    <a:cubicBezTo>
                      <a:pt x="911" y="1146"/>
                      <a:pt x="916" y="1158"/>
                      <a:pt x="918" y="1158"/>
                    </a:cubicBezTo>
                    <a:cubicBezTo>
                      <a:pt x="927" y="1158"/>
                      <a:pt x="888" y="978"/>
                      <a:pt x="880" y="874"/>
                    </a:cubicBezTo>
                    <a:cubicBezTo>
                      <a:pt x="878" y="864"/>
                      <a:pt x="878" y="859"/>
                      <a:pt x="880" y="859"/>
                    </a:cubicBezTo>
                    <a:lnTo>
                      <a:pt x="880" y="859"/>
                    </a:lnTo>
                    <a:cubicBezTo>
                      <a:pt x="897" y="859"/>
                      <a:pt x="1086" y="1394"/>
                      <a:pt x="1132" y="1450"/>
                    </a:cubicBezTo>
                    <a:cubicBezTo>
                      <a:pt x="1133" y="1451"/>
                      <a:pt x="1134" y="1451"/>
                      <a:pt x="1134" y="1451"/>
                    </a:cubicBezTo>
                    <a:cubicBezTo>
                      <a:pt x="1143" y="1451"/>
                      <a:pt x="1141" y="1382"/>
                      <a:pt x="1122" y="1278"/>
                    </a:cubicBezTo>
                    <a:cubicBezTo>
                      <a:pt x="1102" y="1218"/>
                      <a:pt x="1082" y="1147"/>
                      <a:pt x="1051" y="1086"/>
                    </a:cubicBezTo>
                    <a:cubicBezTo>
                      <a:pt x="829" y="581"/>
                      <a:pt x="526" y="247"/>
                      <a:pt x="526" y="247"/>
                    </a:cubicBezTo>
                    <a:cubicBezTo>
                      <a:pt x="411" y="71"/>
                      <a:pt x="297" y="1"/>
                      <a:pt x="203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5171936" y="597522"/>
                <a:ext cx="38415" cy="67718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962" extrusionOk="0">
                    <a:moveTo>
                      <a:pt x="61" y="0"/>
                    </a:moveTo>
                    <a:cubicBezTo>
                      <a:pt x="61" y="0"/>
                      <a:pt x="51" y="11"/>
                      <a:pt x="51" y="31"/>
                    </a:cubicBezTo>
                    <a:cubicBezTo>
                      <a:pt x="51" y="72"/>
                      <a:pt x="1" y="274"/>
                      <a:pt x="41" y="537"/>
                    </a:cubicBezTo>
                    <a:cubicBezTo>
                      <a:pt x="92" y="566"/>
                      <a:pt x="132" y="597"/>
                      <a:pt x="173" y="647"/>
                    </a:cubicBezTo>
                    <a:cubicBezTo>
                      <a:pt x="142" y="526"/>
                      <a:pt x="122" y="405"/>
                      <a:pt x="122" y="314"/>
                    </a:cubicBezTo>
                    <a:cubicBezTo>
                      <a:pt x="122" y="81"/>
                      <a:pt x="81" y="0"/>
                      <a:pt x="61" y="0"/>
                    </a:cubicBezTo>
                    <a:close/>
                    <a:moveTo>
                      <a:pt x="294" y="678"/>
                    </a:moveTo>
                    <a:cubicBezTo>
                      <a:pt x="284" y="678"/>
                      <a:pt x="324" y="779"/>
                      <a:pt x="355" y="900"/>
                    </a:cubicBezTo>
                    <a:cubicBezTo>
                      <a:pt x="385" y="951"/>
                      <a:pt x="405" y="1002"/>
                      <a:pt x="425" y="1052"/>
                    </a:cubicBezTo>
                    <a:cubicBezTo>
                      <a:pt x="526" y="1274"/>
                      <a:pt x="597" y="1517"/>
                      <a:pt x="627" y="1699"/>
                    </a:cubicBezTo>
                    <a:cubicBezTo>
                      <a:pt x="638" y="1759"/>
                      <a:pt x="647" y="1830"/>
                      <a:pt x="647" y="1901"/>
                    </a:cubicBezTo>
                    <a:cubicBezTo>
                      <a:pt x="749" y="1941"/>
                      <a:pt x="829" y="1961"/>
                      <a:pt x="890" y="1961"/>
                    </a:cubicBezTo>
                    <a:cubicBezTo>
                      <a:pt x="1002" y="1961"/>
                      <a:pt x="1052" y="1901"/>
                      <a:pt x="1092" y="1790"/>
                    </a:cubicBezTo>
                    <a:cubicBezTo>
                      <a:pt x="1103" y="1770"/>
                      <a:pt x="1112" y="1739"/>
                      <a:pt x="1112" y="1719"/>
                    </a:cubicBezTo>
                    <a:cubicBezTo>
                      <a:pt x="1112" y="1618"/>
                      <a:pt x="1052" y="1496"/>
                      <a:pt x="1011" y="1395"/>
                    </a:cubicBezTo>
                    <a:cubicBezTo>
                      <a:pt x="951" y="1365"/>
                      <a:pt x="850" y="1314"/>
                      <a:pt x="759" y="1224"/>
                    </a:cubicBezTo>
                    <a:cubicBezTo>
                      <a:pt x="638" y="1123"/>
                      <a:pt x="537" y="850"/>
                      <a:pt x="516" y="850"/>
                    </a:cubicBezTo>
                    <a:cubicBezTo>
                      <a:pt x="506" y="850"/>
                      <a:pt x="506" y="860"/>
                      <a:pt x="506" y="880"/>
                    </a:cubicBezTo>
                    <a:cubicBezTo>
                      <a:pt x="516" y="1031"/>
                      <a:pt x="719" y="1264"/>
                      <a:pt x="627" y="1274"/>
                    </a:cubicBezTo>
                    <a:cubicBezTo>
                      <a:pt x="537" y="1274"/>
                      <a:pt x="395" y="829"/>
                      <a:pt x="314" y="698"/>
                    </a:cubicBezTo>
                    <a:cubicBezTo>
                      <a:pt x="304" y="688"/>
                      <a:pt x="304" y="678"/>
                      <a:pt x="294" y="678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5169830" y="569634"/>
                <a:ext cx="25541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48" extrusionOk="0">
                    <a:moveTo>
                      <a:pt x="192" y="0"/>
                    </a:moveTo>
                    <a:cubicBezTo>
                      <a:pt x="99" y="0"/>
                      <a:pt x="18" y="97"/>
                      <a:pt x="11" y="343"/>
                    </a:cubicBezTo>
                    <a:cubicBezTo>
                      <a:pt x="11" y="343"/>
                      <a:pt x="11" y="354"/>
                      <a:pt x="1" y="394"/>
                    </a:cubicBezTo>
                    <a:cubicBezTo>
                      <a:pt x="11" y="495"/>
                      <a:pt x="21" y="586"/>
                      <a:pt x="52" y="606"/>
                    </a:cubicBezTo>
                    <a:cubicBezTo>
                      <a:pt x="54" y="608"/>
                      <a:pt x="57" y="609"/>
                      <a:pt x="59" y="609"/>
                    </a:cubicBezTo>
                    <a:cubicBezTo>
                      <a:pt x="113" y="609"/>
                      <a:pt x="114" y="157"/>
                      <a:pt x="142" y="60"/>
                    </a:cubicBezTo>
                    <a:cubicBezTo>
                      <a:pt x="145" y="52"/>
                      <a:pt x="147" y="48"/>
                      <a:pt x="150" y="48"/>
                    </a:cubicBezTo>
                    <a:cubicBezTo>
                      <a:pt x="173" y="48"/>
                      <a:pt x="177" y="507"/>
                      <a:pt x="214" y="626"/>
                    </a:cubicBezTo>
                    <a:cubicBezTo>
                      <a:pt x="218" y="638"/>
                      <a:pt x="222" y="644"/>
                      <a:pt x="225" y="644"/>
                    </a:cubicBezTo>
                    <a:cubicBezTo>
                      <a:pt x="259" y="644"/>
                      <a:pt x="235" y="87"/>
                      <a:pt x="243" y="51"/>
                    </a:cubicBezTo>
                    <a:cubicBezTo>
                      <a:pt x="244" y="49"/>
                      <a:pt x="244" y="47"/>
                      <a:pt x="245" y="47"/>
                    </a:cubicBezTo>
                    <a:cubicBezTo>
                      <a:pt x="257" y="47"/>
                      <a:pt x="298" y="503"/>
                      <a:pt x="312" y="503"/>
                    </a:cubicBezTo>
                    <a:cubicBezTo>
                      <a:pt x="313" y="503"/>
                      <a:pt x="314" y="501"/>
                      <a:pt x="315" y="495"/>
                    </a:cubicBezTo>
                    <a:cubicBezTo>
                      <a:pt x="333" y="422"/>
                      <a:pt x="318" y="248"/>
                      <a:pt x="361" y="248"/>
                    </a:cubicBezTo>
                    <a:cubicBezTo>
                      <a:pt x="365" y="248"/>
                      <a:pt x="370" y="249"/>
                      <a:pt x="375" y="253"/>
                    </a:cubicBezTo>
                    <a:cubicBezTo>
                      <a:pt x="425" y="303"/>
                      <a:pt x="395" y="1011"/>
                      <a:pt x="476" y="1011"/>
                    </a:cubicBezTo>
                    <a:cubicBezTo>
                      <a:pt x="477" y="1011"/>
                      <a:pt x="478" y="1011"/>
                      <a:pt x="479" y="1011"/>
                    </a:cubicBezTo>
                    <a:cubicBezTo>
                      <a:pt x="544" y="1011"/>
                      <a:pt x="426" y="596"/>
                      <a:pt x="497" y="525"/>
                    </a:cubicBezTo>
                    <a:cubicBezTo>
                      <a:pt x="499" y="523"/>
                      <a:pt x="501" y="522"/>
                      <a:pt x="503" y="522"/>
                    </a:cubicBezTo>
                    <a:cubicBezTo>
                      <a:pt x="556" y="522"/>
                      <a:pt x="576" y="1238"/>
                      <a:pt x="595" y="1238"/>
                    </a:cubicBezTo>
                    <a:cubicBezTo>
                      <a:pt x="596" y="1238"/>
                      <a:pt x="597" y="1237"/>
                      <a:pt x="598" y="1233"/>
                    </a:cubicBezTo>
                    <a:cubicBezTo>
                      <a:pt x="606" y="1160"/>
                      <a:pt x="616" y="941"/>
                      <a:pt x="625" y="941"/>
                    </a:cubicBezTo>
                    <a:cubicBezTo>
                      <a:pt x="626" y="941"/>
                      <a:pt x="627" y="944"/>
                      <a:pt x="628" y="950"/>
                    </a:cubicBezTo>
                    <a:cubicBezTo>
                      <a:pt x="628" y="1011"/>
                      <a:pt x="668" y="1415"/>
                      <a:pt x="708" y="1446"/>
                    </a:cubicBezTo>
                    <a:cubicBezTo>
                      <a:pt x="710" y="1447"/>
                      <a:pt x="711" y="1447"/>
                      <a:pt x="713" y="1447"/>
                    </a:cubicBezTo>
                    <a:cubicBezTo>
                      <a:pt x="739" y="1447"/>
                      <a:pt x="739" y="1256"/>
                      <a:pt x="729" y="1102"/>
                    </a:cubicBezTo>
                    <a:cubicBezTo>
                      <a:pt x="577" y="626"/>
                      <a:pt x="416" y="161"/>
                      <a:pt x="345" y="81"/>
                    </a:cubicBezTo>
                    <a:cubicBezTo>
                      <a:pt x="298" y="30"/>
                      <a:pt x="243" y="0"/>
                      <a:pt x="192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5148224" y="695199"/>
                <a:ext cx="94226" cy="197529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572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950" y="1719"/>
                      <a:pt x="1476" y="2761"/>
                    </a:cubicBezTo>
                    <a:cubicBezTo>
                      <a:pt x="1820" y="3438"/>
                      <a:pt x="2729" y="5722"/>
                      <a:pt x="2729" y="5722"/>
                    </a:cubicBezTo>
                    <a:lnTo>
                      <a:pt x="2619" y="4671"/>
                    </a:lnTo>
                    <a:cubicBezTo>
                      <a:pt x="2619" y="4671"/>
                      <a:pt x="2507" y="2781"/>
                      <a:pt x="1871" y="1871"/>
                    </a:cubicBezTo>
                    <a:cubicBezTo>
                      <a:pt x="1456" y="128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5156266" y="706037"/>
                <a:ext cx="81283" cy="16225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701" extrusionOk="0">
                    <a:moveTo>
                      <a:pt x="0" y="0"/>
                    </a:moveTo>
                    <a:cubicBezTo>
                      <a:pt x="0" y="1"/>
                      <a:pt x="1182" y="1587"/>
                      <a:pt x="1445" y="2083"/>
                    </a:cubicBezTo>
                    <a:cubicBezTo>
                      <a:pt x="1708" y="2568"/>
                      <a:pt x="2355" y="4700"/>
                      <a:pt x="2355" y="4700"/>
                    </a:cubicBezTo>
                    <a:cubicBezTo>
                      <a:pt x="2355" y="4700"/>
                      <a:pt x="1739" y="2456"/>
                      <a:pt x="1537" y="2002"/>
                    </a:cubicBezTo>
                    <a:cubicBezTo>
                      <a:pt x="1324" y="1547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5373262" y="706382"/>
                <a:ext cx="45732" cy="20971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60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566" y="627"/>
                      <a:pt x="566" y="1658"/>
                    </a:cubicBezTo>
                    <a:cubicBezTo>
                      <a:pt x="576" y="2689"/>
                      <a:pt x="455" y="5368"/>
                      <a:pt x="1304" y="6076"/>
                    </a:cubicBezTo>
                    <a:lnTo>
                      <a:pt x="1324" y="4529"/>
                    </a:lnTo>
                    <a:cubicBezTo>
                      <a:pt x="1324" y="4529"/>
                      <a:pt x="1203" y="2022"/>
                      <a:pt x="890" y="1022"/>
                    </a:cubicBezTo>
                    <a:cubicBezTo>
                      <a:pt x="587" y="2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0"/>
              <p:cNvSpPr/>
              <p:nvPr/>
            </p:nvSpPr>
            <p:spPr>
              <a:xfrm>
                <a:off x="5373262" y="706382"/>
                <a:ext cx="45387" cy="19259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5580" extrusionOk="0">
                    <a:moveTo>
                      <a:pt x="0" y="0"/>
                    </a:moveTo>
                    <a:cubicBezTo>
                      <a:pt x="1" y="0"/>
                      <a:pt x="556" y="516"/>
                      <a:pt x="668" y="1092"/>
                    </a:cubicBezTo>
                    <a:cubicBezTo>
                      <a:pt x="738" y="1395"/>
                      <a:pt x="809" y="3235"/>
                      <a:pt x="839" y="4074"/>
                    </a:cubicBezTo>
                    <a:cubicBezTo>
                      <a:pt x="879" y="4913"/>
                      <a:pt x="1314" y="5580"/>
                      <a:pt x="1314" y="5580"/>
                    </a:cubicBezTo>
                    <a:lnTo>
                      <a:pt x="1284" y="5409"/>
                    </a:lnTo>
                    <a:cubicBezTo>
                      <a:pt x="1284" y="5409"/>
                      <a:pt x="1052" y="4994"/>
                      <a:pt x="920" y="4034"/>
                    </a:cubicBezTo>
                    <a:cubicBezTo>
                      <a:pt x="789" y="3084"/>
                      <a:pt x="849" y="1608"/>
                      <a:pt x="758" y="1062"/>
                    </a:cubicBezTo>
                    <a:cubicBezTo>
                      <a:pt x="668" y="526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0"/>
              <p:cNvSpPr/>
              <p:nvPr/>
            </p:nvSpPr>
            <p:spPr>
              <a:xfrm>
                <a:off x="5415128" y="705347"/>
                <a:ext cx="48528" cy="21081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6108" extrusionOk="0">
                    <a:moveTo>
                      <a:pt x="1243" y="0"/>
                    </a:moveTo>
                    <a:cubicBezTo>
                      <a:pt x="1243" y="0"/>
                      <a:pt x="425" y="526"/>
                      <a:pt x="232" y="1719"/>
                    </a:cubicBezTo>
                    <a:cubicBezTo>
                      <a:pt x="51" y="2790"/>
                      <a:pt x="10" y="5479"/>
                      <a:pt x="0" y="6025"/>
                    </a:cubicBezTo>
                    <a:cubicBezTo>
                      <a:pt x="0" y="6070"/>
                      <a:pt x="33" y="6107"/>
                      <a:pt x="76" y="6107"/>
                    </a:cubicBezTo>
                    <a:cubicBezTo>
                      <a:pt x="81" y="6107"/>
                      <a:pt x="86" y="6107"/>
                      <a:pt x="91" y="6106"/>
                    </a:cubicBezTo>
                    <a:cubicBezTo>
                      <a:pt x="122" y="6106"/>
                      <a:pt x="131" y="6085"/>
                      <a:pt x="131" y="6065"/>
                    </a:cubicBezTo>
                    <a:cubicBezTo>
                      <a:pt x="142" y="5701"/>
                      <a:pt x="203" y="2911"/>
                      <a:pt x="394" y="1769"/>
                    </a:cubicBezTo>
                    <a:cubicBezTo>
                      <a:pt x="607" y="455"/>
                      <a:pt x="1405" y="71"/>
                      <a:pt x="1405" y="71"/>
                    </a:cubicBez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5454890" y="689642"/>
                <a:ext cx="24954" cy="2723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789" extrusionOk="0">
                    <a:moveTo>
                      <a:pt x="91" y="0"/>
                    </a:moveTo>
                    <a:cubicBezTo>
                      <a:pt x="91" y="0"/>
                      <a:pt x="1" y="172"/>
                      <a:pt x="41" y="354"/>
                    </a:cubicBezTo>
                    <a:cubicBezTo>
                      <a:pt x="91" y="536"/>
                      <a:pt x="284" y="779"/>
                      <a:pt x="547" y="788"/>
                    </a:cubicBezTo>
                    <a:cubicBezTo>
                      <a:pt x="549" y="789"/>
                      <a:pt x="551" y="789"/>
                      <a:pt x="553" y="789"/>
                    </a:cubicBezTo>
                    <a:cubicBezTo>
                      <a:pt x="722" y="789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5514221" y="657544"/>
                <a:ext cx="27232" cy="1781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516" extrusionOk="0">
                    <a:moveTo>
                      <a:pt x="495" y="0"/>
                    </a:moveTo>
                    <a:cubicBezTo>
                      <a:pt x="495" y="0"/>
                      <a:pt x="162" y="303"/>
                      <a:pt x="81" y="374"/>
                    </a:cubicBezTo>
                    <a:cubicBezTo>
                      <a:pt x="0" y="455"/>
                      <a:pt x="232" y="516"/>
                      <a:pt x="232" y="516"/>
                    </a:cubicBezTo>
                    <a:lnTo>
                      <a:pt x="546" y="344"/>
                    </a:lnTo>
                    <a:cubicBezTo>
                      <a:pt x="616" y="222"/>
                      <a:pt x="789" y="31"/>
                      <a:pt x="495" y="0"/>
                    </a:cubicBezTo>
                    <a:close/>
                  </a:path>
                </a:pathLst>
              </a:custGeom>
              <a:solidFill>
                <a:srgbClr val="BF12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5451818" y="653126"/>
                <a:ext cx="82871" cy="5260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1524" extrusionOk="0">
                    <a:moveTo>
                      <a:pt x="2086" y="1"/>
                    </a:moveTo>
                    <a:cubicBezTo>
                      <a:pt x="1835" y="1"/>
                      <a:pt x="1448" y="116"/>
                      <a:pt x="1121" y="240"/>
                    </a:cubicBezTo>
                    <a:cubicBezTo>
                      <a:pt x="847" y="350"/>
                      <a:pt x="524" y="553"/>
                      <a:pt x="362" y="735"/>
                    </a:cubicBezTo>
                    <a:cubicBezTo>
                      <a:pt x="1" y="1175"/>
                      <a:pt x="202" y="1524"/>
                      <a:pt x="552" y="1524"/>
                    </a:cubicBezTo>
                    <a:cubicBezTo>
                      <a:pt x="652" y="1524"/>
                      <a:pt x="764" y="1495"/>
                      <a:pt x="878" y="1432"/>
                    </a:cubicBezTo>
                    <a:cubicBezTo>
                      <a:pt x="1211" y="1210"/>
                      <a:pt x="1878" y="705"/>
                      <a:pt x="2172" y="452"/>
                    </a:cubicBezTo>
                    <a:cubicBezTo>
                      <a:pt x="2263" y="371"/>
                      <a:pt x="2323" y="300"/>
                      <a:pt x="2334" y="270"/>
                    </a:cubicBezTo>
                    <a:cubicBezTo>
                      <a:pt x="2401" y="73"/>
                      <a:pt x="2286" y="1"/>
                      <a:pt x="2086" y="1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5480362" y="673593"/>
                <a:ext cx="39105" cy="2133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618" extrusionOk="0">
                    <a:moveTo>
                      <a:pt x="1132" y="0"/>
                    </a:moveTo>
                    <a:lnTo>
                      <a:pt x="1132" y="0"/>
                    </a:lnTo>
                    <a:cubicBezTo>
                      <a:pt x="1022" y="31"/>
                      <a:pt x="698" y="152"/>
                      <a:pt x="496" y="273"/>
                    </a:cubicBezTo>
                    <a:cubicBezTo>
                      <a:pt x="395" y="334"/>
                      <a:pt x="193" y="445"/>
                      <a:pt x="0" y="556"/>
                    </a:cubicBezTo>
                    <a:cubicBezTo>
                      <a:pt x="0" y="566"/>
                      <a:pt x="0" y="586"/>
                      <a:pt x="11" y="597"/>
                    </a:cubicBezTo>
                    <a:lnTo>
                      <a:pt x="11" y="617"/>
                    </a:lnTo>
                    <a:cubicBezTo>
                      <a:pt x="274" y="465"/>
                      <a:pt x="768" y="182"/>
                      <a:pt x="1132" y="0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5522919" y="667311"/>
                <a:ext cx="3900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73" extrusionOk="0">
                    <a:moveTo>
                      <a:pt x="51" y="0"/>
                    </a:moveTo>
                    <a:lnTo>
                      <a:pt x="0" y="20"/>
                    </a:lnTo>
                    <a:lnTo>
                      <a:pt x="0" y="172"/>
                    </a:lnTo>
                    <a:lnTo>
                      <a:pt x="112" y="17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302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5524679" y="665206"/>
                <a:ext cx="873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34" extrusionOk="0">
                    <a:moveTo>
                      <a:pt x="182" y="0"/>
                    </a:moveTo>
                    <a:lnTo>
                      <a:pt x="0" y="61"/>
                    </a:lnTo>
                    <a:lnTo>
                      <a:pt x="61" y="233"/>
                    </a:lnTo>
                    <a:lnTo>
                      <a:pt x="162" y="233"/>
                    </a:lnTo>
                    <a:lnTo>
                      <a:pt x="253" y="193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B302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5530961" y="664861"/>
                <a:ext cx="8387" cy="7007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3" extrusionOk="0">
                    <a:moveTo>
                      <a:pt x="30" y="1"/>
                    </a:moveTo>
                    <a:lnTo>
                      <a:pt x="0" y="10"/>
                    </a:lnTo>
                    <a:lnTo>
                      <a:pt x="71" y="203"/>
                    </a:lnTo>
                    <a:lnTo>
                      <a:pt x="243" y="142"/>
                    </a:lnTo>
                    <a:lnTo>
                      <a:pt x="192" y="1"/>
                    </a:lnTo>
                    <a:close/>
                  </a:path>
                </a:pathLst>
              </a:custGeom>
              <a:solidFill>
                <a:srgbClr val="FF72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5537553" y="664861"/>
                <a:ext cx="3210" cy="4936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3" extrusionOk="0">
                    <a:moveTo>
                      <a:pt x="1" y="1"/>
                    </a:moveTo>
                    <a:lnTo>
                      <a:pt x="52" y="142"/>
                    </a:lnTo>
                    <a:lnTo>
                      <a:pt x="92" y="132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FF72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5512115" y="661720"/>
                <a:ext cx="35" cy="3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5461171" y="702171"/>
                <a:ext cx="1070" cy="1104"/>
              </a:xfrm>
              <a:custGeom>
                <a:avLst/>
                <a:gdLst/>
                <a:ahLst/>
                <a:cxnLst/>
                <a:rect l="l" t="t" r="r" b="b"/>
                <a:pathLst>
                  <a:path w="31" h="32" extrusionOk="0">
                    <a:moveTo>
                      <a:pt x="1" y="1"/>
                    </a:moveTo>
                    <a:cubicBezTo>
                      <a:pt x="1" y="11"/>
                      <a:pt x="10" y="21"/>
                      <a:pt x="31" y="3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107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5454199" y="661720"/>
                <a:ext cx="57951" cy="4190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214" extrusionOk="0">
                    <a:moveTo>
                      <a:pt x="1678" y="0"/>
                    </a:moveTo>
                    <a:cubicBezTo>
                      <a:pt x="1678" y="1"/>
                      <a:pt x="1294" y="112"/>
                      <a:pt x="960" y="355"/>
                    </a:cubicBezTo>
                    <a:cubicBezTo>
                      <a:pt x="647" y="587"/>
                      <a:pt x="475" y="930"/>
                      <a:pt x="435" y="930"/>
                    </a:cubicBezTo>
                    <a:cubicBezTo>
                      <a:pt x="435" y="930"/>
                      <a:pt x="425" y="930"/>
                      <a:pt x="425" y="921"/>
                    </a:cubicBezTo>
                    <a:cubicBezTo>
                      <a:pt x="405" y="860"/>
                      <a:pt x="647" y="516"/>
                      <a:pt x="637" y="516"/>
                    </a:cubicBezTo>
                    <a:lnTo>
                      <a:pt x="637" y="516"/>
                    </a:lnTo>
                    <a:cubicBezTo>
                      <a:pt x="637" y="516"/>
                      <a:pt x="627" y="516"/>
                      <a:pt x="627" y="526"/>
                    </a:cubicBezTo>
                    <a:cubicBezTo>
                      <a:pt x="556" y="607"/>
                      <a:pt x="364" y="900"/>
                      <a:pt x="313" y="900"/>
                    </a:cubicBezTo>
                    <a:cubicBezTo>
                      <a:pt x="304" y="900"/>
                      <a:pt x="293" y="900"/>
                      <a:pt x="293" y="880"/>
                    </a:cubicBezTo>
                    <a:cubicBezTo>
                      <a:pt x="293" y="748"/>
                      <a:pt x="617" y="405"/>
                      <a:pt x="617" y="405"/>
                    </a:cubicBezTo>
                    <a:lnTo>
                      <a:pt x="617" y="405"/>
                    </a:lnTo>
                    <a:cubicBezTo>
                      <a:pt x="486" y="506"/>
                      <a:pt x="354" y="718"/>
                      <a:pt x="324" y="718"/>
                    </a:cubicBezTo>
                    <a:lnTo>
                      <a:pt x="324" y="708"/>
                    </a:lnTo>
                    <a:cubicBezTo>
                      <a:pt x="324" y="667"/>
                      <a:pt x="405" y="566"/>
                      <a:pt x="394" y="566"/>
                    </a:cubicBezTo>
                    <a:lnTo>
                      <a:pt x="394" y="566"/>
                    </a:lnTo>
                    <a:cubicBezTo>
                      <a:pt x="394" y="566"/>
                      <a:pt x="374" y="587"/>
                      <a:pt x="324" y="627"/>
                    </a:cubicBezTo>
                    <a:cubicBezTo>
                      <a:pt x="1" y="930"/>
                      <a:pt x="192" y="1163"/>
                      <a:pt x="192" y="1163"/>
                    </a:cubicBezTo>
                    <a:cubicBezTo>
                      <a:pt x="192" y="1163"/>
                      <a:pt x="192" y="1173"/>
                      <a:pt x="203" y="1173"/>
                    </a:cubicBezTo>
                    <a:lnTo>
                      <a:pt x="233" y="1204"/>
                    </a:lnTo>
                    <a:cubicBezTo>
                      <a:pt x="253" y="1213"/>
                      <a:pt x="284" y="1213"/>
                      <a:pt x="324" y="1213"/>
                    </a:cubicBezTo>
                    <a:cubicBezTo>
                      <a:pt x="344" y="1193"/>
                      <a:pt x="374" y="1163"/>
                      <a:pt x="405" y="1143"/>
                    </a:cubicBezTo>
                    <a:cubicBezTo>
                      <a:pt x="475" y="1072"/>
                      <a:pt x="617" y="991"/>
                      <a:pt x="758" y="900"/>
                    </a:cubicBezTo>
                    <a:cubicBezTo>
                      <a:pt x="778" y="789"/>
                      <a:pt x="940" y="688"/>
                      <a:pt x="930" y="688"/>
                    </a:cubicBezTo>
                    <a:cubicBezTo>
                      <a:pt x="900" y="688"/>
                      <a:pt x="627" y="870"/>
                      <a:pt x="627" y="870"/>
                    </a:cubicBezTo>
                    <a:cubicBezTo>
                      <a:pt x="859" y="506"/>
                      <a:pt x="1506" y="51"/>
                      <a:pt x="1678" y="0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5468143" y="692783"/>
                <a:ext cx="12598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43" extrusionOk="0">
                    <a:moveTo>
                      <a:pt x="354" y="0"/>
                    </a:moveTo>
                    <a:cubicBezTo>
                      <a:pt x="213" y="91"/>
                      <a:pt x="71" y="172"/>
                      <a:pt x="1" y="243"/>
                    </a:cubicBezTo>
                    <a:cubicBezTo>
                      <a:pt x="11" y="243"/>
                      <a:pt x="21" y="232"/>
                      <a:pt x="31" y="232"/>
                    </a:cubicBezTo>
                    <a:cubicBezTo>
                      <a:pt x="71" y="203"/>
                      <a:pt x="122" y="182"/>
                      <a:pt x="193" y="152"/>
                    </a:cubicBezTo>
                    <a:cubicBezTo>
                      <a:pt x="223" y="142"/>
                      <a:pt x="243" y="131"/>
                      <a:pt x="273" y="122"/>
                    </a:cubicBezTo>
                    <a:cubicBezTo>
                      <a:pt x="294" y="101"/>
                      <a:pt x="334" y="81"/>
                      <a:pt x="365" y="61"/>
                    </a:cubicBezTo>
                    <a:lnTo>
                      <a:pt x="365" y="41"/>
                    </a:lnTo>
                    <a:cubicBezTo>
                      <a:pt x="354" y="30"/>
                      <a:pt x="354" y="10"/>
                      <a:pt x="354" y="0"/>
                    </a:cubicBezTo>
                    <a:close/>
                  </a:path>
                </a:pathLst>
              </a:custGeom>
              <a:solidFill>
                <a:srgbClr val="8F0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5459687" y="666863"/>
                <a:ext cx="82974" cy="51807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501" extrusionOk="0">
                    <a:moveTo>
                      <a:pt x="2197" y="0"/>
                    </a:moveTo>
                    <a:cubicBezTo>
                      <a:pt x="2184" y="0"/>
                      <a:pt x="2170" y="1"/>
                      <a:pt x="2156" y="3"/>
                    </a:cubicBezTo>
                    <a:cubicBezTo>
                      <a:pt x="1913" y="64"/>
                      <a:pt x="842" y="671"/>
                      <a:pt x="518" y="873"/>
                    </a:cubicBezTo>
                    <a:cubicBezTo>
                      <a:pt x="408" y="933"/>
                      <a:pt x="195" y="983"/>
                      <a:pt x="145" y="1095"/>
                    </a:cubicBezTo>
                    <a:cubicBezTo>
                      <a:pt x="0" y="1316"/>
                      <a:pt x="359" y="1501"/>
                      <a:pt x="673" y="1501"/>
                    </a:cubicBezTo>
                    <a:cubicBezTo>
                      <a:pt x="689" y="1501"/>
                      <a:pt x="705" y="1500"/>
                      <a:pt x="721" y="1499"/>
                    </a:cubicBezTo>
                    <a:cubicBezTo>
                      <a:pt x="1064" y="1459"/>
                      <a:pt x="1317" y="1237"/>
                      <a:pt x="1600" y="1004"/>
                    </a:cubicBezTo>
                    <a:cubicBezTo>
                      <a:pt x="1883" y="761"/>
                      <a:pt x="2115" y="489"/>
                      <a:pt x="2196" y="397"/>
                    </a:cubicBezTo>
                    <a:cubicBezTo>
                      <a:pt x="2404" y="190"/>
                      <a:pt x="2374" y="0"/>
                      <a:pt x="2197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5481397" y="653160"/>
                <a:ext cx="54499" cy="17396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504" extrusionOk="0">
                    <a:moveTo>
                      <a:pt x="1253" y="0"/>
                    </a:moveTo>
                    <a:cubicBezTo>
                      <a:pt x="1209" y="0"/>
                      <a:pt x="1159" y="5"/>
                      <a:pt x="1102" y="16"/>
                    </a:cubicBezTo>
                    <a:cubicBezTo>
                      <a:pt x="1104" y="16"/>
                      <a:pt x="1104" y="16"/>
                      <a:pt x="1103" y="16"/>
                    </a:cubicBezTo>
                    <a:cubicBezTo>
                      <a:pt x="1076" y="16"/>
                      <a:pt x="157" y="156"/>
                      <a:pt x="1" y="410"/>
                    </a:cubicBezTo>
                    <a:cubicBezTo>
                      <a:pt x="55" y="410"/>
                      <a:pt x="473" y="196"/>
                      <a:pt x="505" y="196"/>
                    </a:cubicBezTo>
                    <a:cubicBezTo>
                      <a:pt x="509" y="196"/>
                      <a:pt x="506" y="200"/>
                      <a:pt x="496" y="208"/>
                    </a:cubicBezTo>
                    <a:cubicBezTo>
                      <a:pt x="428" y="267"/>
                      <a:pt x="284" y="362"/>
                      <a:pt x="308" y="362"/>
                    </a:cubicBezTo>
                    <a:cubicBezTo>
                      <a:pt x="313" y="362"/>
                      <a:pt x="325" y="358"/>
                      <a:pt x="345" y="349"/>
                    </a:cubicBezTo>
                    <a:cubicBezTo>
                      <a:pt x="455" y="294"/>
                      <a:pt x="843" y="70"/>
                      <a:pt x="880" y="70"/>
                    </a:cubicBezTo>
                    <a:cubicBezTo>
                      <a:pt x="883" y="70"/>
                      <a:pt x="884" y="72"/>
                      <a:pt x="880" y="77"/>
                    </a:cubicBezTo>
                    <a:cubicBezTo>
                      <a:pt x="836" y="121"/>
                      <a:pt x="685" y="226"/>
                      <a:pt x="707" y="226"/>
                    </a:cubicBezTo>
                    <a:cubicBezTo>
                      <a:pt x="710" y="226"/>
                      <a:pt x="717" y="224"/>
                      <a:pt x="729" y="218"/>
                    </a:cubicBezTo>
                    <a:cubicBezTo>
                      <a:pt x="822" y="181"/>
                      <a:pt x="1051" y="33"/>
                      <a:pt x="1174" y="33"/>
                    </a:cubicBezTo>
                    <a:cubicBezTo>
                      <a:pt x="1184" y="33"/>
                      <a:pt x="1194" y="34"/>
                      <a:pt x="1203" y="36"/>
                    </a:cubicBezTo>
                    <a:cubicBezTo>
                      <a:pt x="1298" y="65"/>
                      <a:pt x="958" y="200"/>
                      <a:pt x="990" y="200"/>
                    </a:cubicBezTo>
                    <a:cubicBezTo>
                      <a:pt x="992" y="200"/>
                      <a:pt x="996" y="199"/>
                      <a:pt x="1001" y="198"/>
                    </a:cubicBezTo>
                    <a:cubicBezTo>
                      <a:pt x="1085" y="173"/>
                      <a:pt x="1320" y="72"/>
                      <a:pt x="1400" y="72"/>
                    </a:cubicBezTo>
                    <a:cubicBezTo>
                      <a:pt x="1416" y="72"/>
                      <a:pt x="1426" y="76"/>
                      <a:pt x="1426" y="87"/>
                    </a:cubicBezTo>
                    <a:cubicBezTo>
                      <a:pt x="1426" y="153"/>
                      <a:pt x="1006" y="332"/>
                      <a:pt x="1029" y="332"/>
                    </a:cubicBezTo>
                    <a:cubicBezTo>
                      <a:pt x="1030" y="332"/>
                      <a:pt x="1035" y="331"/>
                      <a:pt x="1042" y="329"/>
                    </a:cubicBezTo>
                    <a:cubicBezTo>
                      <a:pt x="1136" y="295"/>
                      <a:pt x="1294" y="254"/>
                      <a:pt x="1347" y="254"/>
                    </a:cubicBezTo>
                    <a:cubicBezTo>
                      <a:pt x="1357" y="254"/>
                      <a:pt x="1364" y="256"/>
                      <a:pt x="1365" y="259"/>
                    </a:cubicBezTo>
                    <a:cubicBezTo>
                      <a:pt x="1376" y="289"/>
                      <a:pt x="1194" y="441"/>
                      <a:pt x="1133" y="501"/>
                    </a:cubicBezTo>
                    <a:cubicBezTo>
                      <a:pt x="1131" y="503"/>
                      <a:pt x="1133" y="504"/>
                      <a:pt x="1137" y="504"/>
                    </a:cubicBezTo>
                    <a:cubicBezTo>
                      <a:pt x="1156" y="504"/>
                      <a:pt x="1239" y="484"/>
                      <a:pt x="1315" y="451"/>
                    </a:cubicBezTo>
                    <a:cubicBezTo>
                      <a:pt x="1564" y="272"/>
                      <a:pt x="1578" y="0"/>
                      <a:pt x="1253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5469179" y="697995"/>
                <a:ext cx="5626" cy="28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82" extrusionOk="0">
                    <a:moveTo>
                      <a:pt x="163" y="1"/>
                    </a:moveTo>
                    <a:lnTo>
                      <a:pt x="163" y="1"/>
                    </a:lnTo>
                    <a:cubicBezTo>
                      <a:pt x="92" y="31"/>
                      <a:pt x="41" y="52"/>
                      <a:pt x="1" y="81"/>
                    </a:cubicBezTo>
                    <a:cubicBezTo>
                      <a:pt x="52" y="52"/>
                      <a:pt x="112" y="31"/>
                      <a:pt x="163" y="1"/>
                    </a:cubicBezTo>
                    <a:close/>
                  </a:path>
                </a:pathLst>
              </a:custGeom>
              <a:solidFill>
                <a:srgbClr val="6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5464312" y="704656"/>
                <a:ext cx="380" cy="1035"/>
              </a:xfrm>
              <a:custGeom>
                <a:avLst/>
                <a:gdLst/>
                <a:ahLst/>
                <a:cxnLst/>
                <a:rect l="l" t="t" r="r" b="b"/>
                <a:pathLst>
                  <a:path w="11" h="30" extrusionOk="0">
                    <a:moveTo>
                      <a:pt x="11" y="0"/>
                    </a:moveTo>
                    <a:cubicBezTo>
                      <a:pt x="11" y="10"/>
                      <a:pt x="0" y="20"/>
                      <a:pt x="0" y="30"/>
                    </a:cubicBezTo>
                    <a:cubicBezTo>
                      <a:pt x="0" y="20"/>
                      <a:pt x="11" y="10"/>
                      <a:pt x="11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107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5464657" y="704656"/>
                <a:ext cx="35" cy="3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5472665" y="716840"/>
                <a:ext cx="3521" cy="110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2" extrusionOk="0">
                    <a:moveTo>
                      <a:pt x="1" y="0"/>
                    </a:moveTo>
                    <a:cubicBezTo>
                      <a:pt x="29" y="10"/>
                      <a:pt x="65" y="19"/>
                      <a:pt x="94" y="28"/>
                    </a:cubicBezTo>
                    <a:lnTo>
                      <a:pt x="94" y="28"/>
                    </a:lnTo>
                    <a:lnTo>
                      <a:pt x="11" y="0"/>
                    </a:lnTo>
                    <a:close/>
                    <a:moveTo>
                      <a:pt x="94" y="28"/>
                    </a:moveTo>
                    <a:lnTo>
                      <a:pt x="102" y="31"/>
                    </a:lnTo>
                    <a:cubicBezTo>
                      <a:pt x="99" y="30"/>
                      <a:pt x="97" y="29"/>
                      <a:pt x="94" y="28"/>
                    </a:cubicBezTo>
                    <a:close/>
                  </a:path>
                </a:pathLst>
              </a:custGeom>
              <a:solidFill>
                <a:srgbClr val="BF12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5465348" y="712319"/>
                <a:ext cx="7731" cy="455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2" extrusionOk="0">
                    <a:moveTo>
                      <a:pt x="1" y="0"/>
                    </a:moveTo>
                    <a:cubicBezTo>
                      <a:pt x="41" y="51"/>
                      <a:pt x="112" y="102"/>
                      <a:pt x="213" y="131"/>
                    </a:cubicBezTo>
                    <a:lnTo>
                      <a:pt x="223" y="131"/>
                    </a:lnTo>
                    <a:cubicBezTo>
                      <a:pt x="132" y="102"/>
                      <a:pt x="51" y="51"/>
                      <a:pt x="1" y="0"/>
                    </a:cubicBezTo>
                    <a:close/>
                  </a:path>
                </a:pathLst>
              </a:custGeom>
              <a:solidFill>
                <a:srgbClr val="3107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5463277" y="687192"/>
                <a:ext cx="61057" cy="314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911" extrusionOk="0">
                    <a:moveTo>
                      <a:pt x="1749" y="1"/>
                    </a:moveTo>
                    <a:cubicBezTo>
                      <a:pt x="1728" y="1"/>
                      <a:pt x="1658" y="41"/>
                      <a:pt x="1537" y="162"/>
                    </a:cubicBezTo>
                    <a:cubicBezTo>
                      <a:pt x="1355" y="354"/>
                      <a:pt x="910" y="576"/>
                      <a:pt x="798" y="576"/>
                    </a:cubicBezTo>
                    <a:cubicBezTo>
                      <a:pt x="798" y="576"/>
                      <a:pt x="789" y="576"/>
                      <a:pt x="789" y="567"/>
                    </a:cubicBezTo>
                    <a:cubicBezTo>
                      <a:pt x="738" y="536"/>
                      <a:pt x="1263" y="293"/>
                      <a:pt x="1203" y="293"/>
                    </a:cubicBezTo>
                    <a:lnTo>
                      <a:pt x="1193" y="293"/>
                    </a:lnTo>
                    <a:cubicBezTo>
                      <a:pt x="1072" y="324"/>
                      <a:pt x="778" y="475"/>
                      <a:pt x="677" y="475"/>
                    </a:cubicBezTo>
                    <a:cubicBezTo>
                      <a:pt x="657" y="475"/>
                      <a:pt x="647" y="475"/>
                      <a:pt x="637" y="466"/>
                    </a:cubicBezTo>
                    <a:cubicBezTo>
                      <a:pt x="596" y="405"/>
                      <a:pt x="859" y="385"/>
                      <a:pt x="951" y="293"/>
                    </a:cubicBezTo>
                    <a:cubicBezTo>
                      <a:pt x="971" y="273"/>
                      <a:pt x="971" y="273"/>
                      <a:pt x="960" y="273"/>
                    </a:cubicBezTo>
                    <a:cubicBezTo>
                      <a:pt x="951" y="273"/>
                      <a:pt x="900" y="293"/>
                      <a:pt x="829" y="314"/>
                    </a:cubicBezTo>
                    <a:cubicBezTo>
                      <a:pt x="748" y="334"/>
                      <a:pt x="657" y="354"/>
                      <a:pt x="556" y="354"/>
                    </a:cubicBezTo>
                    <a:cubicBezTo>
                      <a:pt x="486" y="354"/>
                      <a:pt x="405" y="344"/>
                      <a:pt x="334" y="314"/>
                    </a:cubicBezTo>
                    <a:cubicBezTo>
                      <a:pt x="283" y="344"/>
                      <a:pt x="223" y="365"/>
                      <a:pt x="172" y="394"/>
                    </a:cubicBezTo>
                    <a:cubicBezTo>
                      <a:pt x="111" y="425"/>
                      <a:pt x="71" y="466"/>
                      <a:pt x="41" y="506"/>
                    </a:cubicBezTo>
                    <a:cubicBezTo>
                      <a:pt x="41" y="516"/>
                      <a:pt x="30" y="526"/>
                      <a:pt x="30" y="536"/>
                    </a:cubicBezTo>
                    <a:cubicBezTo>
                      <a:pt x="0" y="597"/>
                      <a:pt x="10" y="668"/>
                      <a:pt x="61" y="728"/>
                    </a:cubicBezTo>
                    <a:cubicBezTo>
                      <a:pt x="111" y="779"/>
                      <a:pt x="192" y="830"/>
                      <a:pt x="283" y="859"/>
                    </a:cubicBezTo>
                    <a:lnTo>
                      <a:pt x="374" y="890"/>
                    </a:lnTo>
                    <a:cubicBezTo>
                      <a:pt x="435" y="900"/>
                      <a:pt x="506" y="910"/>
                      <a:pt x="576" y="910"/>
                    </a:cubicBezTo>
                    <a:lnTo>
                      <a:pt x="617" y="910"/>
                    </a:lnTo>
                    <a:cubicBezTo>
                      <a:pt x="475" y="789"/>
                      <a:pt x="486" y="758"/>
                      <a:pt x="546" y="758"/>
                    </a:cubicBezTo>
                    <a:cubicBezTo>
                      <a:pt x="587" y="758"/>
                      <a:pt x="627" y="769"/>
                      <a:pt x="677" y="769"/>
                    </a:cubicBezTo>
                    <a:cubicBezTo>
                      <a:pt x="728" y="779"/>
                      <a:pt x="778" y="789"/>
                      <a:pt x="819" y="789"/>
                    </a:cubicBezTo>
                    <a:cubicBezTo>
                      <a:pt x="859" y="789"/>
                      <a:pt x="900" y="779"/>
                      <a:pt x="920" y="758"/>
                    </a:cubicBezTo>
                    <a:cubicBezTo>
                      <a:pt x="930" y="738"/>
                      <a:pt x="920" y="738"/>
                      <a:pt x="879" y="738"/>
                    </a:cubicBezTo>
                    <a:lnTo>
                      <a:pt x="798" y="738"/>
                    </a:lnTo>
                    <a:cubicBezTo>
                      <a:pt x="769" y="738"/>
                      <a:pt x="738" y="749"/>
                      <a:pt x="708" y="749"/>
                    </a:cubicBezTo>
                    <a:cubicBezTo>
                      <a:pt x="697" y="749"/>
                      <a:pt x="677" y="749"/>
                      <a:pt x="667" y="738"/>
                    </a:cubicBezTo>
                    <a:cubicBezTo>
                      <a:pt x="596" y="718"/>
                      <a:pt x="738" y="677"/>
                      <a:pt x="1142" y="536"/>
                    </a:cubicBezTo>
                    <a:cubicBezTo>
                      <a:pt x="1537" y="385"/>
                      <a:pt x="1708" y="71"/>
                      <a:pt x="1749" y="31"/>
                    </a:cubicBezTo>
                    <a:cubicBezTo>
                      <a:pt x="1769" y="10"/>
                      <a:pt x="1769" y="1"/>
                      <a:pt x="1749" y="1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5498171" y="666863"/>
                <a:ext cx="44490" cy="22124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641" extrusionOk="0">
                    <a:moveTo>
                      <a:pt x="1082" y="0"/>
                    </a:moveTo>
                    <a:cubicBezTo>
                      <a:pt x="1069" y="0"/>
                      <a:pt x="1055" y="1"/>
                      <a:pt x="1041" y="3"/>
                    </a:cubicBezTo>
                    <a:cubicBezTo>
                      <a:pt x="1031" y="3"/>
                      <a:pt x="81" y="377"/>
                      <a:pt x="0" y="640"/>
                    </a:cubicBezTo>
                    <a:cubicBezTo>
                      <a:pt x="1" y="640"/>
                      <a:pt x="2" y="640"/>
                      <a:pt x="4" y="640"/>
                    </a:cubicBezTo>
                    <a:cubicBezTo>
                      <a:pt x="62" y="640"/>
                      <a:pt x="314" y="417"/>
                      <a:pt x="354" y="377"/>
                    </a:cubicBezTo>
                    <a:cubicBezTo>
                      <a:pt x="357" y="375"/>
                      <a:pt x="359" y="373"/>
                      <a:pt x="360" y="373"/>
                    </a:cubicBezTo>
                    <a:lnTo>
                      <a:pt x="360" y="373"/>
                    </a:lnTo>
                    <a:cubicBezTo>
                      <a:pt x="371" y="373"/>
                      <a:pt x="240" y="523"/>
                      <a:pt x="202" y="579"/>
                    </a:cubicBezTo>
                    <a:cubicBezTo>
                      <a:pt x="200" y="582"/>
                      <a:pt x="200" y="584"/>
                      <a:pt x="201" y="584"/>
                    </a:cubicBezTo>
                    <a:cubicBezTo>
                      <a:pt x="217" y="584"/>
                      <a:pt x="619" y="187"/>
                      <a:pt x="680" y="187"/>
                    </a:cubicBezTo>
                    <a:cubicBezTo>
                      <a:pt x="685" y="187"/>
                      <a:pt x="688" y="189"/>
                      <a:pt x="688" y="195"/>
                    </a:cubicBezTo>
                    <a:cubicBezTo>
                      <a:pt x="688" y="276"/>
                      <a:pt x="364" y="468"/>
                      <a:pt x="414" y="509"/>
                    </a:cubicBezTo>
                    <a:cubicBezTo>
                      <a:pt x="416" y="510"/>
                      <a:pt x="419" y="511"/>
                      <a:pt x="423" y="511"/>
                    </a:cubicBezTo>
                    <a:cubicBezTo>
                      <a:pt x="499" y="511"/>
                      <a:pt x="872" y="94"/>
                      <a:pt x="930" y="94"/>
                    </a:cubicBezTo>
                    <a:cubicBezTo>
                      <a:pt x="991" y="104"/>
                      <a:pt x="859" y="226"/>
                      <a:pt x="819" y="286"/>
                    </a:cubicBezTo>
                    <a:cubicBezTo>
                      <a:pt x="816" y="290"/>
                      <a:pt x="815" y="292"/>
                      <a:pt x="816" y="292"/>
                    </a:cubicBezTo>
                    <a:cubicBezTo>
                      <a:pt x="829" y="292"/>
                      <a:pt x="1120" y="42"/>
                      <a:pt x="1133" y="42"/>
                    </a:cubicBezTo>
                    <a:lnTo>
                      <a:pt x="1133" y="42"/>
                    </a:lnTo>
                    <a:cubicBezTo>
                      <a:pt x="1133" y="42"/>
                      <a:pt x="1133" y="42"/>
                      <a:pt x="1132" y="44"/>
                    </a:cubicBezTo>
                    <a:cubicBezTo>
                      <a:pt x="1113" y="72"/>
                      <a:pt x="744" y="432"/>
                      <a:pt x="794" y="432"/>
                    </a:cubicBezTo>
                    <a:cubicBezTo>
                      <a:pt x="798" y="432"/>
                      <a:pt x="802" y="431"/>
                      <a:pt x="809" y="428"/>
                    </a:cubicBezTo>
                    <a:cubicBezTo>
                      <a:pt x="899" y="382"/>
                      <a:pt x="1160" y="102"/>
                      <a:pt x="1184" y="102"/>
                    </a:cubicBezTo>
                    <a:cubicBezTo>
                      <a:pt x="1187" y="102"/>
                      <a:pt x="1187" y="106"/>
                      <a:pt x="1182" y="114"/>
                    </a:cubicBezTo>
                    <a:cubicBezTo>
                      <a:pt x="1114" y="206"/>
                      <a:pt x="871" y="507"/>
                      <a:pt x="924" y="507"/>
                    </a:cubicBezTo>
                    <a:cubicBezTo>
                      <a:pt x="941" y="507"/>
                      <a:pt x="988" y="476"/>
                      <a:pt x="1081" y="397"/>
                    </a:cubicBezTo>
                    <a:cubicBezTo>
                      <a:pt x="1289" y="190"/>
                      <a:pt x="1259" y="0"/>
                      <a:pt x="1082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5417544" y="724882"/>
                <a:ext cx="80972" cy="172023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4984" extrusionOk="0">
                    <a:moveTo>
                      <a:pt x="2346" y="0"/>
                    </a:moveTo>
                    <a:cubicBezTo>
                      <a:pt x="2346" y="1"/>
                      <a:pt x="1083" y="1122"/>
                      <a:pt x="729" y="1638"/>
                    </a:cubicBezTo>
                    <a:cubicBezTo>
                      <a:pt x="183" y="2426"/>
                      <a:pt x="92" y="4064"/>
                      <a:pt x="92" y="4064"/>
                    </a:cubicBezTo>
                    <a:lnTo>
                      <a:pt x="1" y="4983"/>
                    </a:lnTo>
                    <a:cubicBezTo>
                      <a:pt x="1" y="4983"/>
                      <a:pt x="779" y="2992"/>
                      <a:pt x="1083" y="2396"/>
                    </a:cubicBezTo>
                    <a:cubicBezTo>
                      <a:pt x="1537" y="1496"/>
                      <a:pt x="2346" y="1"/>
                      <a:pt x="2346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5421755" y="734270"/>
                <a:ext cx="69789" cy="14137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4096" extrusionOk="0">
                    <a:moveTo>
                      <a:pt x="2022" y="1"/>
                    </a:moveTo>
                    <a:cubicBezTo>
                      <a:pt x="2021" y="1"/>
                      <a:pt x="880" y="1355"/>
                      <a:pt x="698" y="1750"/>
                    </a:cubicBezTo>
                    <a:cubicBezTo>
                      <a:pt x="526" y="2144"/>
                      <a:pt x="0" y="4095"/>
                      <a:pt x="0" y="4095"/>
                    </a:cubicBezTo>
                    <a:cubicBezTo>
                      <a:pt x="0" y="4095"/>
                      <a:pt x="556" y="2245"/>
                      <a:pt x="779" y="1811"/>
                    </a:cubicBezTo>
                    <a:cubicBezTo>
                      <a:pt x="1001" y="1386"/>
                      <a:pt x="2021" y="1"/>
                      <a:pt x="2022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5247662" y="669762"/>
                <a:ext cx="36828" cy="186243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396" extrusionOk="0">
                    <a:moveTo>
                      <a:pt x="526" y="0"/>
                    </a:moveTo>
                    <a:lnTo>
                      <a:pt x="526" y="0"/>
                    </a:lnTo>
                    <a:cubicBezTo>
                      <a:pt x="0" y="1021"/>
                      <a:pt x="142" y="4711"/>
                      <a:pt x="657" y="5388"/>
                    </a:cubicBezTo>
                    <a:cubicBezTo>
                      <a:pt x="661" y="5393"/>
                      <a:pt x="665" y="5396"/>
                      <a:pt x="671" y="5396"/>
                    </a:cubicBezTo>
                    <a:cubicBezTo>
                      <a:pt x="759" y="5396"/>
                      <a:pt x="1066" y="4758"/>
                      <a:pt x="981" y="4397"/>
                    </a:cubicBezTo>
                    <a:cubicBezTo>
                      <a:pt x="930" y="4165"/>
                      <a:pt x="688" y="2649"/>
                      <a:pt x="576" y="1445"/>
                    </a:cubicBezTo>
                    <a:cubicBezTo>
                      <a:pt x="506" y="688"/>
                      <a:pt x="526" y="0"/>
                      <a:pt x="526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5266507" y="636973"/>
                <a:ext cx="17465" cy="275706"/>
              </a:xfrm>
              <a:custGeom>
                <a:avLst/>
                <a:gdLst/>
                <a:ahLst/>
                <a:cxnLst/>
                <a:rect l="l" t="t" r="r" b="b"/>
                <a:pathLst>
                  <a:path w="506" h="7988" extrusionOk="0">
                    <a:moveTo>
                      <a:pt x="172" y="0"/>
                    </a:moveTo>
                    <a:lnTo>
                      <a:pt x="0" y="20"/>
                    </a:lnTo>
                    <a:cubicBezTo>
                      <a:pt x="0" y="20"/>
                      <a:pt x="263" y="1081"/>
                      <a:pt x="263" y="2335"/>
                    </a:cubicBezTo>
                    <a:cubicBezTo>
                      <a:pt x="263" y="3487"/>
                      <a:pt x="101" y="7288"/>
                      <a:pt x="71" y="7894"/>
                    </a:cubicBezTo>
                    <a:cubicBezTo>
                      <a:pt x="71" y="7935"/>
                      <a:pt x="111" y="7986"/>
                      <a:pt x="151" y="7986"/>
                    </a:cubicBezTo>
                    <a:cubicBezTo>
                      <a:pt x="158" y="7987"/>
                      <a:pt x="164" y="7987"/>
                      <a:pt x="169" y="7987"/>
                    </a:cubicBezTo>
                    <a:cubicBezTo>
                      <a:pt x="222" y="7987"/>
                      <a:pt x="263" y="7950"/>
                      <a:pt x="263" y="7905"/>
                    </a:cubicBezTo>
                    <a:cubicBezTo>
                      <a:pt x="304" y="7207"/>
                      <a:pt x="506" y="3336"/>
                      <a:pt x="465" y="2355"/>
                    </a:cubicBezTo>
                    <a:cubicBezTo>
                      <a:pt x="414" y="1274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5276585" y="548683"/>
                <a:ext cx="32513" cy="35619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032" extrusionOk="0">
                    <a:moveTo>
                      <a:pt x="578" y="0"/>
                    </a:moveTo>
                    <a:cubicBezTo>
                      <a:pt x="527" y="0"/>
                      <a:pt x="446" y="61"/>
                      <a:pt x="365" y="142"/>
                    </a:cubicBezTo>
                    <a:cubicBezTo>
                      <a:pt x="214" y="283"/>
                      <a:pt x="72" y="496"/>
                      <a:pt x="72" y="496"/>
                    </a:cubicBezTo>
                    <a:lnTo>
                      <a:pt x="1" y="678"/>
                    </a:lnTo>
                    <a:cubicBezTo>
                      <a:pt x="1" y="678"/>
                      <a:pt x="336" y="901"/>
                      <a:pt x="408" y="901"/>
                    </a:cubicBezTo>
                    <a:cubicBezTo>
                      <a:pt x="411" y="901"/>
                      <a:pt x="414" y="901"/>
                      <a:pt x="416" y="900"/>
                    </a:cubicBezTo>
                    <a:cubicBezTo>
                      <a:pt x="419" y="899"/>
                      <a:pt x="423" y="898"/>
                      <a:pt x="428" y="898"/>
                    </a:cubicBezTo>
                    <a:cubicBezTo>
                      <a:pt x="504" y="898"/>
                      <a:pt x="780" y="1031"/>
                      <a:pt x="780" y="1031"/>
                    </a:cubicBezTo>
                    <a:cubicBezTo>
                      <a:pt x="780" y="1031"/>
                      <a:pt x="891" y="819"/>
                      <a:pt x="911" y="597"/>
                    </a:cubicBezTo>
                    <a:cubicBezTo>
                      <a:pt x="921" y="536"/>
                      <a:pt x="921" y="485"/>
                      <a:pt x="911" y="435"/>
                    </a:cubicBezTo>
                    <a:cubicBezTo>
                      <a:pt x="901" y="334"/>
                      <a:pt x="941" y="41"/>
                      <a:pt x="578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5289149" y="548683"/>
                <a:ext cx="19950" cy="24954"/>
              </a:xfrm>
              <a:custGeom>
                <a:avLst/>
                <a:gdLst/>
                <a:ahLst/>
                <a:cxnLst/>
                <a:rect l="l" t="t" r="r" b="b"/>
                <a:pathLst>
                  <a:path w="578" h="723" extrusionOk="0">
                    <a:moveTo>
                      <a:pt x="214" y="0"/>
                    </a:moveTo>
                    <a:cubicBezTo>
                      <a:pt x="163" y="0"/>
                      <a:pt x="82" y="61"/>
                      <a:pt x="1" y="142"/>
                    </a:cubicBezTo>
                    <a:cubicBezTo>
                      <a:pt x="1" y="202"/>
                      <a:pt x="11" y="243"/>
                      <a:pt x="11" y="243"/>
                    </a:cubicBezTo>
                    <a:cubicBezTo>
                      <a:pt x="11" y="243"/>
                      <a:pt x="132" y="106"/>
                      <a:pt x="165" y="106"/>
                    </a:cubicBezTo>
                    <a:cubicBezTo>
                      <a:pt x="169" y="106"/>
                      <a:pt x="172" y="108"/>
                      <a:pt x="173" y="112"/>
                    </a:cubicBezTo>
                    <a:cubicBezTo>
                      <a:pt x="182" y="149"/>
                      <a:pt x="100" y="393"/>
                      <a:pt x="114" y="393"/>
                    </a:cubicBezTo>
                    <a:cubicBezTo>
                      <a:pt x="116" y="393"/>
                      <a:pt x="118" y="390"/>
                      <a:pt x="122" y="384"/>
                    </a:cubicBezTo>
                    <a:cubicBezTo>
                      <a:pt x="151" y="337"/>
                      <a:pt x="233" y="109"/>
                      <a:pt x="260" y="109"/>
                    </a:cubicBezTo>
                    <a:cubicBezTo>
                      <a:pt x="261" y="109"/>
                      <a:pt x="263" y="110"/>
                      <a:pt x="264" y="112"/>
                    </a:cubicBezTo>
                    <a:cubicBezTo>
                      <a:pt x="294" y="141"/>
                      <a:pt x="179" y="517"/>
                      <a:pt x="192" y="517"/>
                    </a:cubicBezTo>
                    <a:cubicBezTo>
                      <a:pt x="192" y="517"/>
                      <a:pt x="193" y="517"/>
                      <a:pt x="193" y="516"/>
                    </a:cubicBezTo>
                    <a:cubicBezTo>
                      <a:pt x="213" y="496"/>
                      <a:pt x="311" y="253"/>
                      <a:pt x="334" y="253"/>
                    </a:cubicBezTo>
                    <a:cubicBezTo>
                      <a:pt x="334" y="253"/>
                      <a:pt x="334" y="253"/>
                      <a:pt x="335" y="253"/>
                    </a:cubicBezTo>
                    <a:cubicBezTo>
                      <a:pt x="355" y="274"/>
                      <a:pt x="335" y="405"/>
                      <a:pt x="284" y="557"/>
                    </a:cubicBezTo>
                    <a:cubicBezTo>
                      <a:pt x="251" y="648"/>
                      <a:pt x="261" y="723"/>
                      <a:pt x="286" y="723"/>
                    </a:cubicBezTo>
                    <a:cubicBezTo>
                      <a:pt x="299" y="723"/>
                      <a:pt x="317" y="701"/>
                      <a:pt x="335" y="647"/>
                    </a:cubicBezTo>
                    <a:cubicBezTo>
                      <a:pt x="377" y="520"/>
                      <a:pt x="434" y="378"/>
                      <a:pt x="457" y="378"/>
                    </a:cubicBezTo>
                    <a:cubicBezTo>
                      <a:pt x="461" y="378"/>
                      <a:pt x="464" y="383"/>
                      <a:pt x="466" y="395"/>
                    </a:cubicBezTo>
                    <a:cubicBezTo>
                      <a:pt x="476" y="474"/>
                      <a:pt x="419" y="638"/>
                      <a:pt x="472" y="638"/>
                    </a:cubicBezTo>
                    <a:cubicBezTo>
                      <a:pt x="473" y="638"/>
                      <a:pt x="475" y="638"/>
                      <a:pt x="476" y="637"/>
                    </a:cubicBezTo>
                    <a:cubicBezTo>
                      <a:pt x="497" y="627"/>
                      <a:pt x="527" y="617"/>
                      <a:pt x="547" y="597"/>
                    </a:cubicBezTo>
                    <a:cubicBezTo>
                      <a:pt x="557" y="536"/>
                      <a:pt x="557" y="485"/>
                      <a:pt x="547" y="435"/>
                    </a:cubicBezTo>
                    <a:cubicBezTo>
                      <a:pt x="537" y="334"/>
                      <a:pt x="577" y="41"/>
                      <a:pt x="214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5232130" y="540641"/>
                <a:ext cx="61954" cy="71722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078" extrusionOk="0">
                    <a:moveTo>
                      <a:pt x="1166" y="0"/>
                    </a:moveTo>
                    <a:cubicBezTo>
                      <a:pt x="923" y="0"/>
                      <a:pt x="733" y="82"/>
                      <a:pt x="733" y="82"/>
                    </a:cubicBezTo>
                    <a:cubicBezTo>
                      <a:pt x="701" y="72"/>
                      <a:pt x="659" y="66"/>
                      <a:pt x="612" y="66"/>
                    </a:cubicBezTo>
                    <a:cubicBezTo>
                      <a:pt x="371" y="66"/>
                      <a:pt x="0" y="230"/>
                      <a:pt x="76" y="891"/>
                    </a:cubicBezTo>
                    <a:cubicBezTo>
                      <a:pt x="76" y="931"/>
                      <a:pt x="87" y="972"/>
                      <a:pt x="96" y="1022"/>
                    </a:cubicBezTo>
                    <a:cubicBezTo>
                      <a:pt x="197" y="1578"/>
                      <a:pt x="319" y="1922"/>
                      <a:pt x="370" y="1952"/>
                    </a:cubicBezTo>
                    <a:cubicBezTo>
                      <a:pt x="370" y="1952"/>
                      <a:pt x="754" y="2078"/>
                      <a:pt x="1114" y="2078"/>
                    </a:cubicBezTo>
                    <a:cubicBezTo>
                      <a:pt x="1390" y="2078"/>
                      <a:pt x="1652" y="2003"/>
                      <a:pt x="1714" y="1740"/>
                    </a:cubicBezTo>
                    <a:cubicBezTo>
                      <a:pt x="1764" y="1517"/>
                      <a:pt x="1794" y="1234"/>
                      <a:pt x="1785" y="972"/>
                    </a:cubicBezTo>
                    <a:cubicBezTo>
                      <a:pt x="1764" y="476"/>
                      <a:pt x="1603" y="21"/>
                      <a:pt x="1208" y="1"/>
                    </a:cubicBezTo>
                    <a:cubicBezTo>
                      <a:pt x="1194" y="1"/>
                      <a:pt x="1180" y="0"/>
                      <a:pt x="1166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5232130" y="540641"/>
                <a:ext cx="61609" cy="37414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084" extrusionOk="0">
                    <a:moveTo>
                      <a:pt x="1166" y="0"/>
                    </a:moveTo>
                    <a:cubicBezTo>
                      <a:pt x="923" y="0"/>
                      <a:pt x="733" y="82"/>
                      <a:pt x="733" y="82"/>
                    </a:cubicBezTo>
                    <a:cubicBezTo>
                      <a:pt x="701" y="72"/>
                      <a:pt x="659" y="66"/>
                      <a:pt x="612" y="66"/>
                    </a:cubicBezTo>
                    <a:cubicBezTo>
                      <a:pt x="371" y="66"/>
                      <a:pt x="0" y="230"/>
                      <a:pt x="76" y="891"/>
                    </a:cubicBezTo>
                    <a:lnTo>
                      <a:pt x="188" y="951"/>
                    </a:lnTo>
                    <a:cubicBezTo>
                      <a:pt x="188" y="951"/>
                      <a:pt x="284" y="1084"/>
                      <a:pt x="323" y="1084"/>
                    </a:cubicBezTo>
                    <a:cubicBezTo>
                      <a:pt x="335" y="1084"/>
                      <a:pt x="341" y="1072"/>
                      <a:pt x="339" y="1042"/>
                    </a:cubicBezTo>
                    <a:cubicBezTo>
                      <a:pt x="330" y="906"/>
                      <a:pt x="97" y="586"/>
                      <a:pt x="122" y="586"/>
                    </a:cubicBezTo>
                    <a:cubicBezTo>
                      <a:pt x="123" y="586"/>
                      <a:pt x="125" y="586"/>
                      <a:pt x="127" y="587"/>
                    </a:cubicBezTo>
                    <a:cubicBezTo>
                      <a:pt x="137" y="587"/>
                      <a:pt x="268" y="799"/>
                      <a:pt x="289" y="810"/>
                    </a:cubicBezTo>
                    <a:cubicBezTo>
                      <a:pt x="298" y="810"/>
                      <a:pt x="147" y="426"/>
                      <a:pt x="188" y="405"/>
                    </a:cubicBezTo>
                    <a:cubicBezTo>
                      <a:pt x="188" y="405"/>
                      <a:pt x="189" y="405"/>
                      <a:pt x="189" y="405"/>
                    </a:cubicBezTo>
                    <a:cubicBezTo>
                      <a:pt x="225" y="405"/>
                      <a:pt x="431" y="941"/>
                      <a:pt x="460" y="941"/>
                    </a:cubicBezTo>
                    <a:cubicBezTo>
                      <a:pt x="491" y="941"/>
                      <a:pt x="268" y="264"/>
                      <a:pt x="339" y="253"/>
                    </a:cubicBezTo>
                    <a:cubicBezTo>
                      <a:pt x="340" y="253"/>
                      <a:pt x="341" y="253"/>
                      <a:pt x="342" y="253"/>
                    </a:cubicBezTo>
                    <a:cubicBezTo>
                      <a:pt x="373" y="253"/>
                      <a:pt x="421" y="380"/>
                      <a:pt x="460" y="516"/>
                    </a:cubicBezTo>
                    <a:cubicBezTo>
                      <a:pt x="511" y="648"/>
                      <a:pt x="551" y="769"/>
                      <a:pt x="572" y="769"/>
                    </a:cubicBezTo>
                    <a:cubicBezTo>
                      <a:pt x="622" y="769"/>
                      <a:pt x="410" y="173"/>
                      <a:pt x="460" y="163"/>
                    </a:cubicBezTo>
                    <a:cubicBezTo>
                      <a:pt x="475" y="157"/>
                      <a:pt x="494" y="153"/>
                      <a:pt x="514" y="153"/>
                    </a:cubicBezTo>
                    <a:cubicBezTo>
                      <a:pt x="561" y="153"/>
                      <a:pt x="614" y="176"/>
                      <a:pt x="642" y="253"/>
                    </a:cubicBezTo>
                    <a:cubicBezTo>
                      <a:pt x="673" y="365"/>
                      <a:pt x="794" y="961"/>
                      <a:pt x="794" y="961"/>
                    </a:cubicBezTo>
                    <a:cubicBezTo>
                      <a:pt x="794" y="961"/>
                      <a:pt x="915" y="951"/>
                      <a:pt x="915" y="941"/>
                    </a:cubicBezTo>
                    <a:cubicBezTo>
                      <a:pt x="905" y="931"/>
                      <a:pt x="814" y="203"/>
                      <a:pt x="864" y="183"/>
                    </a:cubicBezTo>
                    <a:cubicBezTo>
                      <a:pt x="902" y="168"/>
                      <a:pt x="949" y="137"/>
                      <a:pt x="976" y="137"/>
                    </a:cubicBezTo>
                    <a:cubicBezTo>
                      <a:pt x="986" y="137"/>
                      <a:pt x="993" y="141"/>
                      <a:pt x="996" y="152"/>
                    </a:cubicBezTo>
                    <a:cubicBezTo>
                      <a:pt x="1016" y="203"/>
                      <a:pt x="986" y="698"/>
                      <a:pt x="1026" y="709"/>
                    </a:cubicBezTo>
                    <a:cubicBezTo>
                      <a:pt x="1027" y="709"/>
                      <a:pt x="1027" y="709"/>
                      <a:pt x="1028" y="709"/>
                    </a:cubicBezTo>
                    <a:cubicBezTo>
                      <a:pt x="1066" y="709"/>
                      <a:pt x="1057" y="122"/>
                      <a:pt x="1087" y="122"/>
                    </a:cubicBezTo>
                    <a:cubicBezTo>
                      <a:pt x="1118" y="122"/>
                      <a:pt x="1178" y="365"/>
                      <a:pt x="1198" y="466"/>
                    </a:cubicBezTo>
                    <a:cubicBezTo>
                      <a:pt x="1198" y="365"/>
                      <a:pt x="1208" y="132"/>
                      <a:pt x="1228" y="132"/>
                    </a:cubicBezTo>
                    <a:cubicBezTo>
                      <a:pt x="1259" y="143"/>
                      <a:pt x="1239" y="719"/>
                      <a:pt x="1278" y="719"/>
                    </a:cubicBezTo>
                    <a:cubicBezTo>
                      <a:pt x="1279" y="719"/>
                      <a:pt x="1279" y="719"/>
                      <a:pt x="1279" y="718"/>
                    </a:cubicBezTo>
                    <a:cubicBezTo>
                      <a:pt x="1319" y="709"/>
                      <a:pt x="1300" y="183"/>
                      <a:pt x="1339" y="183"/>
                    </a:cubicBezTo>
                    <a:cubicBezTo>
                      <a:pt x="1339" y="183"/>
                      <a:pt x="1340" y="183"/>
                      <a:pt x="1340" y="183"/>
                    </a:cubicBezTo>
                    <a:cubicBezTo>
                      <a:pt x="1380" y="193"/>
                      <a:pt x="1341" y="749"/>
                      <a:pt x="1379" y="749"/>
                    </a:cubicBezTo>
                    <a:cubicBezTo>
                      <a:pt x="1380" y="749"/>
                      <a:pt x="1380" y="749"/>
                      <a:pt x="1380" y="749"/>
                    </a:cubicBezTo>
                    <a:cubicBezTo>
                      <a:pt x="1420" y="739"/>
                      <a:pt x="1411" y="284"/>
                      <a:pt x="1449" y="284"/>
                    </a:cubicBezTo>
                    <a:cubicBezTo>
                      <a:pt x="1450" y="284"/>
                      <a:pt x="1450" y="284"/>
                      <a:pt x="1451" y="284"/>
                    </a:cubicBezTo>
                    <a:cubicBezTo>
                      <a:pt x="1501" y="304"/>
                      <a:pt x="1472" y="911"/>
                      <a:pt x="1520" y="911"/>
                    </a:cubicBezTo>
                    <a:cubicBezTo>
                      <a:pt x="1520" y="911"/>
                      <a:pt x="1521" y="911"/>
                      <a:pt x="1522" y="911"/>
                    </a:cubicBezTo>
                    <a:cubicBezTo>
                      <a:pt x="1581" y="891"/>
                      <a:pt x="1476" y="506"/>
                      <a:pt x="1546" y="506"/>
                    </a:cubicBezTo>
                    <a:cubicBezTo>
                      <a:pt x="1548" y="506"/>
                      <a:pt x="1550" y="506"/>
                      <a:pt x="1552" y="507"/>
                    </a:cubicBezTo>
                    <a:cubicBezTo>
                      <a:pt x="1643" y="527"/>
                      <a:pt x="1552" y="860"/>
                      <a:pt x="1603" y="900"/>
                    </a:cubicBezTo>
                    <a:cubicBezTo>
                      <a:pt x="1633" y="921"/>
                      <a:pt x="1704" y="941"/>
                      <a:pt x="1785" y="972"/>
                    </a:cubicBezTo>
                    <a:cubicBezTo>
                      <a:pt x="1764" y="476"/>
                      <a:pt x="1603" y="21"/>
                      <a:pt x="1208" y="1"/>
                    </a:cubicBezTo>
                    <a:cubicBezTo>
                      <a:pt x="1194" y="1"/>
                      <a:pt x="1180" y="0"/>
                      <a:pt x="1166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5209971" y="561868"/>
                <a:ext cx="55500" cy="5871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701" extrusionOk="0">
                    <a:moveTo>
                      <a:pt x="358" y="1"/>
                    </a:moveTo>
                    <a:cubicBezTo>
                      <a:pt x="349" y="1"/>
                      <a:pt x="341" y="1"/>
                      <a:pt x="334" y="2"/>
                    </a:cubicBezTo>
                    <a:cubicBezTo>
                      <a:pt x="1" y="134"/>
                      <a:pt x="112" y="407"/>
                      <a:pt x="132" y="508"/>
                    </a:cubicBezTo>
                    <a:cubicBezTo>
                      <a:pt x="132" y="559"/>
                      <a:pt x="152" y="609"/>
                      <a:pt x="172" y="660"/>
                    </a:cubicBezTo>
                    <a:cubicBezTo>
                      <a:pt x="243" y="872"/>
                      <a:pt x="405" y="1054"/>
                      <a:pt x="405" y="1054"/>
                    </a:cubicBezTo>
                    <a:cubicBezTo>
                      <a:pt x="405" y="1054"/>
                      <a:pt x="1001" y="1691"/>
                      <a:pt x="1062" y="1701"/>
                    </a:cubicBezTo>
                    <a:cubicBezTo>
                      <a:pt x="1063" y="1701"/>
                      <a:pt x="1064" y="1701"/>
                      <a:pt x="1065" y="1701"/>
                    </a:cubicBezTo>
                    <a:cubicBezTo>
                      <a:pt x="1132" y="1701"/>
                      <a:pt x="1608" y="1448"/>
                      <a:pt x="1608" y="1448"/>
                    </a:cubicBezTo>
                    <a:cubicBezTo>
                      <a:pt x="1608" y="1448"/>
                      <a:pt x="1608" y="993"/>
                      <a:pt x="961" y="346"/>
                    </a:cubicBezTo>
                    <a:cubicBezTo>
                      <a:pt x="880" y="265"/>
                      <a:pt x="769" y="184"/>
                      <a:pt x="587" y="83"/>
                    </a:cubicBezTo>
                    <a:cubicBezTo>
                      <a:pt x="498" y="30"/>
                      <a:pt x="417" y="1"/>
                      <a:pt x="358" y="1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5209971" y="561868"/>
                <a:ext cx="20985" cy="24816"/>
              </a:xfrm>
              <a:custGeom>
                <a:avLst/>
                <a:gdLst/>
                <a:ahLst/>
                <a:cxnLst/>
                <a:rect l="l" t="t" r="r" b="b"/>
                <a:pathLst>
                  <a:path w="608" h="719" extrusionOk="0">
                    <a:moveTo>
                      <a:pt x="358" y="1"/>
                    </a:moveTo>
                    <a:cubicBezTo>
                      <a:pt x="349" y="1"/>
                      <a:pt x="341" y="1"/>
                      <a:pt x="334" y="2"/>
                    </a:cubicBezTo>
                    <a:cubicBezTo>
                      <a:pt x="1" y="134"/>
                      <a:pt x="112" y="407"/>
                      <a:pt x="132" y="508"/>
                    </a:cubicBezTo>
                    <a:cubicBezTo>
                      <a:pt x="132" y="559"/>
                      <a:pt x="152" y="609"/>
                      <a:pt x="172" y="660"/>
                    </a:cubicBezTo>
                    <a:cubicBezTo>
                      <a:pt x="187" y="675"/>
                      <a:pt x="207" y="684"/>
                      <a:pt x="229" y="684"/>
                    </a:cubicBezTo>
                    <a:cubicBezTo>
                      <a:pt x="237" y="684"/>
                      <a:pt x="245" y="683"/>
                      <a:pt x="253" y="680"/>
                    </a:cubicBezTo>
                    <a:cubicBezTo>
                      <a:pt x="314" y="680"/>
                      <a:pt x="213" y="528"/>
                      <a:pt x="203" y="447"/>
                    </a:cubicBezTo>
                    <a:cubicBezTo>
                      <a:pt x="199" y="435"/>
                      <a:pt x="200" y="429"/>
                      <a:pt x="204" y="429"/>
                    </a:cubicBezTo>
                    <a:cubicBezTo>
                      <a:pt x="224" y="429"/>
                      <a:pt x="318" y="551"/>
                      <a:pt x="385" y="660"/>
                    </a:cubicBezTo>
                    <a:cubicBezTo>
                      <a:pt x="414" y="702"/>
                      <a:pt x="436" y="719"/>
                      <a:pt x="449" y="719"/>
                    </a:cubicBezTo>
                    <a:cubicBezTo>
                      <a:pt x="478" y="719"/>
                      <a:pt x="470" y="641"/>
                      <a:pt x="415" y="559"/>
                    </a:cubicBezTo>
                    <a:cubicBezTo>
                      <a:pt x="334" y="427"/>
                      <a:pt x="273" y="306"/>
                      <a:pt x="284" y="285"/>
                    </a:cubicBezTo>
                    <a:cubicBezTo>
                      <a:pt x="285" y="284"/>
                      <a:pt x="286" y="284"/>
                      <a:pt x="287" y="284"/>
                    </a:cubicBezTo>
                    <a:cubicBezTo>
                      <a:pt x="318" y="284"/>
                      <a:pt x="467" y="479"/>
                      <a:pt x="496" y="498"/>
                    </a:cubicBezTo>
                    <a:cubicBezTo>
                      <a:pt x="496" y="498"/>
                      <a:pt x="496" y="498"/>
                      <a:pt x="496" y="498"/>
                    </a:cubicBezTo>
                    <a:cubicBezTo>
                      <a:pt x="510" y="498"/>
                      <a:pt x="304" y="164"/>
                      <a:pt x="314" y="124"/>
                    </a:cubicBezTo>
                    <a:cubicBezTo>
                      <a:pt x="315" y="122"/>
                      <a:pt x="317" y="121"/>
                      <a:pt x="319" y="121"/>
                    </a:cubicBezTo>
                    <a:cubicBezTo>
                      <a:pt x="353" y="121"/>
                      <a:pt x="489" y="308"/>
                      <a:pt x="536" y="346"/>
                    </a:cubicBezTo>
                    <a:cubicBezTo>
                      <a:pt x="540" y="351"/>
                      <a:pt x="542" y="353"/>
                      <a:pt x="542" y="353"/>
                    </a:cubicBezTo>
                    <a:cubicBezTo>
                      <a:pt x="548" y="353"/>
                      <a:pt x="414" y="140"/>
                      <a:pt x="405" y="103"/>
                    </a:cubicBezTo>
                    <a:cubicBezTo>
                      <a:pt x="405" y="95"/>
                      <a:pt x="410" y="92"/>
                      <a:pt x="419" y="92"/>
                    </a:cubicBezTo>
                    <a:cubicBezTo>
                      <a:pt x="465" y="92"/>
                      <a:pt x="607" y="184"/>
                      <a:pt x="607" y="184"/>
                    </a:cubicBezTo>
                    <a:cubicBezTo>
                      <a:pt x="607" y="184"/>
                      <a:pt x="597" y="144"/>
                      <a:pt x="587" y="83"/>
                    </a:cubicBezTo>
                    <a:cubicBezTo>
                      <a:pt x="498" y="30"/>
                      <a:pt x="417" y="1"/>
                      <a:pt x="358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5197615" y="577917"/>
                <a:ext cx="75381" cy="6364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844" extrusionOk="0">
                    <a:moveTo>
                      <a:pt x="795" y="0"/>
                    </a:moveTo>
                    <a:cubicBezTo>
                      <a:pt x="679" y="0"/>
                      <a:pt x="578" y="47"/>
                      <a:pt x="480" y="134"/>
                    </a:cubicBezTo>
                    <a:cubicBezTo>
                      <a:pt x="474" y="134"/>
                      <a:pt x="469" y="134"/>
                      <a:pt x="463" y="134"/>
                    </a:cubicBezTo>
                    <a:cubicBezTo>
                      <a:pt x="1" y="134"/>
                      <a:pt x="251" y="573"/>
                      <a:pt x="601" y="963"/>
                    </a:cubicBezTo>
                    <a:cubicBezTo>
                      <a:pt x="672" y="1044"/>
                      <a:pt x="925" y="1215"/>
                      <a:pt x="995" y="1276"/>
                    </a:cubicBezTo>
                    <a:cubicBezTo>
                      <a:pt x="1197" y="1458"/>
                      <a:pt x="1278" y="1570"/>
                      <a:pt x="1460" y="1721"/>
                    </a:cubicBezTo>
                    <a:cubicBezTo>
                      <a:pt x="1564" y="1806"/>
                      <a:pt x="1661" y="1843"/>
                      <a:pt x="1744" y="1843"/>
                    </a:cubicBezTo>
                    <a:cubicBezTo>
                      <a:pt x="2056" y="1843"/>
                      <a:pt x="2184" y="1313"/>
                      <a:pt x="1864" y="771"/>
                    </a:cubicBezTo>
                    <a:cubicBezTo>
                      <a:pt x="1531" y="407"/>
                      <a:pt x="1289" y="195"/>
                      <a:pt x="1087" y="83"/>
                    </a:cubicBezTo>
                    <a:cubicBezTo>
                      <a:pt x="978" y="27"/>
                      <a:pt x="882" y="0"/>
                      <a:pt x="795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5197615" y="577917"/>
                <a:ext cx="41349" cy="33272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64" extrusionOk="0">
                    <a:moveTo>
                      <a:pt x="795" y="0"/>
                    </a:moveTo>
                    <a:cubicBezTo>
                      <a:pt x="679" y="0"/>
                      <a:pt x="578" y="47"/>
                      <a:pt x="480" y="134"/>
                    </a:cubicBezTo>
                    <a:cubicBezTo>
                      <a:pt x="474" y="134"/>
                      <a:pt x="469" y="134"/>
                      <a:pt x="463" y="134"/>
                    </a:cubicBezTo>
                    <a:cubicBezTo>
                      <a:pt x="1" y="134"/>
                      <a:pt x="251" y="573"/>
                      <a:pt x="601" y="963"/>
                    </a:cubicBezTo>
                    <a:cubicBezTo>
                      <a:pt x="490" y="791"/>
                      <a:pt x="339" y="528"/>
                      <a:pt x="318" y="417"/>
                    </a:cubicBezTo>
                    <a:cubicBezTo>
                      <a:pt x="312" y="385"/>
                      <a:pt x="319" y="372"/>
                      <a:pt x="333" y="372"/>
                    </a:cubicBezTo>
                    <a:cubicBezTo>
                      <a:pt x="389" y="372"/>
                      <a:pt x="571" y="579"/>
                      <a:pt x="571" y="579"/>
                    </a:cubicBezTo>
                    <a:cubicBezTo>
                      <a:pt x="571" y="579"/>
                      <a:pt x="359" y="296"/>
                      <a:pt x="359" y="265"/>
                    </a:cubicBezTo>
                    <a:cubicBezTo>
                      <a:pt x="362" y="256"/>
                      <a:pt x="375" y="251"/>
                      <a:pt x="393" y="251"/>
                    </a:cubicBezTo>
                    <a:cubicBezTo>
                      <a:pt x="432" y="251"/>
                      <a:pt x="493" y="271"/>
                      <a:pt x="520" y="306"/>
                    </a:cubicBezTo>
                    <a:cubicBezTo>
                      <a:pt x="525" y="310"/>
                      <a:pt x="527" y="312"/>
                      <a:pt x="529" y="312"/>
                    </a:cubicBezTo>
                    <a:cubicBezTo>
                      <a:pt x="541" y="312"/>
                      <a:pt x="462" y="173"/>
                      <a:pt x="480" y="164"/>
                    </a:cubicBezTo>
                    <a:lnTo>
                      <a:pt x="480" y="164"/>
                    </a:lnTo>
                    <a:cubicBezTo>
                      <a:pt x="490" y="164"/>
                      <a:pt x="561" y="276"/>
                      <a:pt x="631" y="386"/>
                    </a:cubicBezTo>
                    <a:cubicBezTo>
                      <a:pt x="709" y="493"/>
                      <a:pt x="777" y="600"/>
                      <a:pt x="801" y="600"/>
                    </a:cubicBezTo>
                    <a:cubicBezTo>
                      <a:pt x="802" y="600"/>
                      <a:pt x="803" y="600"/>
                      <a:pt x="803" y="599"/>
                    </a:cubicBezTo>
                    <a:cubicBezTo>
                      <a:pt x="844" y="579"/>
                      <a:pt x="550" y="184"/>
                      <a:pt x="581" y="164"/>
                    </a:cubicBezTo>
                    <a:cubicBezTo>
                      <a:pt x="582" y="163"/>
                      <a:pt x="583" y="163"/>
                      <a:pt x="584" y="163"/>
                    </a:cubicBezTo>
                    <a:cubicBezTo>
                      <a:pt x="598" y="163"/>
                      <a:pt x="655" y="229"/>
                      <a:pt x="712" y="296"/>
                    </a:cubicBezTo>
                    <a:cubicBezTo>
                      <a:pt x="760" y="362"/>
                      <a:pt x="816" y="428"/>
                      <a:pt x="831" y="428"/>
                    </a:cubicBezTo>
                    <a:cubicBezTo>
                      <a:pt x="832" y="428"/>
                      <a:pt x="833" y="428"/>
                      <a:pt x="833" y="427"/>
                    </a:cubicBezTo>
                    <a:cubicBezTo>
                      <a:pt x="854" y="417"/>
                      <a:pt x="651" y="124"/>
                      <a:pt x="692" y="94"/>
                    </a:cubicBezTo>
                    <a:cubicBezTo>
                      <a:pt x="694" y="93"/>
                      <a:pt x="695" y="93"/>
                      <a:pt x="697" y="93"/>
                    </a:cubicBezTo>
                    <a:cubicBezTo>
                      <a:pt x="747" y="93"/>
                      <a:pt x="915" y="317"/>
                      <a:pt x="945" y="346"/>
                    </a:cubicBezTo>
                    <a:cubicBezTo>
                      <a:pt x="947" y="347"/>
                      <a:pt x="948" y="348"/>
                      <a:pt x="949" y="348"/>
                    </a:cubicBezTo>
                    <a:cubicBezTo>
                      <a:pt x="965" y="348"/>
                      <a:pt x="884" y="191"/>
                      <a:pt x="884" y="134"/>
                    </a:cubicBezTo>
                    <a:cubicBezTo>
                      <a:pt x="884" y="130"/>
                      <a:pt x="885" y="128"/>
                      <a:pt x="887" y="128"/>
                    </a:cubicBezTo>
                    <a:cubicBezTo>
                      <a:pt x="898" y="128"/>
                      <a:pt x="943" y="207"/>
                      <a:pt x="995" y="285"/>
                    </a:cubicBezTo>
                    <a:cubicBezTo>
                      <a:pt x="1049" y="367"/>
                      <a:pt x="1112" y="441"/>
                      <a:pt x="1146" y="441"/>
                    </a:cubicBezTo>
                    <a:cubicBezTo>
                      <a:pt x="1150" y="441"/>
                      <a:pt x="1154" y="440"/>
                      <a:pt x="1157" y="437"/>
                    </a:cubicBezTo>
                    <a:cubicBezTo>
                      <a:pt x="1197" y="407"/>
                      <a:pt x="1137" y="225"/>
                      <a:pt x="1087" y="83"/>
                    </a:cubicBezTo>
                    <a:cubicBezTo>
                      <a:pt x="978" y="27"/>
                      <a:pt x="882" y="0"/>
                      <a:pt x="795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5265368" y="559107"/>
                <a:ext cx="57295" cy="83492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419" extrusionOk="0">
                    <a:moveTo>
                      <a:pt x="1475" y="0"/>
                    </a:moveTo>
                    <a:cubicBezTo>
                      <a:pt x="1425" y="0"/>
                      <a:pt x="1357" y="29"/>
                      <a:pt x="1266" y="93"/>
                    </a:cubicBezTo>
                    <a:cubicBezTo>
                      <a:pt x="1064" y="93"/>
                      <a:pt x="892" y="183"/>
                      <a:pt x="710" y="437"/>
                    </a:cubicBezTo>
                    <a:cubicBezTo>
                      <a:pt x="569" y="639"/>
                      <a:pt x="417" y="962"/>
                      <a:pt x="245" y="1427"/>
                    </a:cubicBezTo>
                    <a:cubicBezTo>
                      <a:pt x="1" y="2156"/>
                      <a:pt x="97" y="2419"/>
                      <a:pt x="308" y="2419"/>
                    </a:cubicBezTo>
                    <a:cubicBezTo>
                      <a:pt x="541" y="2419"/>
                      <a:pt x="913" y="2097"/>
                      <a:pt x="1114" y="1730"/>
                    </a:cubicBezTo>
                    <a:cubicBezTo>
                      <a:pt x="1327" y="1346"/>
                      <a:pt x="1357" y="1023"/>
                      <a:pt x="1448" y="790"/>
                    </a:cubicBezTo>
                    <a:cubicBezTo>
                      <a:pt x="1592" y="392"/>
                      <a:pt x="1660" y="0"/>
                      <a:pt x="1475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5289873" y="559107"/>
                <a:ext cx="32789" cy="27267"/>
              </a:xfrm>
              <a:custGeom>
                <a:avLst/>
                <a:gdLst/>
                <a:ahLst/>
                <a:cxnLst/>
                <a:rect l="l" t="t" r="r" b="b"/>
                <a:pathLst>
                  <a:path w="950" h="790" extrusionOk="0">
                    <a:moveTo>
                      <a:pt x="765" y="0"/>
                    </a:moveTo>
                    <a:cubicBezTo>
                      <a:pt x="715" y="0"/>
                      <a:pt x="647" y="29"/>
                      <a:pt x="556" y="93"/>
                    </a:cubicBezTo>
                    <a:cubicBezTo>
                      <a:pt x="354" y="93"/>
                      <a:pt x="182" y="183"/>
                      <a:pt x="0" y="437"/>
                    </a:cubicBezTo>
                    <a:cubicBezTo>
                      <a:pt x="0" y="578"/>
                      <a:pt x="0" y="750"/>
                      <a:pt x="51" y="750"/>
                    </a:cubicBezTo>
                    <a:cubicBezTo>
                      <a:pt x="128" y="740"/>
                      <a:pt x="169" y="343"/>
                      <a:pt x="190" y="343"/>
                    </a:cubicBezTo>
                    <a:cubicBezTo>
                      <a:pt x="191" y="343"/>
                      <a:pt x="192" y="343"/>
                      <a:pt x="193" y="345"/>
                    </a:cubicBezTo>
                    <a:cubicBezTo>
                      <a:pt x="211" y="392"/>
                      <a:pt x="195" y="551"/>
                      <a:pt x="209" y="551"/>
                    </a:cubicBezTo>
                    <a:cubicBezTo>
                      <a:pt x="210" y="551"/>
                      <a:pt x="211" y="550"/>
                      <a:pt x="213" y="547"/>
                    </a:cubicBezTo>
                    <a:cubicBezTo>
                      <a:pt x="233" y="507"/>
                      <a:pt x="314" y="204"/>
                      <a:pt x="354" y="204"/>
                    </a:cubicBezTo>
                    <a:cubicBezTo>
                      <a:pt x="375" y="204"/>
                      <a:pt x="375" y="285"/>
                      <a:pt x="354" y="365"/>
                    </a:cubicBezTo>
                    <a:cubicBezTo>
                      <a:pt x="344" y="457"/>
                      <a:pt x="334" y="538"/>
                      <a:pt x="344" y="538"/>
                    </a:cubicBezTo>
                    <a:cubicBezTo>
                      <a:pt x="364" y="538"/>
                      <a:pt x="455" y="183"/>
                      <a:pt x="485" y="183"/>
                    </a:cubicBezTo>
                    <a:cubicBezTo>
                      <a:pt x="496" y="183"/>
                      <a:pt x="476" y="295"/>
                      <a:pt x="455" y="416"/>
                    </a:cubicBezTo>
                    <a:cubicBezTo>
                      <a:pt x="425" y="538"/>
                      <a:pt x="404" y="648"/>
                      <a:pt x="425" y="648"/>
                    </a:cubicBezTo>
                    <a:cubicBezTo>
                      <a:pt x="465" y="639"/>
                      <a:pt x="546" y="133"/>
                      <a:pt x="566" y="123"/>
                    </a:cubicBezTo>
                    <a:cubicBezTo>
                      <a:pt x="577" y="123"/>
                      <a:pt x="577" y="154"/>
                      <a:pt x="577" y="194"/>
                    </a:cubicBezTo>
                    <a:cubicBezTo>
                      <a:pt x="577" y="224"/>
                      <a:pt x="571" y="259"/>
                      <a:pt x="572" y="259"/>
                    </a:cubicBezTo>
                    <a:cubicBezTo>
                      <a:pt x="573" y="259"/>
                      <a:pt x="574" y="255"/>
                      <a:pt x="577" y="244"/>
                    </a:cubicBezTo>
                    <a:cubicBezTo>
                      <a:pt x="595" y="199"/>
                      <a:pt x="671" y="120"/>
                      <a:pt x="700" y="120"/>
                    </a:cubicBezTo>
                    <a:cubicBezTo>
                      <a:pt x="703" y="120"/>
                      <a:pt x="706" y="121"/>
                      <a:pt x="708" y="123"/>
                    </a:cubicBezTo>
                    <a:cubicBezTo>
                      <a:pt x="728" y="143"/>
                      <a:pt x="627" y="487"/>
                      <a:pt x="627" y="487"/>
                    </a:cubicBezTo>
                    <a:cubicBezTo>
                      <a:pt x="627" y="487"/>
                      <a:pt x="730" y="185"/>
                      <a:pt x="779" y="185"/>
                    </a:cubicBezTo>
                    <a:cubicBezTo>
                      <a:pt x="788" y="185"/>
                      <a:pt x="795" y="194"/>
                      <a:pt x="799" y="214"/>
                    </a:cubicBezTo>
                    <a:cubicBezTo>
                      <a:pt x="819" y="305"/>
                      <a:pt x="768" y="598"/>
                      <a:pt x="738" y="790"/>
                    </a:cubicBezTo>
                    <a:cubicBezTo>
                      <a:pt x="882" y="392"/>
                      <a:pt x="950" y="0"/>
                      <a:pt x="765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5243485" y="571705"/>
                <a:ext cx="2451" cy="3521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2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41" y="21"/>
                      <a:pt x="0" y="81"/>
                    </a:cubicBezTo>
                    <a:lnTo>
                      <a:pt x="20" y="101"/>
                    </a:lnTo>
                    <a:cubicBezTo>
                      <a:pt x="30" y="61"/>
                      <a:pt x="50" y="31"/>
                      <a:pt x="70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5239274" y="574500"/>
                <a:ext cx="4936" cy="980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84" extrusionOk="0">
                    <a:moveTo>
                      <a:pt x="122" y="0"/>
                    </a:moveTo>
                    <a:cubicBezTo>
                      <a:pt x="91" y="51"/>
                      <a:pt x="41" y="142"/>
                      <a:pt x="1" y="263"/>
                    </a:cubicBezTo>
                    <a:cubicBezTo>
                      <a:pt x="11" y="263"/>
                      <a:pt x="31" y="274"/>
                      <a:pt x="41" y="283"/>
                    </a:cubicBezTo>
                    <a:cubicBezTo>
                      <a:pt x="71" y="182"/>
                      <a:pt x="102" y="92"/>
                      <a:pt x="142" y="20"/>
                    </a:cubicBez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5236134" y="583578"/>
                <a:ext cx="15394" cy="52359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517" extrusionOk="0">
                    <a:moveTo>
                      <a:pt x="92" y="0"/>
                    </a:moveTo>
                    <a:cubicBezTo>
                      <a:pt x="81" y="41"/>
                      <a:pt x="61" y="101"/>
                      <a:pt x="51" y="162"/>
                    </a:cubicBezTo>
                    <a:cubicBezTo>
                      <a:pt x="61" y="222"/>
                      <a:pt x="61" y="263"/>
                      <a:pt x="41" y="273"/>
                    </a:cubicBezTo>
                    <a:lnTo>
                      <a:pt x="31" y="273"/>
                    </a:lnTo>
                    <a:cubicBezTo>
                      <a:pt x="31" y="294"/>
                      <a:pt x="21" y="314"/>
                      <a:pt x="21" y="324"/>
                    </a:cubicBezTo>
                    <a:cubicBezTo>
                      <a:pt x="0" y="505"/>
                      <a:pt x="102" y="1395"/>
                      <a:pt x="445" y="1516"/>
                    </a:cubicBezTo>
                    <a:lnTo>
                      <a:pt x="415" y="1486"/>
                    </a:lnTo>
                    <a:cubicBezTo>
                      <a:pt x="314" y="1355"/>
                      <a:pt x="233" y="1203"/>
                      <a:pt x="182" y="1051"/>
                    </a:cubicBezTo>
                    <a:cubicBezTo>
                      <a:pt x="102" y="809"/>
                      <a:pt x="81" y="566"/>
                      <a:pt x="81" y="404"/>
                    </a:cubicBezTo>
                    <a:cubicBezTo>
                      <a:pt x="81" y="344"/>
                      <a:pt x="81" y="303"/>
                      <a:pt x="92" y="263"/>
                    </a:cubicBezTo>
                    <a:cubicBezTo>
                      <a:pt x="102" y="172"/>
                      <a:pt x="112" y="91"/>
                      <a:pt x="132" y="20"/>
                    </a:cubicBezTo>
                    <a:cubicBezTo>
                      <a:pt x="122" y="11"/>
                      <a:pt x="102" y="0"/>
                      <a:pt x="92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5237203" y="589135"/>
                <a:ext cx="1070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3" extrusionOk="0">
                    <a:moveTo>
                      <a:pt x="20" y="1"/>
                    </a:moveTo>
                    <a:cubicBezTo>
                      <a:pt x="10" y="41"/>
                      <a:pt x="0" y="72"/>
                      <a:pt x="0" y="112"/>
                    </a:cubicBezTo>
                    <a:lnTo>
                      <a:pt x="10" y="112"/>
                    </a:lnTo>
                    <a:cubicBezTo>
                      <a:pt x="30" y="102"/>
                      <a:pt x="30" y="61"/>
                      <a:pt x="20" y="1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5282556" y="564388"/>
                <a:ext cx="8042" cy="873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53" extrusionOk="0">
                    <a:moveTo>
                      <a:pt x="0" y="1"/>
                    </a:moveTo>
                    <a:lnTo>
                      <a:pt x="30" y="30"/>
                    </a:lnTo>
                    <a:lnTo>
                      <a:pt x="30" y="21"/>
                    </a:lnTo>
                    <a:cubicBezTo>
                      <a:pt x="20" y="10"/>
                      <a:pt x="10" y="10"/>
                      <a:pt x="0" y="1"/>
                    </a:cubicBezTo>
                    <a:close/>
                    <a:moveTo>
                      <a:pt x="71" y="41"/>
                    </a:moveTo>
                    <a:lnTo>
                      <a:pt x="71" y="61"/>
                    </a:lnTo>
                    <a:cubicBezTo>
                      <a:pt x="91" y="81"/>
                      <a:pt x="111" y="91"/>
                      <a:pt x="122" y="111"/>
                    </a:cubicBezTo>
                    <a:lnTo>
                      <a:pt x="122" y="71"/>
                    </a:lnTo>
                    <a:cubicBezTo>
                      <a:pt x="111" y="61"/>
                      <a:pt x="91" y="51"/>
                      <a:pt x="71" y="41"/>
                    </a:cubicBezTo>
                    <a:close/>
                    <a:moveTo>
                      <a:pt x="223" y="243"/>
                    </a:moveTo>
                    <a:cubicBezTo>
                      <a:pt x="223" y="253"/>
                      <a:pt x="232" y="253"/>
                      <a:pt x="232" y="253"/>
                    </a:cubicBezTo>
                    <a:lnTo>
                      <a:pt x="223" y="243"/>
                    </a:ln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5283592" y="565078"/>
                <a:ext cx="7697" cy="8042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33" extrusionOk="0">
                    <a:moveTo>
                      <a:pt x="0" y="1"/>
                    </a:moveTo>
                    <a:lnTo>
                      <a:pt x="0" y="10"/>
                    </a:lnTo>
                    <a:cubicBezTo>
                      <a:pt x="11" y="21"/>
                      <a:pt x="31" y="31"/>
                      <a:pt x="41" y="41"/>
                    </a:cubicBezTo>
                    <a:lnTo>
                      <a:pt x="41" y="21"/>
                    </a:lnTo>
                    <a:cubicBezTo>
                      <a:pt x="31" y="10"/>
                      <a:pt x="11" y="1"/>
                      <a:pt x="0" y="1"/>
                    </a:cubicBezTo>
                    <a:close/>
                    <a:moveTo>
                      <a:pt x="92" y="51"/>
                    </a:moveTo>
                    <a:lnTo>
                      <a:pt x="92" y="91"/>
                    </a:lnTo>
                    <a:cubicBezTo>
                      <a:pt x="132" y="132"/>
                      <a:pt x="162" y="172"/>
                      <a:pt x="193" y="223"/>
                    </a:cubicBezTo>
                    <a:lnTo>
                      <a:pt x="202" y="233"/>
                    </a:lnTo>
                    <a:cubicBezTo>
                      <a:pt x="213" y="223"/>
                      <a:pt x="223" y="213"/>
                      <a:pt x="223" y="203"/>
                    </a:cubicBezTo>
                    <a:cubicBezTo>
                      <a:pt x="182" y="132"/>
                      <a:pt x="132" y="91"/>
                      <a:pt x="92" y="51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5289149" y="577986"/>
                <a:ext cx="11217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558" extrusionOk="0">
                    <a:moveTo>
                      <a:pt x="163" y="0"/>
                    </a:moveTo>
                    <a:cubicBezTo>
                      <a:pt x="153" y="31"/>
                      <a:pt x="142" y="61"/>
                      <a:pt x="142" y="81"/>
                    </a:cubicBezTo>
                    <a:cubicBezTo>
                      <a:pt x="183" y="203"/>
                      <a:pt x="214" y="344"/>
                      <a:pt x="234" y="526"/>
                    </a:cubicBezTo>
                    <a:cubicBezTo>
                      <a:pt x="243" y="557"/>
                      <a:pt x="243" y="587"/>
                      <a:pt x="243" y="627"/>
                    </a:cubicBezTo>
                    <a:cubicBezTo>
                      <a:pt x="243" y="748"/>
                      <a:pt x="223" y="910"/>
                      <a:pt x="183" y="1072"/>
                    </a:cubicBezTo>
                    <a:cubicBezTo>
                      <a:pt x="142" y="1234"/>
                      <a:pt x="82" y="1406"/>
                      <a:pt x="1" y="1547"/>
                    </a:cubicBezTo>
                    <a:lnTo>
                      <a:pt x="1" y="1557"/>
                    </a:lnTo>
                    <a:cubicBezTo>
                      <a:pt x="21" y="1496"/>
                      <a:pt x="214" y="1204"/>
                      <a:pt x="274" y="971"/>
                    </a:cubicBezTo>
                    <a:cubicBezTo>
                      <a:pt x="324" y="739"/>
                      <a:pt x="294" y="344"/>
                      <a:pt x="183" y="61"/>
                    </a:cubicBezTo>
                    <a:cubicBezTo>
                      <a:pt x="173" y="41"/>
                      <a:pt x="163" y="21"/>
                      <a:pt x="163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5290564" y="572050"/>
                <a:ext cx="4211" cy="876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54" extrusionOk="0">
                    <a:moveTo>
                      <a:pt x="21" y="1"/>
                    </a:moveTo>
                    <a:cubicBezTo>
                      <a:pt x="21" y="11"/>
                      <a:pt x="11" y="21"/>
                      <a:pt x="0" y="31"/>
                    </a:cubicBezTo>
                    <a:cubicBezTo>
                      <a:pt x="31" y="91"/>
                      <a:pt x="71" y="172"/>
                      <a:pt x="101" y="253"/>
                    </a:cubicBezTo>
                    <a:cubicBezTo>
                      <a:pt x="101" y="233"/>
                      <a:pt x="112" y="203"/>
                      <a:pt x="122" y="172"/>
                    </a:cubicBezTo>
                    <a:cubicBezTo>
                      <a:pt x="92" y="102"/>
                      <a:pt x="61" y="41"/>
                      <a:pt x="21" y="1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5238584" y="561040"/>
                <a:ext cx="59331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2416" extrusionOk="0">
                    <a:moveTo>
                      <a:pt x="927" y="1"/>
                    </a:moveTo>
                    <a:cubicBezTo>
                      <a:pt x="891" y="1"/>
                      <a:pt x="861" y="3"/>
                      <a:pt x="839" y="6"/>
                    </a:cubicBezTo>
                    <a:cubicBezTo>
                      <a:pt x="809" y="17"/>
                      <a:pt x="799" y="17"/>
                      <a:pt x="799" y="17"/>
                    </a:cubicBezTo>
                    <a:cubicBezTo>
                      <a:pt x="799" y="17"/>
                      <a:pt x="776" y="12"/>
                      <a:pt x="741" y="12"/>
                    </a:cubicBezTo>
                    <a:cubicBezTo>
                      <a:pt x="723" y="12"/>
                      <a:pt x="701" y="13"/>
                      <a:pt x="677" y="17"/>
                    </a:cubicBezTo>
                    <a:cubicBezTo>
                      <a:pt x="475" y="37"/>
                      <a:pt x="111" y="168"/>
                      <a:pt x="21" y="916"/>
                    </a:cubicBezTo>
                    <a:cubicBezTo>
                      <a:pt x="1" y="1057"/>
                      <a:pt x="10" y="1381"/>
                      <a:pt x="111" y="1704"/>
                    </a:cubicBezTo>
                    <a:cubicBezTo>
                      <a:pt x="162" y="1856"/>
                      <a:pt x="243" y="2008"/>
                      <a:pt x="344" y="2139"/>
                    </a:cubicBezTo>
                    <a:cubicBezTo>
                      <a:pt x="455" y="2261"/>
                      <a:pt x="607" y="2362"/>
                      <a:pt x="789" y="2402"/>
                    </a:cubicBezTo>
                    <a:cubicBezTo>
                      <a:pt x="832" y="2411"/>
                      <a:pt x="872" y="2416"/>
                      <a:pt x="912" y="2416"/>
                    </a:cubicBezTo>
                    <a:cubicBezTo>
                      <a:pt x="1134" y="2416"/>
                      <a:pt x="1307" y="2277"/>
                      <a:pt x="1436" y="2088"/>
                    </a:cubicBezTo>
                    <a:cubicBezTo>
                      <a:pt x="1537" y="1937"/>
                      <a:pt x="1607" y="1745"/>
                      <a:pt x="1648" y="1563"/>
                    </a:cubicBezTo>
                    <a:cubicBezTo>
                      <a:pt x="1699" y="1351"/>
                      <a:pt x="1719" y="1138"/>
                      <a:pt x="1699" y="1017"/>
                    </a:cubicBezTo>
                    <a:cubicBezTo>
                      <a:pt x="1594" y="110"/>
                      <a:pt x="1151" y="1"/>
                      <a:pt x="927" y="1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5238584" y="561592"/>
                <a:ext cx="24747" cy="64301"/>
              </a:xfrm>
              <a:custGeom>
                <a:avLst/>
                <a:gdLst/>
                <a:ahLst/>
                <a:cxnLst/>
                <a:rect l="l" t="t" r="r" b="b"/>
                <a:pathLst>
                  <a:path w="717" h="1863" extrusionOk="0">
                    <a:moveTo>
                      <a:pt x="677" y="1"/>
                    </a:moveTo>
                    <a:lnTo>
                      <a:pt x="677" y="1"/>
                    </a:lnTo>
                    <a:cubicBezTo>
                      <a:pt x="475" y="21"/>
                      <a:pt x="111" y="152"/>
                      <a:pt x="21" y="900"/>
                    </a:cubicBezTo>
                    <a:cubicBezTo>
                      <a:pt x="1" y="1041"/>
                      <a:pt x="10" y="1365"/>
                      <a:pt x="111" y="1688"/>
                    </a:cubicBezTo>
                    <a:cubicBezTo>
                      <a:pt x="203" y="1760"/>
                      <a:pt x="293" y="1850"/>
                      <a:pt x="324" y="1861"/>
                    </a:cubicBezTo>
                    <a:cubicBezTo>
                      <a:pt x="326" y="1862"/>
                      <a:pt x="327" y="1863"/>
                      <a:pt x="327" y="1863"/>
                    </a:cubicBezTo>
                    <a:cubicBezTo>
                      <a:pt x="335" y="1863"/>
                      <a:pt x="279" y="1751"/>
                      <a:pt x="223" y="1648"/>
                    </a:cubicBezTo>
                    <a:cubicBezTo>
                      <a:pt x="169" y="1531"/>
                      <a:pt x="114" y="1421"/>
                      <a:pt x="125" y="1421"/>
                    </a:cubicBezTo>
                    <a:lnTo>
                      <a:pt x="125" y="1421"/>
                    </a:lnTo>
                    <a:cubicBezTo>
                      <a:pt x="126" y="1421"/>
                      <a:pt x="128" y="1422"/>
                      <a:pt x="132" y="1426"/>
                    </a:cubicBezTo>
                    <a:cubicBezTo>
                      <a:pt x="193" y="1478"/>
                      <a:pt x="261" y="1598"/>
                      <a:pt x="292" y="1598"/>
                    </a:cubicBezTo>
                    <a:cubicBezTo>
                      <a:pt x="297" y="1598"/>
                      <a:pt x="301" y="1594"/>
                      <a:pt x="304" y="1587"/>
                    </a:cubicBezTo>
                    <a:cubicBezTo>
                      <a:pt x="322" y="1541"/>
                      <a:pt x="40" y="1133"/>
                      <a:pt x="59" y="1133"/>
                    </a:cubicBezTo>
                    <a:lnTo>
                      <a:pt x="59" y="1133"/>
                    </a:lnTo>
                    <a:cubicBezTo>
                      <a:pt x="61" y="1133"/>
                      <a:pt x="65" y="1136"/>
                      <a:pt x="71" y="1142"/>
                    </a:cubicBezTo>
                    <a:cubicBezTo>
                      <a:pt x="152" y="1214"/>
                      <a:pt x="435" y="1578"/>
                      <a:pt x="475" y="1648"/>
                    </a:cubicBezTo>
                    <a:cubicBezTo>
                      <a:pt x="477" y="1650"/>
                      <a:pt x="478" y="1651"/>
                      <a:pt x="478" y="1651"/>
                    </a:cubicBezTo>
                    <a:cubicBezTo>
                      <a:pt x="488" y="1651"/>
                      <a:pt x="102" y="858"/>
                      <a:pt x="122" y="809"/>
                    </a:cubicBezTo>
                    <a:cubicBezTo>
                      <a:pt x="123" y="807"/>
                      <a:pt x="124" y="806"/>
                      <a:pt x="125" y="806"/>
                    </a:cubicBezTo>
                    <a:cubicBezTo>
                      <a:pt x="163" y="806"/>
                      <a:pt x="417" y="1397"/>
                      <a:pt x="475" y="1436"/>
                    </a:cubicBezTo>
                    <a:cubicBezTo>
                      <a:pt x="476" y="1437"/>
                      <a:pt x="477" y="1437"/>
                      <a:pt x="478" y="1437"/>
                    </a:cubicBezTo>
                    <a:cubicBezTo>
                      <a:pt x="522" y="1437"/>
                      <a:pt x="142" y="626"/>
                      <a:pt x="142" y="567"/>
                    </a:cubicBezTo>
                    <a:cubicBezTo>
                      <a:pt x="142" y="563"/>
                      <a:pt x="143" y="562"/>
                      <a:pt x="144" y="562"/>
                    </a:cubicBezTo>
                    <a:cubicBezTo>
                      <a:pt x="171" y="562"/>
                      <a:pt x="416" y="1033"/>
                      <a:pt x="435" y="1062"/>
                    </a:cubicBezTo>
                    <a:cubicBezTo>
                      <a:pt x="435" y="1062"/>
                      <a:pt x="436" y="1063"/>
                      <a:pt x="436" y="1063"/>
                    </a:cubicBezTo>
                    <a:cubicBezTo>
                      <a:pt x="456" y="1063"/>
                      <a:pt x="213" y="344"/>
                      <a:pt x="243" y="324"/>
                    </a:cubicBezTo>
                    <a:cubicBezTo>
                      <a:pt x="244" y="324"/>
                      <a:pt x="244" y="324"/>
                      <a:pt x="245" y="324"/>
                    </a:cubicBezTo>
                    <a:cubicBezTo>
                      <a:pt x="287" y="324"/>
                      <a:pt x="446" y="809"/>
                      <a:pt x="475" y="809"/>
                    </a:cubicBezTo>
                    <a:cubicBezTo>
                      <a:pt x="476" y="809"/>
                      <a:pt x="476" y="809"/>
                      <a:pt x="476" y="809"/>
                    </a:cubicBezTo>
                    <a:cubicBezTo>
                      <a:pt x="504" y="809"/>
                      <a:pt x="365" y="172"/>
                      <a:pt x="374" y="162"/>
                    </a:cubicBezTo>
                    <a:cubicBezTo>
                      <a:pt x="375" y="162"/>
                      <a:pt x="375" y="162"/>
                      <a:pt x="376" y="162"/>
                    </a:cubicBezTo>
                    <a:cubicBezTo>
                      <a:pt x="399" y="162"/>
                      <a:pt x="516" y="617"/>
                      <a:pt x="526" y="648"/>
                    </a:cubicBezTo>
                    <a:cubicBezTo>
                      <a:pt x="526" y="648"/>
                      <a:pt x="527" y="648"/>
                      <a:pt x="527" y="648"/>
                    </a:cubicBezTo>
                    <a:cubicBezTo>
                      <a:pt x="533" y="648"/>
                      <a:pt x="455" y="71"/>
                      <a:pt x="475" y="71"/>
                    </a:cubicBezTo>
                    <a:cubicBezTo>
                      <a:pt x="496" y="71"/>
                      <a:pt x="516" y="192"/>
                      <a:pt x="546" y="324"/>
                    </a:cubicBezTo>
                    <a:cubicBezTo>
                      <a:pt x="567" y="445"/>
                      <a:pt x="597" y="576"/>
                      <a:pt x="607" y="576"/>
                    </a:cubicBezTo>
                    <a:cubicBezTo>
                      <a:pt x="627" y="567"/>
                      <a:pt x="556" y="51"/>
                      <a:pt x="587" y="51"/>
                    </a:cubicBezTo>
                    <a:cubicBezTo>
                      <a:pt x="587" y="51"/>
                      <a:pt x="587" y="51"/>
                      <a:pt x="588" y="51"/>
                    </a:cubicBezTo>
                    <a:cubicBezTo>
                      <a:pt x="609" y="51"/>
                      <a:pt x="668" y="425"/>
                      <a:pt x="698" y="435"/>
                    </a:cubicBezTo>
                    <a:cubicBezTo>
                      <a:pt x="698" y="435"/>
                      <a:pt x="698" y="435"/>
                      <a:pt x="698" y="435"/>
                    </a:cubicBezTo>
                    <a:cubicBezTo>
                      <a:pt x="717" y="435"/>
                      <a:pt x="668" y="31"/>
                      <a:pt x="668" y="31"/>
                    </a:cubicBezTo>
                    <a:cubicBezTo>
                      <a:pt x="668" y="31"/>
                      <a:pt x="668" y="21"/>
                      <a:pt x="677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5267542" y="561040"/>
                <a:ext cx="30373" cy="6016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743" extrusionOk="0">
                    <a:moveTo>
                      <a:pt x="88" y="1"/>
                    </a:moveTo>
                    <a:cubicBezTo>
                      <a:pt x="52" y="1"/>
                      <a:pt x="22" y="3"/>
                      <a:pt x="0" y="6"/>
                    </a:cubicBezTo>
                    <a:cubicBezTo>
                      <a:pt x="11" y="158"/>
                      <a:pt x="41" y="401"/>
                      <a:pt x="41" y="431"/>
                    </a:cubicBezTo>
                    <a:cubicBezTo>
                      <a:pt x="41" y="390"/>
                      <a:pt x="20" y="47"/>
                      <a:pt x="41" y="47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63" y="46"/>
                      <a:pt x="142" y="431"/>
                      <a:pt x="142" y="431"/>
                    </a:cubicBezTo>
                    <a:cubicBezTo>
                      <a:pt x="142" y="431"/>
                      <a:pt x="121" y="47"/>
                      <a:pt x="142" y="37"/>
                    </a:cubicBezTo>
                    <a:cubicBezTo>
                      <a:pt x="152" y="37"/>
                      <a:pt x="172" y="178"/>
                      <a:pt x="193" y="320"/>
                    </a:cubicBezTo>
                    <a:cubicBezTo>
                      <a:pt x="212" y="456"/>
                      <a:pt x="232" y="593"/>
                      <a:pt x="251" y="593"/>
                    </a:cubicBezTo>
                    <a:cubicBezTo>
                      <a:pt x="252" y="593"/>
                      <a:pt x="253" y="593"/>
                      <a:pt x="253" y="592"/>
                    </a:cubicBezTo>
                    <a:cubicBezTo>
                      <a:pt x="273" y="563"/>
                      <a:pt x="204" y="57"/>
                      <a:pt x="232" y="57"/>
                    </a:cubicBezTo>
                    <a:lnTo>
                      <a:pt x="232" y="57"/>
                    </a:lnTo>
                    <a:cubicBezTo>
                      <a:pt x="232" y="57"/>
                      <a:pt x="233" y="57"/>
                      <a:pt x="233" y="57"/>
                    </a:cubicBezTo>
                    <a:cubicBezTo>
                      <a:pt x="263" y="57"/>
                      <a:pt x="334" y="643"/>
                      <a:pt x="324" y="795"/>
                    </a:cubicBezTo>
                    <a:cubicBezTo>
                      <a:pt x="322" y="826"/>
                      <a:pt x="324" y="839"/>
                      <a:pt x="328" y="839"/>
                    </a:cubicBezTo>
                    <a:cubicBezTo>
                      <a:pt x="343" y="839"/>
                      <a:pt x="391" y="649"/>
                      <a:pt x="375" y="592"/>
                    </a:cubicBezTo>
                    <a:cubicBezTo>
                      <a:pt x="354" y="522"/>
                      <a:pt x="324" y="107"/>
                      <a:pt x="334" y="98"/>
                    </a:cubicBezTo>
                    <a:lnTo>
                      <a:pt x="334" y="98"/>
                    </a:lnTo>
                    <a:cubicBezTo>
                      <a:pt x="344" y="98"/>
                      <a:pt x="415" y="461"/>
                      <a:pt x="425" y="583"/>
                    </a:cubicBezTo>
                    <a:cubicBezTo>
                      <a:pt x="445" y="704"/>
                      <a:pt x="395" y="956"/>
                      <a:pt x="415" y="956"/>
                    </a:cubicBezTo>
                    <a:cubicBezTo>
                      <a:pt x="425" y="947"/>
                      <a:pt x="476" y="664"/>
                      <a:pt x="476" y="512"/>
                    </a:cubicBezTo>
                    <a:cubicBezTo>
                      <a:pt x="466" y="357"/>
                      <a:pt x="447" y="157"/>
                      <a:pt x="463" y="157"/>
                    </a:cubicBezTo>
                    <a:lnTo>
                      <a:pt x="463" y="157"/>
                    </a:lnTo>
                    <a:cubicBezTo>
                      <a:pt x="463" y="157"/>
                      <a:pt x="464" y="157"/>
                      <a:pt x="465" y="158"/>
                    </a:cubicBezTo>
                    <a:cubicBezTo>
                      <a:pt x="485" y="168"/>
                      <a:pt x="546" y="592"/>
                      <a:pt x="536" y="694"/>
                    </a:cubicBezTo>
                    <a:cubicBezTo>
                      <a:pt x="526" y="785"/>
                      <a:pt x="476" y="997"/>
                      <a:pt x="496" y="1027"/>
                    </a:cubicBezTo>
                    <a:cubicBezTo>
                      <a:pt x="496" y="1028"/>
                      <a:pt x="496" y="1028"/>
                      <a:pt x="496" y="1028"/>
                    </a:cubicBezTo>
                    <a:cubicBezTo>
                      <a:pt x="508" y="1028"/>
                      <a:pt x="597" y="360"/>
                      <a:pt x="617" y="360"/>
                    </a:cubicBezTo>
                    <a:cubicBezTo>
                      <a:pt x="617" y="360"/>
                      <a:pt x="618" y="360"/>
                      <a:pt x="618" y="360"/>
                    </a:cubicBezTo>
                    <a:lnTo>
                      <a:pt x="618" y="360"/>
                    </a:lnTo>
                    <a:cubicBezTo>
                      <a:pt x="645" y="360"/>
                      <a:pt x="476" y="1118"/>
                      <a:pt x="526" y="1129"/>
                    </a:cubicBezTo>
                    <a:cubicBezTo>
                      <a:pt x="526" y="1129"/>
                      <a:pt x="527" y="1129"/>
                      <a:pt x="527" y="1129"/>
                    </a:cubicBezTo>
                    <a:cubicBezTo>
                      <a:pt x="579" y="1129"/>
                      <a:pt x="688" y="552"/>
                      <a:pt x="688" y="522"/>
                    </a:cubicBezTo>
                    <a:cubicBezTo>
                      <a:pt x="690" y="515"/>
                      <a:pt x="693" y="512"/>
                      <a:pt x="697" y="512"/>
                    </a:cubicBezTo>
                    <a:cubicBezTo>
                      <a:pt x="709" y="512"/>
                      <a:pt x="726" y="547"/>
                      <a:pt x="718" y="563"/>
                    </a:cubicBezTo>
                    <a:cubicBezTo>
                      <a:pt x="718" y="583"/>
                      <a:pt x="617" y="1118"/>
                      <a:pt x="546" y="1239"/>
                    </a:cubicBezTo>
                    <a:cubicBezTo>
                      <a:pt x="517" y="1279"/>
                      <a:pt x="511" y="1293"/>
                      <a:pt x="518" y="1293"/>
                    </a:cubicBezTo>
                    <a:cubicBezTo>
                      <a:pt x="529" y="1293"/>
                      <a:pt x="577" y="1249"/>
                      <a:pt x="597" y="1230"/>
                    </a:cubicBezTo>
                    <a:cubicBezTo>
                      <a:pt x="617" y="1199"/>
                      <a:pt x="768" y="694"/>
                      <a:pt x="779" y="694"/>
                    </a:cubicBezTo>
                    <a:lnTo>
                      <a:pt x="779" y="694"/>
                    </a:lnTo>
                    <a:cubicBezTo>
                      <a:pt x="789" y="694"/>
                      <a:pt x="768" y="835"/>
                      <a:pt x="748" y="936"/>
                    </a:cubicBezTo>
                    <a:cubicBezTo>
                      <a:pt x="718" y="1037"/>
                      <a:pt x="647" y="1391"/>
                      <a:pt x="627" y="1472"/>
                    </a:cubicBezTo>
                    <a:cubicBezTo>
                      <a:pt x="603" y="1529"/>
                      <a:pt x="551" y="1620"/>
                      <a:pt x="565" y="1620"/>
                    </a:cubicBezTo>
                    <a:cubicBezTo>
                      <a:pt x="568" y="1620"/>
                      <a:pt x="575" y="1615"/>
                      <a:pt x="586" y="1603"/>
                    </a:cubicBezTo>
                    <a:cubicBezTo>
                      <a:pt x="658" y="1533"/>
                      <a:pt x="799" y="1037"/>
                      <a:pt x="819" y="1007"/>
                    </a:cubicBezTo>
                    <a:cubicBezTo>
                      <a:pt x="820" y="1006"/>
                      <a:pt x="821" y="1006"/>
                      <a:pt x="822" y="1006"/>
                    </a:cubicBezTo>
                    <a:lnTo>
                      <a:pt x="822" y="1006"/>
                    </a:lnTo>
                    <a:cubicBezTo>
                      <a:pt x="847" y="1006"/>
                      <a:pt x="813" y="1441"/>
                      <a:pt x="627" y="1725"/>
                    </a:cubicBezTo>
                    <a:cubicBezTo>
                      <a:pt x="618" y="1737"/>
                      <a:pt x="615" y="1743"/>
                      <a:pt x="616" y="1743"/>
                    </a:cubicBezTo>
                    <a:cubicBezTo>
                      <a:pt x="623" y="1743"/>
                      <a:pt x="726" y="1629"/>
                      <a:pt x="809" y="1563"/>
                    </a:cubicBezTo>
                    <a:cubicBezTo>
                      <a:pt x="860" y="1351"/>
                      <a:pt x="880" y="1138"/>
                      <a:pt x="860" y="1017"/>
                    </a:cubicBezTo>
                    <a:cubicBezTo>
                      <a:pt x="755" y="110"/>
                      <a:pt x="312" y="1"/>
                      <a:pt x="88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5250457" y="568564"/>
                <a:ext cx="39105" cy="75726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194" extrusionOk="0">
                    <a:moveTo>
                      <a:pt x="435" y="1"/>
                    </a:moveTo>
                    <a:cubicBezTo>
                      <a:pt x="405" y="31"/>
                      <a:pt x="566" y="1780"/>
                      <a:pt x="515" y="1790"/>
                    </a:cubicBezTo>
                    <a:cubicBezTo>
                      <a:pt x="465" y="1790"/>
                      <a:pt x="405" y="1466"/>
                      <a:pt x="333" y="1376"/>
                    </a:cubicBezTo>
                    <a:cubicBezTo>
                      <a:pt x="324" y="1365"/>
                      <a:pt x="324" y="1355"/>
                      <a:pt x="313" y="1355"/>
                    </a:cubicBezTo>
                    <a:cubicBezTo>
                      <a:pt x="283" y="1355"/>
                      <a:pt x="394" y="1760"/>
                      <a:pt x="364" y="2002"/>
                    </a:cubicBezTo>
                    <a:cubicBezTo>
                      <a:pt x="354" y="2063"/>
                      <a:pt x="344" y="2083"/>
                      <a:pt x="333" y="2083"/>
                    </a:cubicBezTo>
                    <a:cubicBezTo>
                      <a:pt x="283" y="2083"/>
                      <a:pt x="202" y="1769"/>
                      <a:pt x="192" y="1618"/>
                    </a:cubicBezTo>
                    <a:cubicBezTo>
                      <a:pt x="182" y="1578"/>
                      <a:pt x="182" y="1567"/>
                      <a:pt x="182" y="1567"/>
                    </a:cubicBezTo>
                    <a:cubicBezTo>
                      <a:pt x="172" y="1567"/>
                      <a:pt x="162" y="1820"/>
                      <a:pt x="152" y="1891"/>
                    </a:cubicBezTo>
                    <a:cubicBezTo>
                      <a:pt x="142" y="1921"/>
                      <a:pt x="122" y="1931"/>
                      <a:pt x="101" y="1931"/>
                    </a:cubicBezTo>
                    <a:cubicBezTo>
                      <a:pt x="50" y="1931"/>
                      <a:pt x="0" y="1901"/>
                      <a:pt x="0" y="1901"/>
                    </a:cubicBezTo>
                    <a:lnTo>
                      <a:pt x="0" y="1921"/>
                    </a:lnTo>
                    <a:cubicBezTo>
                      <a:pt x="111" y="2043"/>
                      <a:pt x="263" y="2144"/>
                      <a:pt x="445" y="2184"/>
                    </a:cubicBezTo>
                    <a:cubicBezTo>
                      <a:pt x="495" y="2194"/>
                      <a:pt x="536" y="2194"/>
                      <a:pt x="576" y="2194"/>
                    </a:cubicBezTo>
                    <a:cubicBezTo>
                      <a:pt x="798" y="2194"/>
                      <a:pt x="960" y="2063"/>
                      <a:pt x="1092" y="1870"/>
                    </a:cubicBezTo>
                    <a:cubicBezTo>
                      <a:pt x="1112" y="1749"/>
                      <a:pt x="1132" y="1618"/>
                      <a:pt x="1132" y="1578"/>
                    </a:cubicBezTo>
                    <a:lnTo>
                      <a:pt x="1122" y="1567"/>
                    </a:lnTo>
                    <a:cubicBezTo>
                      <a:pt x="1112" y="1567"/>
                      <a:pt x="1061" y="1749"/>
                      <a:pt x="920" y="1790"/>
                    </a:cubicBezTo>
                    <a:cubicBezTo>
                      <a:pt x="900" y="1800"/>
                      <a:pt x="890" y="1800"/>
                      <a:pt x="879" y="1800"/>
                    </a:cubicBezTo>
                    <a:cubicBezTo>
                      <a:pt x="798" y="1800"/>
                      <a:pt x="950" y="1618"/>
                      <a:pt x="910" y="1466"/>
                    </a:cubicBezTo>
                    <a:cubicBezTo>
                      <a:pt x="910" y="1436"/>
                      <a:pt x="900" y="1426"/>
                      <a:pt x="900" y="1426"/>
                    </a:cubicBezTo>
                    <a:cubicBezTo>
                      <a:pt x="870" y="1426"/>
                      <a:pt x="839" y="1749"/>
                      <a:pt x="769" y="1830"/>
                    </a:cubicBezTo>
                    <a:cubicBezTo>
                      <a:pt x="758" y="1841"/>
                      <a:pt x="748" y="1841"/>
                      <a:pt x="748" y="1841"/>
                    </a:cubicBezTo>
                    <a:cubicBezTo>
                      <a:pt x="697" y="1841"/>
                      <a:pt x="809" y="1385"/>
                      <a:pt x="758" y="1244"/>
                    </a:cubicBezTo>
                    <a:cubicBezTo>
                      <a:pt x="748" y="1224"/>
                      <a:pt x="738" y="1214"/>
                      <a:pt x="738" y="1214"/>
                    </a:cubicBezTo>
                    <a:cubicBezTo>
                      <a:pt x="718" y="1214"/>
                      <a:pt x="697" y="1325"/>
                      <a:pt x="688" y="1436"/>
                    </a:cubicBezTo>
                    <a:cubicBezTo>
                      <a:pt x="677" y="1547"/>
                      <a:pt x="657" y="1648"/>
                      <a:pt x="627" y="1648"/>
                    </a:cubicBezTo>
                    <a:cubicBezTo>
                      <a:pt x="566" y="1638"/>
                      <a:pt x="465" y="1"/>
                      <a:pt x="435" y="1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5272409" y="558106"/>
                <a:ext cx="35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0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FF6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>
                <a:off x="5272409" y="557761"/>
                <a:ext cx="35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11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FF6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5272409" y="557036"/>
                <a:ext cx="35" cy="759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21"/>
                    </a:lnTo>
                    <a:lnTo>
                      <a:pt x="1" y="21"/>
                    </a:lnTo>
                    <a:close/>
                  </a:path>
                </a:pathLst>
              </a:custGeom>
              <a:solidFill>
                <a:srgbClr val="FFA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5272409" y="557036"/>
                <a:ext cx="35" cy="3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A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5260570" y="647431"/>
                <a:ext cx="68409" cy="26341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7632" extrusionOk="0">
                    <a:moveTo>
                      <a:pt x="1203" y="0"/>
                    </a:moveTo>
                    <a:cubicBezTo>
                      <a:pt x="1203" y="1"/>
                      <a:pt x="1587" y="1425"/>
                      <a:pt x="1435" y="2557"/>
                    </a:cubicBezTo>
                    <a:cubicBezTo>
                      <a:pt x="1284" y="3689"/>
                      <a:pt x="0" y="5226"/>
                      <a:pt x="51" y="6115"/>
                    </a:cubicBezTo>
                    <a:cubicBezTo>
                      <a:pt x="101" y="7015"/>
                      <a:pt x="334" y="7632"/>
                      <a:pt x="334" y="7632"/>
                    </a:cubicBezTo>
                    <a:cubicBezTo>
                      <a:pt x="233" y="6884"/>
                      <a:pt x="1769" y="4468"/>
                      <a:pt x="1870" y="2871"/>
                    </a:cubicBezTo>
                    <a:cubicBezTo>
                      <a:pt x="1981" y="1274"/>
                      <a:pt x="1203" y="1"/>
                      <a:pt x="1203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5268923" y="664861"/>
                <a:ext cx="52049" cy="239016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6925" extrusionOk="0">
                    <a:moveTo>
                      <a:pt x="1153" y="1"/>
                    </a:moveTo>
                    <a:lnTo>
                      <a:pt x="1153" y="1"/>
                    </a:lnTo>
                    <a:cubicBezTo>
                      <a:pt x="1154" y="3"/>
                      <a:pt x="1456" y="1487"/>
                      <a:pt x="1406" y="2194"/>
                    </a:cubicBezTo>
                    <a:cubicBezTo>
                      <a:pt x="1366" y="2901"/>
                      <a:pt x="142" y="5136"/>
                      <a:pt x="72" y="5691"/>
                    </a:cubicBezTo>
                    <a:cubicBezTo>
                      <a:pt x="1" y="6237"/>
                      <a:pt x="102" y="6924"/>
                      <a:pt x="102" y="6924"/>
                    </a:cubicBezTo>
                    <a:cubicBezTo>
                      <a:pt x="102" y="6924"/>
                      <a:pt x="102" y="6147"/>
                      <a:pt x="213" y="5661"/>
                    </a:cubicBezTo>
                    <a:cubicBezTo>
                      <a:pt x="335" y="5176"/>
                      <a:pt x="1507" y="2770"/>
                      <a:pt x="1507" y="2234"/>
                    </a:cubicBezTo>
                    <a:cubicBezTo>
                      <a:pt x="1507" y="1699"/>
                      <a:pt x="1154" y="4"/>
                      <a:pt x="1153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>
                <a:off x="5318141" y="629276"/>
                <a:ext cx="56881" cy="28682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8310" extrusionOk="0">
                    <a:moveTo>
                      <a:pt x="1546" y="1"/>
                    </a:moveTo>
                    <a:lnTo>
                      <a:pt x="1546" y="1"/>
                    </a:lnTo>
                    <a:cubicBezTo>
                      <a:pt x="1546" y="1"/>
                      <a:pt x="253" y="5206"/>
                      <a:pt x="131" y="5803"/>
                    </a:cubicBezTo>
                    <a:cubicBezTo>
                      <a:pt x="0" y="6409"/>
                      <a:pt x="10" y="8310"/>
                      <a:pt x="10" y="8310"/>
                    </a:cubicBezTo>
                    <a:cubicBezTo>
                      <a:pt x="10" y="8310"/>
                      <a:pt x="839" y="6955"/>
                      <a:pt x="1243" y="5893"/>
                    </a:cubicBezTo>
                    <a:cubicBezTo>
                      <a:pt x="1648" y="4832"/>
                      <a:pt x="1648" y="637"/>
                      <a:pt x="1546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>
                <a:off x="5328599" y="582232"/>
                <a:ext cx="30373" cy="31892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24" extrusionOk="0">
                    <a:moveTo>
                      <a:pt x="515" y="0"/>
                    </a:moveTo>
                    <a:cubicBezTo>
                      <a:pt x="324" y="0"/>
                      <a:pt x="240" y="186"/>
                      <a:pt x="192" y="241"/>
                    </a:cubicBezTo>
                    <a:cubicBezTo>
                      <a:pt x="162" y="292"/>
                      <a:pt x="132" y="333"/>
                      <a:pt x="111" y="383"/>
                    </a:cubicBezTo>
                    <a:cubicBezTo>
                      <a:pt x="10" y="585"/>
                      <a:pt x="1" y="818"/>
                      <a:pt x="1" y="818"/>
                    </a:cubicBezTo>
                    <a:cubicBezTo>
                      <a:pt x="1" y="818"/>
                      <a:pt x="344" y="858"/>
                      <a:pt x="374" y="899"/>
                    </a:cubicBezTo>
                    <a:cubicBezTo>
                      <a:pt x="394" y="919"/>
                      <a:pt x="513" y="924"/>
                      <a:pt x="627" y="924"/>
                    </a:cubicBezTo>
                    <a:cubicBezTo>
                      <a:pt x="741" y="924"/>
                      <a:pt x="850" y="919"/>
                      <a:pt x="850" y="919"/>
                    </a:cubicBezTo>
                    <a:lnTo>
                      <a:pt x="880" y="726"/>
                    </a:lnTo>
                    <a:cubicBezTo>
                      <a:pt x="880" y="726"/>
                      <a:pt x="870" y="474"/>
                      <a:pt x="819" y="282"/>
                    </a:cubicBezTo>
                    <a:cubicBezTo>
                      <a:pt x="789" y="171"/>
                      <a:pt x="749" y="70"/>
                      <a:pt x="698" y="50"/>
                    </a:cubicBezTo>
                    <a:cubicBezTo>
                      <a:pt x="628" y="15"/>
                      <a:pt x="567" y="0"/>
                      <a:pt x="515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5332430" y="582232"/>
                <a:ext cx="24437" cy="2164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27" extrusionOk="0">
                    <a:moveTo>
                      <a:pt x="404" y="0"/>
                    </a:moveTo>
                    <a:cubicBezTo>
                      <a:pt x="213" y="0"/>
                      <a:pt x="129" y="186"/>
                      <a:pt x="81" y="241"/>
                    </a:cubicBezTo>
                    <a:cubicBezTo>
                      <a:pt x="51" y="292"/>
                      <a:pt x="21" y="333"/>
                      <a:pt x="0" y="383"/>
                    </a:cubicBezTo>
                    <a:cubicBezTo>
                      <a:pt x="11" y="413"/>
                      <a:pt x="31" y="443"/>
                      <a:pt x="41" y="454"/>
                    </a:cubicBezTo>
                    <a:cubicBezTo>
                      <a:pt x="47" y="460"/>
                      <a:pt x="53" y="463"/>
                      <a:pt x="58" y="463"/>
                    </a:cubicBezTo>
                    <a:cubicBezTo>
                      <a:pt x="101" y="463"/>
                      <a:pt x="137" y="315"/>
                      <a:pt x="173" y="261"/>
                    </a:cubicBezTo>
                    <a:cubicBezTo>
                      <a:pt x="178" y="251"/>
                      <a:pt x="183" y="246"/>
                      <a:pt x="187" y="246"/>
                    </a:cubicBezTo>
                    <a:cubicBezTo>
                      <a:pt x="207" y="246"/>
                      <a:pt x="187" y="405"/>
                      <a:pt x="152" y="535"/>
                    </a:cubicBezTo>
                    <a:cubicBezTo>
                      <a:pt x="139" y="598"/>
                      <a:pt x="148" y="626"/>
                      <a:pt x="165" y="626"/>
                    </a:cubicBezTo>
                    <a:cubicBezTo>
                      <a:pt x="189" y="626"/>
                      <a:pt x="230" y="572"/>
                      <a:pt x="253" y="484"/>
                    </a:cubicBezTo>
                    <a:cubicBezTo>
                      <a:pt x="283" y="333"/>
                      <a:pt x="334" y="201"/>
                      <a:pt x="355" y="201"/>
                    </a:cubicBezTo>
                    <a:cubicBezTo>
                      <a:pt x="384" y="201"/>
                      <a:pt x="344" y="464"/>
                      <a:pt x="344" y="494"/>
                    </a:cubicBezTo>
                    <a:cubicBezTo>
                      <a:pt x="344" y="495"/>
                      <a:pt x="345" y="496"/>
                      <a:pt x="346" y="496"/>
                    </a:cubicBezTo>
                    <a:cubicBezTo>
                      <a:pt x="362" y="496"/>
                      <a:pt x="457" y="130"/>
                      <a:pt x="486" y="110"/>
                    </a:cubicBezTo>
                    <a:cubicBezTo>
                      <a:pt x="486" y="110"/>
                      <a:pt x="487" y="110"/>
                      <a:pt x="488" y="110"/>
                    </a:cubicBezTo>
                    <a:cubicBezTo>
                      <a:pt x="524" y="110"/>
                      <a:pt x="476" y="364"/>
                      <a:pt x="476" y="423"/>
                    </a:cubicBezTo>
                    <a:cubicBezTo>
                      <a:pt x="476" y="431"/>
                      <a:pt x="477" y="434"/>
                      <a:pt x="478" y="434"/>
                    </a:cubicBezTo>
                    <a:cubicBezTo>
                      <a:pt x="490" y="434"/>
                      <a:pt x="549" y="188"/>
                      <a:pt x="577" y="160"/>
                    </a:cubicBezTo>
                    <a:cubicBezTo>
                      <a:pt x="578" y="159"/>
                      <a:pt x="579" y="158"/>
                      <a:pt x="581" y="158"/>
                    </a:cubicBezTo>
                    <a:cubicBezTo>
                      <a:pt x="603" y="158"/>
                      <a:pt x="647" y="363"/>
                      <a:pt x="647" y="363"/>
                    </a:cubicBezTo>
                    <a:cubicBezTo>
                      <a:pt x="647" y="363"/>
                      <a:pt x="667" y="322"/>
                      <a:pt x="708" y="282"/>
                    </a:cubicBezTo>
                    <a:cubicBezTo>
                      <a:pt x="678" y="171"/>
                      <a:pt x="638" y="70"/>
                      <a:pt x="587" y="50"/>
                    </a:cubicBezTo>
                    <a:cubicBezTo>
                      <a:pt x="517" y="15"/>
                      <a:pt x="456" y="0"/>
                      <a:pt x="404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0"/>
              <p:cNvSpPr/>
              <p:nvPr/>
            </p:nvSpPr>
            <p:spPr>
              <a:xfrm>
                <a:off x="5335571" y="584337"/>
                <a:ext cx="66648" cy="75312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2182" extrusionOk="0">
                    <a:moveTo>
                      <a:pt x="788" y="0"/>
                    </a:moveTo>
                    <a:cubicBezTo>
                      <a:pt x="575" y="0"/>
                      <a:pt x="324" y="127"/>
                      <a:pt x="183" y="595"/>
                    </a:cubicBezTo>
                    <a:lnTo>
                      <a:pt x="152" y="716"/>
                    </a:lnTo>
                    <a:cubicBezTo>
                      <a:pt x="21" y="1272"/>
                      <a:pt x="1" y="1626"/>
                      <a:pt x="31" y="1687"/>
                    </a:cubicBezTo>
                    <a:cubicBezTo>
                      <a:pt x="31" y="1687"/>
                      <a:pt x="592" y="2182"/>
                      <a:pt x="1021" y="2182"/>
                    </a:cubicBezTo>
                    <a:cubicBezTo>
                      <a:pt x="1151" y="2182"/>
                      <a:pt x="1269" y="2137"/>
                      <a:pt x="1355" y="2020"/>
                    </a:cubicBezTo>
                    <a:cubicBezTo>
                      <a:pt x="1497" y="1838"/>
                      <a:pt x="1628" y="1595"/>
                      <a:pt x="1719" y="1333"/>
                    </a:cubicBezTo>
                    <a:cubicBezTo>
                      <a:pt x="1891" y="878"/>
                      <a:pt x="1931" y="403"/>
                      <a:pt x="1578" y="221"/>
                    </a:cubicBezTo>
                    <a:cubicBezTo>
                      <a:pt x="1345" y="110"/>
                      <a:pt x="1113" y="99"/>
                      <a:pt x="1113" y="99"/>
                    </a:cubicBezTo>
                    <a:cubicBezTo>
                      <a:pt x="1045" y="52"/>
                      <a:pt x="924" y="0"/>
                      <a:pt x="788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341853" y="584337"/>
                <a:ext cx="60367" cy="4600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333" extrusionOk="0">
                    <a:moveTo>
                      <a:pt x="606" y="0"/>
                    </a:moveTo>
                    <a:cubicBezTo>
                      <a:pt x="393" y="0"/>
                      <a:pt x="142" y="127"/>
                      <a:pt x="1" y="595"/>
                    </a:cubicBezTo>
                    <a:lnTo>
                      <a:pt x="82" y="686"/>
                    </a:lnTo>
                    <a:cubicBezTo>
                      <a:pt x="82" y="686"/>
                      <a:pt x="121" y="863"/>
                      <a:pt x="162" y="863"/>
                    </a:cubicBezTo>
                    <a:cubicBezTo>
                      <a:pt x="172" y="863"/>
                      <a:pt x="183" y="853"/>
                      <a:pt x="192" y="827"/>
                    </a:cubicBezTo>
                    <a:cubicBezTo>
                      <a:pt x="230" y="713"/>
                      <a:pt x="152" y="328"/>
                      <a:pt x="168" y="328"/>
                    </a:cubicBezTo>
                    <a:lnTo>
                      <a:pt x="168" y="328"/>
                    </a:lnTo>
                    <a:cubicBezTo>
                      <a:pt x="169" y="328"/>
                      <a:pt x="170" y="329"/>
                      <a:pt x="172" y="332"/>
                    </a:cubicBezTo>
                    <a:cubicBezTo>
                      <a:pt x="172" y="342"/>
                      <a:pt x="223" y="585"/>
                      <a:pt x="233" y="595"/>
                    </a:cubicBezTo>
                    <a:cubicBezTo>
                      <a:pt x="233" y="596"/>
                      <a:pt x="233" y="596"/>
                      <a:pt x="233" y="596"/>
                    </a:cubicBezTo>
                    <a:cubicBezTo>
                      <a:pt x="244" y="596"/>
                      <a:pt x="254" y="191"/>
                      <a:pt x="293" y="191"/>
                    </a:cubicBezTo>
                    <a:cubicBezTo>
                      <a:pt x="294" y="191"/>
                      <a:pt x="294" y="191"/>
                      <a:pt x="294" y="191"/>
                    </a:cubicBezTo>
                    <a:cubicBezTo>
                      <a:pt x="333" y="191"/>
                      <a:pt x="314" y="777"/>
                      <a:pt x="334" y="787"/>
                    </a:cubicBezTo>
                    <a:cubicBezTo>
                      <a:pt x="334" y="787"/>
                      <a:pt x="335" y="787"/>
                      <a:pt x="336" y="787"/>
                    </a:cubicBezTo>
                    <a:cubicBezTo>
                      <a:pt x="355" y="787"/>
                      <a:pt x="375" y="620"/>
                      <a:pt x="394" y="443"/>
                    </a:cubicBezTo>
                    <a:cubicBezTo>
                      <a:pt x="424" y="277"/>
                      <a:pt x="453" y="109"/>
                      <a:pt x="492" y="109"/>
                    </a:cubicBezTo>
                    <a:cubicBezTo>
                      <a:pt x="493" y="109"/>
                      <a:pt x="494" y="110"/>
                      <a:pt x="496" y="110"/>
                    </a:cubicBezTo>
                    <a:cubicBezTo>
                      <a:pt x="567" y="130"/>
                      <a:pt x="466" y="665"/>
                      <a:pt x="506" y="676"/>
                    </a:cubicBezTo>
                    <a:cubicBezTo>
                      <a:pt x="507" y="676"/>
                      <a:pt x="508" y="676"/>
                      <a:pt x="509" y="676"/>
                    </a:cubicBezTo>
                    <a:cubicBezTo>
                      <a:pt x="537" y="676"/>
                      <a:pt x="557" y="529"/>
                      <a:pt x="576" y="373"/>
                    </a:cubicBezTo>
                    <a:cubicBezTo>
                      <a:pt x="597" y="221"/>
                      <a:pt x="617" y="69"/>
                      <a:pt x="648" y="69"/>
                    </a:cubicBezTo>
                    <a:cubicBezTo>
                      <a:pt x="698" y="79"/>
                      <a:pt x="789" y="110"/>
                      <a:pt x="779" y="231"/>
                    </a:cubicBezTo>
                    <a:cubicBezTo>
                      <a:pt x="769" y="342"/>
                      <a:pt x="627" y="939"/>
                      <a:pt x="627" y="939"/>
                    </a:cubicBezTo>
                    <a:cubicBezTo>
                      <a:pt x="627" y="939"/>
                      <a:pt x="730" y="970"/>
                      <a:pt x="754" y="970"/>
                    </a:cubicBezTo>
                    <a:cubicBezTo>
                      <a:pt x="757" y="970"/>
                      <a:pt x="758" y="970"/>
                      <a:pt x="758" y="969"/>
                    </a:cubicBezTo>
                    <a:cubicBezTo>
                      <a:pt x="749" y="959"/>
                      <a:pt x="951" y="251"/>
                      <a:pt x="1011" y="251"/>
                    </a:cubicBezTo>
                    <a:lnTo>
                      <a:pt x="1052" y="251"/>
                    </a:lnTo>
                    <a:cubicBezTo>
                      <a:pt x="1069" y="248"/>
                      <a:pt x="1085" y="246"/>
                      <a:pt x="1098" y="246"/>
                    </a:cubicBezTo>
                    <a:cubicBezTo>
                      <a:pt x="1125" y="246"/>
                      <a:pt x="1142" y="255"/>
                      <a:pt x="1142" y="281"/>
                    </a:cubicBezTo>
                    <a:cubicBezTo>
                      <a:pt x="1133" y="332"/>
                      <a:pt x="910" y="767"/>
                      <a:pt x="951" y="807"/>
                    </a:cubicBezTo>
                    <a:cubicBezTo>
                      <a:pt x="951" y="807"/>
                      <a:pt x="952" y="808"/>
                      <a:pt x="952" y="808"/>
                    </a:cubicBezTo>
                    <a:cubicBezTo>
                      <a:pt x="966" y="808"/>
                      <a:pt x="1034" y="680"/>
                      <a:pt x="1092" y="544"/>
                    </a:cubicBezTo>
                    <a:cubicBezTo>
                      <a:pt x="1160" y="418"/>
                      <a:pt x="1219" y="291"/>
                      <a:pt x="1232" y="291"/>
                    </a:cubicBezTo>
                    <a:cubicBezTo>
                      <a:pt x="1233" y="291"/>
                      <a:pt x="1233" y="291"/>
                      <a:pt x="1234" y="292"/>
                    </a:cubicBezTo>
                    <a:cubicBezTo>
                      <a:pt x="1264" y="302"/>
                      <a:pt x="1223" y="544"/>
                      <a:pt x="1203" y="645"/>
                    </a:cubicBezTo>
                    <a:cubicBezTo>
                      <a:pt x="1233" y="557"/>
                      <a:pt x="1339" y="352"/>
                      <a:pt x="1363" y="352"/>
                    </a:cubicBezTo>
                    <a:cubicBezTo>
                      <a:pt x="1364" y="352"/>
                      <a:pt x="1364" y="352"/>
                      <a:pt x="1365" y="352"/>
                    </a:cubicBezTo>
                    <a:cubicBezTo>
                      <a:pt x="1385" y="373"/>
                      <a:pt x="1133" y="908"/>
                      <a:pt x="1183" y="908"/>
                    </a:cubicBezTo>
                    <a:cubicBezTo>
                      <a:pt x="1203" y="908"/>
                      <a:pt x="1254" y="797"/>
                      <a:pt x="1315" y="676"/>
                    </a:cubicBezTo>
                    <a:cubicBezTo>
                      <a:pt x="1371" y="563"/>
                      <a:pt x="1419" y="441"/>
                      <a:pt x="1441" y="441"/>
                    </a:cubicBezTo>
                    <a:cubicBezTo>
                      <a:pt x="1443" y="441"/>
                      <a:pt x="1444" y="442"/>
                      <a:pt x="1446" y="443"/>
                    </a:cubicBezTo>
                    <a:cubicBezTo>
                      <a:pt x="1476" y="463"/>
                      <a:pt x="1214" y="969"/>
                      <a:pt x="1264" y="969"/>
                    </a:cubicBezTo>
                    <a:cubicBezTo>
                      <a:pt x="1265" y="969"/>
                      <a:pt x="1266" y="969"/>
                      <a:pt x="1267" y="969"/>
                    </a:cubicBezTo>
                    <a:cubicBezTo>
                      <a:pt x="1289" y="969"/>
                      <a:pt x="1337" y="873"/>
                      <a:pt x="1385" y="777"/>
                    </a:cubicBezTo>
                    <a:cubicBezTo>
                      <a:pt x="1432" y="684"/>
                      <a:pt x="1487" y="582"/>
                      <a:pt x="1503" y="582"/>
                    </a:cubicBezTo>
                    <a:cubicBezTo>
                      <a:pt x="1504" y="582"/>
                      <a:pt x="1506" y="583"/>
                      <a:pt x="1506" y="585"/>
                    </a:cubicBezTo>
                    <a:cubicBezTo>
                      <a:pt x="1547" y="615"/>
                      <a:pt x="1264" y="1181"/>
                      <a:pt x="1324" y="1181"/>
                    </a:cubicBezTo>
                    <a:cubicBezTo>
                      <a:pt x="1355" y="1181"/>
                      <a:pt x="1385" y="1090"/>
                      <a:pt x="1416" y="999"/>
                    </a:cubicBezTo>
                    <a:cubicBezTo>
                      <a:pt x="1442" y="911"/>
                      <a:pt x="1469" y="822"/>
                      <a:pt x="1503" y="822"/>
                    </a:cubicBezTo>
                    <a:cubicBezTo>
                      <a:pt x="1507" y="822"/>
                      <a:pt x="1512" y="824"/>
                      <a:pt x="1517" y="827"/>
                    </a:cubicBezTo>
                    <a:cubicBezTo>
                      <a:pt x="1587" y="878"/>
                      <a:pt x="1375" y="1141"/>
                      <a:pt x="1405" y="1202"/>
                    </a:cubicBezTo>
                    <a:cubicBezTo>
                      <a:pt x="1416" y="1232"/>
                      <a:pt x="1476" y="1282"/>
                      <a:pt x="1537" y="1333"/>
                    </a:cubicBezTo>
                    <a:cubicBezTo>
                      <a:pt x="1709" y="878"/>
                      <a:pt x="1749" y="403"/>
                      <a:pt x="1396" y="221"/>
                    </a:cubicBezTo>
                    <a:cubicBezTo>
                      <a:pt x="1163" y="110"/>
                      <a:pt x="931" y="99"/>
                      <a:pt x="931" y="99"/>
                    </a:cubicBezTo>
                    <a:cubicBezTo>
                      <a:pt x="863" y="52"/>
                      <a:pt x="742" y="0"/>
                      <a:pt x="606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318452" y="593656"/>
                <a:ext cx="36344" cy="83699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2425" extrusionOk="0">
                    <a:moveTo>
                      <a:pt x="365" y="0"/>
                    </a:moveTo>
                    <a:cubicBezTo>
                      <a:pt x="178" y="0"/>
                      <a:pt x="67" y="371"/>
                      <a:pt x="21" y="770"/>
                    </a:cubicBezTo>
                    <a:cubicBezTo>
                      <a:pt x="1" y="1012"/>
                      <a:pt x="1" y="1255"/>
                      <a:pt x="21" y="1437"/>
                    </a:cubicBezTo>
                    <a:cubicBezTo>
                      <a:pt x="70" y="1886"/>
                      <a:pt x="344" y="2425"/>
                      <a:pt x="601" y="2425"/>
                    </a:cubicBezTo>
                    <a:cubicBezTo>
                      <a:pt x="766" y="2425"/>
                      <a:pt x="925" y="2202"/>
                      <a:pt x="1012" y="1588"/>
                    </a:cubicBezTo>
                    <a:cubicBezTo>
                      <a:pt x="1052" y="1103"/>
                      <a:pt x="1052" y="770"/>
                      <a:pt x="1002" y="547"/>
                    </a:cubicBezTo>
                    <a:cubicBezTo>
                      <a:pt x="941" y="274"/>
                      <a:pt x="800" y="163"/>
                      <a:pt x="567" y="123"/>
                    </a:cubicBezTo>
                    <a:cubicBezTo>
                      <a:pt x="492" y="38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0"/>
              <p:cNvSpPr/>
              <p:nvPr/>
            </p:nvSpPr>
            <p:spPr>
              <a:xfrm>
                <a:off x="5319177" y="593656"/>
                <a:ext cx="33894" cy="29027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41" extrusionOk="0">
                    <a:moveTo>
                      <a:pt x="344" y="0"/>
                    </a:moveTo>
                    <a:cubicBezTo>
                      <a:pt x="157" y="0"/>
                      <a:pt x="46" y="371"/>
                      <a:pt x="0" y="770"/>
                    </a:cubicBezTo>
                    <a:cubicBezTo>
                      <a:pt x="61" y="577"/>
                      <a:pt x="152" y="285"/>
                      <a:pt x="223" y="193"/>
                    </a:cubicBezTo>
                    <a:cubicBezTo>
                      <a:pt x="235" y="178"/>
                      <a:pt x="246" y="171"/>
                      <a:pt x="254" y="171"/>
                    </a:cubicBezTo>
                    <a:cubicBezTo>
                      <a:pt x="312" y="171"/>
                      <a:pt x="274" y="487"/>
                      <a:pt x="274" y="487"/>
                    </a:cubicBezTo>
                    <a:cubicBezTo>
                      <a:pt x="274" y="487"/>
                      <a:pt x="344" y="143"/>
                      <a:pt x="375" y="133"/>
                    </a:cubicBezTo>
                    <a:cubicBezTo>
                      <a:pt x="377" y="131"/>
                      <a:pt x="380" y="130"/>
                      <a:pt x="383" y="130"/>
                    </a:cubicBezTo>
                    <a:cubicBezTo>
                      <a:pt x="413" y="130"/>
                      <a:pt x="455" y="219"/>
                      <a:pt x="445" y="274"/>
                    </a:cubicBezTo>
                    <a:cubicBezTo>
                      <a:pt x="445" y="282"/>
                      <a:pt x="446" y="285"/>
                      <a:pt x="447" y="285"/>
                    </a:cubicBezTo>
                    <a:cubicBezTo>
                      <a:pt x="451" y="285"/>
                      <a:pt x="460" y="254"/>
                      <a:pt x="476" y="224"/>
                    </a:cubicBezTo>
                    <a:cubicBezTo>
                      <a:pt x="496" y="184"/>
                      <a:pt x="506" y="153"/>
                      <a:pt x="516" y="153"/>
                    </a:cubicBezTo>
                    <a:lnTo>
                      <a:pt x="516" y="153"/>
                    </a:lnTo>
                    <a:cubicBezTo>
                      <a:pt x="536" y="163"/>
                      <a:pt x="375" y="669"/>
                      <a:pt x="415" y="678"/>
                    </a:cubicBezTo>
                    <a:cubicBezTo>
                      <a:pt x="416" y="679"/>
                      <a:pt x="417" y="679"/>
                      <a:pt x="418" y="679"/>
                    </a:cubicBezTo>
                    <a:cubicBezTo>
                      <a:pt x="438" y="679"/>
                      <a:pt x="467" y="563"/>
                      <a:pt x="506" y="456"/>
                    </a:cubicBezTo>
                    <a:cubicBezTo>
                      <a:pt x="536" y="335"/>
                      <a:pt x="566" y="224"/>
                      <a:pt x="586" y="224"/>
                    </a:cubicBezTo>
                    <a:lnTo>
                      <a:pt x="586" y="224"/>
                    </a:lnTo>
                    <a:cubicBezTo>
                      <a:pt x="617" y="234"/>
                      <a:pt x="536" y="588"/>
                      <a:pt x="557" y="588"/>
                    </a:cubicBezTo>
                    <a:cubicBezTo>
                      <a:pt x="557" y="588"/>
                      <a:pt x="558" y="589"/>
                      <a:pt x="558" y="589"/>
                    </a:cubicBezTo>
                    <a:cubicBezTo>
                      <a:pt x="570" y="589"/>
                      <a:pt x="599" y="512"/>
                      <a:pt x="627" y="426"/>
                    </a:cubicBezTo>
                    <a:cubicBezTo>
                      <a:pt x="658" y="345"/>
                      <a:pt x="688" y="264"/>
                      <a:pt x="708" y="264"/>
                    </a:cubicBezTo>
                    <a:lnTo>
                      <a:pt x="708" y="264"/>
                    </a:lnTo>
                    <a:cubicBezTo>
                      <a:pt x="759" y="274"/>
                      <a:pt x="698" y="577"/>
                      <a:pt x="698" y="618"/>
                    </a:cubicBezTo>
                    <a:cubicBezTo>
                      <a:pt x="698" y="622"/>
                      <a:pt x="699" y="624"/>
                      <a:pt x="700" y="624"/>
                    </a:cubicBezTo>
                    <a:cubicBezTo>
                      <a:pt x="712" y="624"/>
                      <a:pt x="773" y="472"/>
                      <a:pt x="819" y="436"/>
                    </a:cubicBezTo>
                    <a:cubicBezTo>
                      <a:pt x="821" y="434"/>
                      <a:pt x="823" y="433"/>
                      <a:pt x="824" y="433"/>
                    </a:cubicBezTo>
                    <a:lnTo>
                      <a:pt x="824" y="433"/>
                    </a:lnTo>
                    <a:cubicBezTo>
                      <a:pt x="845" y="433"/>
                      <a:pt x="691" y="821"/>
                      <a:pt x="768" y="840"/>
                    </a:cubicBezTo>
                    <a:cubicBezTo>
                      <a:pt x="770" y="841"/>
                      <a:pt x="772" y="841"/>
                      <a:pt x="773" y="841"/>
                    </a:cubicBezTo>
                    <a:cubicBezTo>
                      <a:pt x="825" y="841"/>
                      <a:pt x="912" y="685"/>
                      <a:pt x="981" y="547"/>
                    </a:cubicBezTo>
                    <a:cubicBezTo>
                      <a:pt x="920" y="274"/>
                      <a:pt x="779" y="163"/>
                      <a:pt x="546" y="123"/>
                    </a:cubicBezTo>
                    <a:cubicBezTo>
                      <a:pt x="471" y="38"/>
                      <a:pt x="404" y="0"/>
                      <a:pt x="344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>
                <a:off x="5311169" y="656128"/>
                <a:ext cx="48494" cy="261037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7563" extrusionOk="0">
                    <a:moveTo>
                      <a:pt x="1173" y="1"/>
                    </a:moveTo>
                    <a:cubicBezTo>
                      <a:pt x="1173" y="1"/>
                      <a:pt x="445" y="2639"/>
                      <a:pt x="344" y="3751"/>
                    </a:cubicBezTo>
                    <a:cubicBezTo>
                      <a:pt x="283" y="4448"/>
                      <a:pt x="61" y="6804"/>
                      <a:pt x="0" y="7431"/>
                    </a:cubicBezTo>
                    <a:cubicBezTo>
                      <a:pt x="0" y="7505"/>
                      <a:pt x="52" y="7563"/>
                      <a:pt x="124" y="7563"/>
                    </a:cubicBezTo>
                    <a:cubicBezTo>
                      <a:pt x="129" y="7563"/>
                      <a:pt x="135" y="7562"/>
                      <a:pt x="142" y="7562"/>
                    </a:cubicBezTo>
                    <a:cubicBezTo>
                      <a:pt x="192" y="7552"/>
                      <a:pt x="243" y="7511"/>
                      <a:pt x="243" y="7451"/>
                    </a:cubicBezTo>
                    <a:cubicBezTo>
                      <a:pt x="252" y="7006"/>
                      <a:pt x="333" y="5126"/>
                      <a:pt x="515" y="3731"/>
                    </a:cubicBezTo>
                    <a:cubicBezTo>
                      <a:pt x="697" y="2386"/>
                      <a:pt x="1081" y="779"/>
                      <a:pt x="1405" y="72"/>
                    </a:cubicBezTo>
                    <a:lnTo>
                      <a:pt x="1173" y="1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5322663" y="612536"/>
                <a:ext cx="24126" cy="57951"/>
              </a:xfrm>
              <a:custGeom>
                <a:avLst/>
                <a:gdLst/>
                <a:ahLst/>
                <a:cxnLst/>
                <a:rect l="l" t="t" r="r" b="b"/>
                <a:pathLst>
                  <a:path w="699" h="1679" extrusionOk="0">
                    <a:moveTo>
                      <a:pt x="698" y="0"/>
                    </a:moveTo>
                    <a:lnTo>
                      <a:pt x="698" y="0"/>
                    </a:lnTo>
                    <a:cubicBezTo>
                      <a:pt x="597" y="81"/>
                      <a:pt x="476" y="203"/>
                      <a:pt x="344" y="425"/>
                    </a:cubicBezTo>
                    <a:cubicBezTo>
                      <a:pt x="253" y="587"/>
                      <a:pt x="0" y="1446"/>
                      <a:pt x="263" y="1678"/>
                    </a:cubicBezTo>
                    <a:cubicBezTo>
                      <a:pt x="263" y="1668"/>
                      <a:pt x="263" y="1658"/>
                      <a:pt x="253" y="1638"/>
                    </a:cubicBezTo>
                    <a:cubicBezTo>
                      <a:pt x="202" y="1486"/>
                      <a:pt x="193" y="1315"/>
                      <a:pt x="213" y="1153"/>
                    </a:cubicBezTo>
                    <a:cubicBezTo>
                      <a:pt x="243" y="819"/>
                      <a:pt x="364" y="506"/>
                      <a:pt x="435" y="394"/>
                    </a:cubicBezTo>
                    <a:cubicBezTo>
                      <a:pt x="516" y="253"/>
                      <a:pt x="597" y="142"/>
                      <a:pt x="678" y="61"/>
                    </a:cubicBezTo>
                    <a:cubicBezTo>
                      <a:pt x="688" y="41"/>
                      <a:pt x="688" y="21"/>
                      <a:pt x="698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5346029" y="609395"/>
                <a:ext cx="5971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53" extrusionOk="0">
                    <a:moveTo>
                      <a:pt x="172" y="0"/>
                    </a:moveTo>
                    <a:cubicBezTo>
                      <a:pt x="172" y="0"/>
                      <a:pt x="112" y="20"/>
                      <a:pt x="21" y="91"/>
                    </a:cubicBezTo>
                    <a:cubicBezTo>
                      <a:pt x="11" y="112"/>
                      <a:pt x="11" y="132"/>
                      <a:pt x="1" y="152"/>
                    </a:cubicBezTo>
                    <a:cubicBezTo>
                      <a:pt x="62" y="91"/>
                      <a:pt x="122" y="41"/>
                      <a:pt x="172" y="11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5329289" y="605633"/>
                <a:ext cx="70514" cy="8183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2371" extrusionOk="0">
                    <a:moveTo>
                      <a:pt x="1022" y="0"/>
                    </a:moveTo>
                    <a:cubicBezTo>
                      <a:pt x="813" y="0"/>
                      <a:pt x="522" y="111"/>
                      <a:pt x="243" y="594"/>
                    </a:cubicBezTo>
                    <a:cubicBezTo>
                      <a:pt x="172" y="706"/>
                      <a:pt x="51" y="1019"/>
                      <a:pt x="21" y="1353"/>
                    </a:cubicBezTo>
                    <a:cubicBezTo>
                      <a:pt x="1" y="1515"/>
                      <a:pt x="10" y="1686"/>
                      <a:pt x="61" y="1838"/>
                    </a:cubicBezTo>
                    <a:cubicBezTo>
                      <a:pt x="112" y="2000"/>
                      <a:pt x="213" y="2151"/>
                      <a:pt x="365" y="2263"/>
                    </a:cubicBezTo>
                    <a:cubicBezTo>
                      <a:pt x="467" y="2338"/>
                      <a:pt x="572" y="2370"/>
                      <a:pt x="679" y="2370"/>
                    </a:cubicBezTo>
                    <a:cubicBezTo>
                      <a:pt x="815" y="2370"/>
                      <a:pt x="952" y="2317"/>
                      <a:pt x="1082" y="2232"/>
                    </a:cubicBezTo>
                    <a:cubicBezTo>
                      <a:pt x="1234" y="2131"/>
                      <a:pt x="1375" y="1980"/>
                      <a:pt x="1486" y="1828"/>
                    </a:cubicBezTo>
                    <a:cubicBezTo>
                      <a:pt x="1618" y="1656"/>
                      <a:pt x="1719" y="1474"/>
                      <a:pt x="1749" y="1353"/>
                    </a:cubicBezTo>
                    <a:cubicBezTo>
                      <a:pt x="2043" y="331"/>
                      <a:pt x="1517" y="129"/>
                      <a:pt x="1355" y="89"/>
                    </a:cubicBezTo>
                    <a:cubicBezTo>
                      <a:pt x="1325" y="79"/>
                      <a:pt x="1304" y="79"/>
                      <a:pt x="1304" y="79"/>
                    </a:cubicBezTo>
                    <a:cubicBezTo>
                      <a:pt x="1304" y="79"/>
                      <a:pt x="1274" y="48"/>
                      <a:pt x="1203" y="28"/>
                    </a:cubicBezTo>
                    <a:cubicBezTo>
                      <a:pt x="1155" y="13"/>
                      <a:pt x="1093" y="0"/>
                      <a:pt x="1022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5329980" y="605633"/>
                <a:ext cx="40866" cy="55224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600" extrusionOk="0">
                    <a:moveTo>
                      <a:pt x="1002" y="0"/>
                    </a:moveTo>
                    <a:cubicBezTo>
                      <a:pt x="793" y="0"/>
                      <a:pt x="502" y="111"/>
                      <a:pt x="223" y="594"/>
                    </a:cubicBezTo>
                    <a:cubicBezTo>
                      <a:pt x="152" y="706"/>
                      <a:pt x="31" y="1019"/>
                      <a:pt x="1" y="1353"/>
                    </a:cubicBezTo>
                    <a:cubicBezTo>
                      <a:pt x="51" y="1454"/>
                      <a:pt x="102" y="1575"/>
                      <a:pt x="122" y="1595"/>
                    </a:cubicBezTo>
                    <a:cubicBezTo>
                      <a:pt x="123" y="1598"/>
                      <a:pt x="124" y="1600"/>
                      <a:pt x="125" y="1600"/>
                    </a:cubicBezTo>
                    <a:cubicBezTo>
                      <a:pt x="130" y="1600"/>
                      <a:pt x="122" y="1481"/>
                      <a:pt x="122" y="1363"/>
                    </a:cubicBezTo>
                    <a:cubicBezTo>
                      <a:pt x="113" y="1238"/>
                      <a:pt x="104" y="1113"/>
                      <a:pt x="116" y="1113"/>
                    </a:cubicBezTo>
                    <a:lnTo>
                      <a:pt x="116" y="1113"/>
                    </a:lnTo>
                    <a:cubicBezTo>
                      <a:pt x="118" y="1113"/>
                      <a:pt x="120" y="1115"/>
                      <a:pt x="122" y="1120"/>
                    </a:cubicBezTo>
                    <a:cubicBezTo>
                      <a:pt x="159" y="1192"/>
                      <a:pt x="170" y="1339"/>
                      <a:pt x="201" y="1339"/>
                    </a:cubicBezTo>
                    <a:cubicBezTo>
                      <a:pt x="205" y="1339"/>
                      <a:pt x="209" y="1337"/>
                      <a:pt x="213" y="1333"/>
                    </a:cubicBezTo>
                    <a:cubicBezTo>
                      <a:pt x="250" y="1304"/>
                      <a:pt x="151" y="825"/>
                      <a:pt x="174" y="825"/>
                    </a:cubicBezTo>
                    <a:lnTo>
                      <a:pt x="174" y="825"/>
                    </a:lnTo>
                    <a:cubicBezTo>
                      <a:pt x="176" y="825"/>
                      <a:pt x="179" y="829"/>
                      <a:pt x="183" y="837"/>
                    </a:cubicBezTo>
                    <a:cubicBezTo>
                      <a:pt x="223" y="928"/>
                      <a:pt x="334" y="1373"/>
                      <a:pt x="345" y="1454"/>
                    </a:cubicBezTo>
                    <a:cubicBezTo>
                      <a:pt x="345" y="1457"/>
                      <a:pt x="345" y="1459"/>
                      <a:pt x="346" y="1459"/>
                    </a:cubicBezTo>
                    <a:cubicBezTo>
                      <a:pt x="351" y="1459"/>
                      <a:pt x="316" y="593"/>
                      <a:pt x="354" y="554"/>
                    </a:cubicBezTo>
                    <a:cubicBezTo>
                      <a:pt x="356" y="553"/>
                      <a:pt x="357" y="552"/>
                      <a:pt x="358" y="552"/>
                    </a:cubicBezTo>
                    <a:cubicBezTo>
                      <a:pt x="394" y="552"/>
                      <a:pt x="387" y="1203"/>
                      <a:pt x="435" y="1261"/>
                    </a:cubicBezTo>
                    <a:cubicBezTo>
                      <a:pt x="436" y="1263"/>
                      <a:pt x="438" y="1264"/>
                      <a:pt x="439" y="1264"/>
                    </a:cubicBezTo>
                    <a:cubicBezTo>
                      <a:pt x="474" y="1264"/>
                      <a:pt x="446" y="390"/>
                      <a:pt x="466" y="331"/>
                    </a:cubicBezTo>
                    <a:cubicBezTo>
                      <a:pt x="467" y="329"/>
                      <a:pt x="468" y="328"/>
                      <a:pt x="470" y="328"/>
                    </a:cubicBezTo>
                    <a:cubicBezTo>
                      <a:pt x="499" y="328"/>
                      <a:pt x="537" y="869"/>
                      <a:pt x="547" y="908"/>
                    </a:cubicBezTo>
                    <a:cubicBezTo>
                      <a:pt x="547" y="909"/>
                      <a:pt x="547" y="910"/>
                      <a:pt x="548" y="910"/>
                    </a:cubicBezTo>
                    <a:cubicBezTo>
                      <a:pt x="560" y="910"/>
                      <a:pt x="618" y="150"/>
                      <a:pt x="658" y="150"/>
                    </a:cubicBezTo>
                    <a:cubicBezTo>
                      <a:pt x="698" y="150"/>
                      <a:pt x="658" y="675"/>
                      <a:pt x="678" y="695"/>
                    </a:cubicBezTo>
                    <a:cubicBezTo>
                      <a:pt x="678" y="695"/>
                      <a:pt x="678" y="695"/>
                      <a:pt x="679" y="695"/>
                    </a:cubicBezTo>
                    <a:cubicBezTo>
                      <a:pt x="710" y="695"/>
                      <a:pt x="819" y="59"/>
                      <a:pt x="840" y="48"/>
                    </a:cubicBezTo>
                    <a:lnTo>
                      <a:pt x="840" y="48"/>
                    </a:lnTo>
                    <a:cubicBezTo>
                      <a:pt x="870" y="48"/>
                      <a:pt x="789" y="534"/>
                      <a:pt x="789" y="554"/>
                    </a:cubicBezTo>
                    <a:cubicBezTo>
                      <a:pt x="789" y="555"/>
                      <a:pt x="790" y="556"/>
                      <a:pt x="790" y="556"/>
                    </a:cubicBezTo>
                    <a:cubicBezTo>
                      <a:pt x="795" y="556"/>
                      <a:pt x="833" y="423"/>
                      <a:pt x="880" y="281"/>
                    </a:cubicBezTo>
                    <a:cubicBezTo>
                      <a:pt x="920" y="150"/>
                      <a:pt x="961" y="8"/>
                      <a:pt x="971" y="8"/>
                    </a:cubicBezTo>
                    <a:lnTo>
                      <a:pt x="971" y="8"/>
                    </a:lnTo>
                    <a:cubicBezTo>
                      <a:pt x="1001" y="19"/>
                      <a:pt x="870" y="524"/>
                      <a:pt x="890" y="524"/>
                    </a:cubicBezTo>
                    <a:cubicBezTo>
                      <a:pt x="900" y="524"/>
                      <a:pt x="941" y="403"/>
                      <a:pt x="981" y="281"/>
                    </a:cubicBezTo>
                    <a:cubicBezTo>
                      <a:pt x="1020" y="165"/>
                      <a:pt x="1059" y="38"/>
                      <a:pt x="1080" y="38"/>
                    </a:cubicBezTo>
                    <a:cubicBezTo>
                      <a:pt x="1081" y="38"/>
                      <a:pt x="1081" y="38"/>
                      <a:pt x="1082" y="39"/>
                    </a:cubicBezTo>
                    <a:cubicBezTo>
                      <a:pt x="1102" y="39"/>
                      <a:pt x="1012" y="412"/>
                      <a:pt x="1022" y="433"/>
                    </a:cubicBezTo>
                    <a:cubicBezTo>
                      <a:pt x="1022" y="433"/>
                      <a:pt x="1023" y="433"/>
                      <a:pt x="1023" y="433"/>
                    </a:cubicBezTo>
                    <a:cubicBezTo>
                      <a:pt x="1048" y="433"/>
                      <a:pt x="1163" y="59"/>
                      <a:pt x="1163" y="59"/>
                    </a:cubicBezTo>
                    <a:cubicBezTo>
                      <a:pt x="1163" y="59"/>
                      <a:pt x="1174" y="39"/>
                      <a:pt x="1183" y="28"/>
                    </a:cubicBezTo>
                    <a:cubicBezTo>
                      <a:pt x="1135" y="13"/>
                      <a:pt x="1073" y="0"/>
                      <a:pt x="1002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5331395" y="614262"/>
                <a:ext cx="41211" cy="7296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114" extrusionOk="0">
                    <a:moveTo>
                      <a:pt x="1153" y="1"/>
                    </a:moveTo>
                    <a:cubicBezTo>
                      <a:pt x="1112" y="21"/>
                      <a:pt x="576" y="1679"/>
                      <a:pt x="526" y="1679"/>
                    </a:cubicBezTo>
                    <a:cubicBezTo>
                      <a:pt x="475" y="1669"/>
                      <a:pt x="546" y="1335"/>
                      <a:pt x="516" y="1224"/>
                    </a:cubicBezTo>
                    <a:cubicBezTo>
                      <a:pt x="516" y="1204"/>
                      <a:pt x="516" y="1204"/>
                      <a:pt x="506" y="1204"/>
                    </a:cubicBezTo>
                    <a:cubicBezTo>
                      <a:pt x="475" y="1204"/>
                      <a:pt x="425" y="1608"/>
                      <a:pt x="304" y="1820"/>
                    </a:cubicBezTo>
                    <a:cubicBezTo>
                      <a:pt x="273" y="1861"/>
                      <a:pt x="253" y="1881"/>
                      <a:pt x="243" y="1881"/>
                    </a:cubicBezTo>
                    <a:cubicBezTo>
                      <a:pt x="192" y="1881"/>
                      <a:pt x="243" y="1537"/>
                      <a:pt x="293" y="1396"/>
                    </a:cubicBezTo>
                    <a:cubicBezTo>
                      <a:pt x="304" y="1355"/>
                      <a:pt x="304" y="1335"/>
                      <a:pt x="304" y="1335"/>
                    </a:cubicBezTo>
                    <a:lnTo>
                      <a:pt x="304" y="1335"/>
                    </a:lnTo>
                    <a:cubicBezTo>
                      <a:pt x="293" y="1335"/>
                      <a:pt x="182" y="1568"/>
                      <a:pt x="152" y="1618"/>
                    </a:cubicBezTo>
                    <a:cubicBezTo>
                      <a:pt x="131" y="1638"/>
                      <a:pt x="122" y="1649"/>
                      <a:pt x="111" y="1649"/>
                    </a:cubicBezTo>
                    <a:cubicBezTo>
                      <a:pt x="61" y="1649"/>
                      <a:pt x="10" y="1578"/>
                      <a:pt x="10" y="1578"/>
                    </a:cubicBezTo>
                    <a:lnTo>
                      <a:pt x="0" y="1588"/>
                    </a:lnTo>
                    <a:cubicBezTo>
                      <a:pt x="51" y="1750"/>
                      <a:pt x="152" y="1901"/>
                      <a:pt x="304" y="2013"/>
                    </a:cubicBezTo>
                    <a:cubicBezTo>
                      <a:pt x="405" y="2083"/>
                      <a:pt x="506" y="2114"/>
                      <a:pt x="617" y="2114"/>
                    </a:cubicBezTo>
                    <a:cubicBezTo>
                      <a:pt x="748" y="2114"/>
                      <a:pt x="890" y="2063"/>
                      <a:pt x="1021" y="1982"/>
                    </a:cubicBezTo>
                    <a:cubicBezTo>
                      <a:pt x="1092" y="1871"/>
                      <a:pt x="1162" y="1759"/>
                      <a:pt x="1173" y="1730"/>
                    </a:cubicBezTo>
                    <a:cubicBezTo>
                      <a:pt x="1173" y="1719"/>
                      <a:pt x="1173" y="1719"/>
                      <a:pt x="1162" y="1719"/>
                    </a:cubicBezTo>
                    <a:cubicBezTo>
                      <a:pt x="1153" y="1719"/>
                      <a:pt x="1133" y="1750"/>
                      <a:pt x="1082" y="1780"/>
                    </a:cubicBezTo>
                    <a:cubicBezTo>
                      <a:pt x="1041" y="1810"/>
                      <a:pt x="981" y="1840"/>
                      <a:pt x="920" y="1840"/>
                    </a:cubicBezTo>
                    <a:lnTo>
                      <a:pt x="890" y="1840"/>
                    </a:lnTo>
                    <a:cubicBezTo>
                      <a:pt x="728" y="1820"/>
                      <a:pt x="981" y="1709"/>
                      <a:pt x="1021" y="1537"/>
                    </a:cubicBezTo>
                    <a:cubicBezTo>
                      <a:pt x="1021" y="1507"/>
                      <a:pt x="1021" y="1497"/>
                      <a:pt x="1011" y="1497"/>
                    </a:cubicBezTo>
                    <a:cubicBezTo>
                      <a:pt x="981" y="1497"/>
                      <a:pt x="829" y="1770"/>
                      <a:pt x="738" y="1810"/>
                    </a:cubicBezTo>
                    <a:cubicBezTo>
                      <a:pt x="728" y="1810"/>
                      <a:pt x="728" y="1820"/>
                      <a:pt x="718" y="1820"/>
                    </a:cubicBezTo>
                    <a:cubicBezTo>
                      <a:pt x="657" y="1820"/>
                      <a:pt x="951" y="1426"/>
                      <a:pt x="960" y="1265"/>
                    </a:cubicBezTo>
                    <a:cubicBezTo>
                      <a:pt x="960" y="1244"/>
                      <a:pt x="960" y="1234"/>
                      <a:pt x="951" y="1234"/>
                    </a:cubicBezTo>
                    <a:cubicBezTo>
                      <a:pt x="930" y="1234"/>
                      <a:pt x="879" y="1325"/>
                      <a:pt x="819" y="1416"/>
                    </a:cubicBezTo>
                    <a:cubicBezTo>
                      <a:pt x="769" y="1507"/>
                      <a:pt x="718" y="1598"/>
                      <a:pt x="688" y="1598"/>
                    </a:cubicBezTo>
                    <a:lnTo>
                      <a:pt x="677" y="1598"/>
                    </a:lnTo>
                    <a:cubicBezTo>
                      <a:pt x="627" y="1557"/>
                      <a:pt x="1193" y="1"/>
                      <a:pt x="1153" y="1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5293359" y="600663"/>
                <a:ext cx="27232" cy="308944"/>
              </a:xfrm>
              <a:custGeom>
                <a:avLst/>
                <a:gdLst/>
                <a:ahLst/>
                <a:cxnLst/>
                <a:rect l="l" t="t" r="r" b="b"/>
                <a:pathLst>
                  <a:path w="789" h="8951" extrusionOk="0">
                    <a:moveTo>
                      <a:pt x="678" y="1"/>
                    </a:moveTo>
                    <a:cubicBezTo>
                      <a:pt x="678" y="1"/>
                      <a:pt x="607" y="122"/>
                      <a:pt x="516" y="354"/>
                    </a:cubicBezTo>
                    <a:cubicBezTo>
                      <a:pt x="344" y="839"/>
                      <a:pt x="92" y="1790"/>
                      <a:pt x="182" y="3144"/>
                    </a:cubicBezTo>
                    <a:cubicBezTo>
                      <a:pt x="324" y="5166"/>
                      <a:pt x="0" y="6359"/>
                      <a:pt x="162" y="7228"/>
                    </a:cubicBezTo>
                    <a:cubicBezTo>
                      <a:pt x="263" y="7794"/>
                      <a:pt x="395" y="8896"/>
                      <a:pt x="526" y="8946"/>
                    </a:cubicBezTo>
                    <a:cubicBezTo>
                      <a:pt x="532" y="8949"/>
                      <a:pt x="539" y="8950"/>
                      <a:pt x="544" y="8950"/>
                    </a:cubicBezTo>
                    <a:cubicBezTo>
                      <a:pt x="602" y="8950"/>
                      <a:pt x="627" y="8825"/>
                      <a:pt x="627" y="8825"/>
                    </a:cubicBezTo>
                    <a:lnTo>
                      <a:pt x="789" y="7299"/>
                    </a:lnTo>
                    <a:cubicBezTo>
                      <a:pt x="789" y="7299"/>
                      <a:pt x="768" y="4478"/>
                      <a:pt x="658" y="3286"/>
                    </a:cubicBezTo>
                    <a:cubicBezTo>
                      <a:pt x="536" y="2083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5293359" y="612881"/>
                <a:ext cx="18155" cy="29658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8593" extrusionOk="0">
                    <a:moveTo>
                      <a:pt x="516" y="0"/>
                    </a:moveTo>
                    <a:cubicBezTo>
                      <a:pt x="344" y="485"/>
                      <a:pt x="92" y="1436"/>
                      <a:pt x="182" y="2790"/>
                    </a:cubicBezTo>
                    <a:cubicBezTo>
                      <a:pt x="324" y="4812"/>
                      <a:pt x="0" y="6005"/>
                      <a:pt x="162" y="6874"/>
                    </a:cubicBezTo>
                    <a:cubicBezTo>
                      <a:pt x="263" y="7440"/>
                      <a:pt x="395" y="8542"/>
                      <a:pt x="526" y="8592"/>
                    </a:cubicBezTo>
                    <a:cubicBezTo>
                      <a:pt x="496" y="8532"/>
                      <a:pt x="455" y="7298"/>
                      <a:pt x="364" y="6894"/>
                    </a:cubicBezTo>
                    <a:cubicBezTo>
                      <a:pt x="274" y="6449"/>
                      <a:pt x="415" y="4135"/>
                      <a:pt x="334" y="3124"/>
                    </a:cubicBezTo>
                    <a:cubicBezTo>
                      <a:pt x="253" y="2113"/>
                      <a:pt x="516" y="142"/>
                      <a:pt x="516" y="142"/>
                    </a:cubicBez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5166344" y="694889"/>
                <a:ext cx="63542" cy="221276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6411" extrusionOk="0">
                    <a:moveTo>
                      <a:pt x="223" y="0"/>
                    </a:moveTo>
                    <a:lnTo>
                      <a:pt x="1" y="40"/>
                    </a:lnTo>
                    <a:cubicBezTo>
                      <a:pt x="1" y="40"/>
                      <a:pt x="678" y="1041"/>
                      <a:pt x="1032" y="2689"/>
                    </a:cubicBezTo>
                    <a:cubicBezTo>
                      <a:pt x="1224" y="3588"/>
                      <a:pt x="1548" y="5822"/>
                      <a:pt x="1618" y="6328"/>
                    </a:cubicBezTo>
                    <a:cubicBezTo>
                      <a:pt x="1628" y="6373"/>
                      <a:pt x="1669" y="6410"/>
                      <a:pt x="1721" y="6410"/>
                    </a:cubicBezTo>
                    <a:cubicBezTo>
                      <a:pt x="1727" y="6410"/>
                      <a:pt x="1733" y="6410"/>
                      <a:pt x="1739" y="6409"/>
                    </a:cubicBezTo>
                    <a:cubicBezTo>
                      <a:pt x="1800" y="6409"/>
                      <a:pt x="1840" y="6358"/>
                      <a:pt x="1831" y="6297"/>
                    </a:cubicBezTo>
                    <a:cubicBezTo>
                      <a:pt x="1760" y="5802"/>
                      <a:pt x="1467" y="3720"/>
                      <a:pt x="1234" y="2628"/>
                    </a:cubicBezTo>
                    <a:cubicBezTo>
                      <a:pt x="911" y="1092"/>
                      <a:pt x="223" y="0"/>
                      <a:pt x="223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5102871" y="620509"/>
                <a:ext cx="62472" cy="6727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49" extrusionOk="0">
                    <a:moveTo>
                      <a:pt x="842" y="0"/>
                    </a:moveTo>
                    <a:cubicBezTo>
                      <a:pt x="694" y="0"/>
                      <a:pt x="581" y="93"/>
                      <a:pt x="536" y="163"/>
                    </a:cubicBezTo>
                    <a:cubicBezTo>
                      <a:pt x="536" y="163"/>
                      <a:pt x="364" y="214"/>
                      <a:pt x="213" y="356"/>
                    </a:cubicBezTo>
                    <a:cubicBezTo>
                      <a:pt x="0" y="578"/>
                      <a:pt x="162" y="982"/>
                      <a:pt x="425" y="1346"/>
                    </a:cubicBezTo>
                    <a:cubicBezTo>
                      <a:pt x="566" y="1549"/>
                      <a:pt x="738" y="1730"/>
                      <a:pt x="890" y="1861"/>
                    </a:cubicBezTo>
                    <a:cubicBezTo>
                      <a:pt x="963" y="1923"/>
                      <a:pt x="1037" y="1948"/>
                      <a:pt x="1110" y="1948"/>
                    </a:cubicBezTo>
                    <a:cubicBezTo>
                      <a:pt x="1471" y="1948"/>
                      <a:pt x="1799" y="1326"/>
                      <a:pt x="1799" y="1326"/>
                    </a:cubicBezTo>
                    <a:cubicBezTo>
                      <a:pt x="1810" y="1265"/>
                      <a:pt x="1698" y="962"/>
                      <a:pt x="1435" y="507"/>
                    </a:cubicBezTo>
                    <a:cubicBezTo>
                      <a:pt x="1415" y="477"/>
                      <a:pt x="1395" y="437"/>
                      <a:pt x="1375" y="406"/>
                    </a:cubicBezTo>
                    <a:cubicBezTo>
                      <a:pt x="1181" y="96"/>
                      <a:pt x="993" y="0"/>
                      <a:pt x="842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5102871" y="620509"/>
                <a:ext cx="47458" cy="46492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47" extrusionOk="0">
                    <a:moveTo>
                      <a:pt x="842" y="0"/>
                    </a:moveTo>
                    <a:cubicBezTo>
                      <a:pt x="694" y="0"/>
                      <a:pt x="581" y="93"/>
                      <a:pt x="536" y="163"/>
                    </a:cubicBezTo>
                    <a:cubicBezTo>
                      <a:pt x="536" y="163"/>
                      <a:pt x="364" y="214"/>
                      <a:pt x="213" y="356"/>
                    </a:cubicBezTo>
                    <a:cubicBezTo>
                      <a:pt x="0" y="578"/>
                      <a:pt x="162" y="982"/>
                      <a:pt x="425" y="1346"/>
                    </a:cubicBezTo>
                    <a:cubicBezTo>
                      <a:pt x="455" y="1286"/>
                      <a:pt x="485" y="1235"/>
                      <a:pt x="485" y="1205"/>
                    </a:cubicBezTo>
                    <a:cubicBezTo>
                      <a:pt x="496" y="1144"/>
                      <a:pt x="263" y="952"/>
                      <a:pt x="294" y="902"/>
                    </a:cubicBezTo>
                    <a:cubicBezTo>
                      <a:pt x="297" y="897"/>
                      <a:pt x="301" y="895"/>
                      <a:pt x="305" y="895"/>
                    </a:cubicBezTo>
                    <a:cubicBezTo>
                      <a:pt x="332" y="895"/>
                      <a:pt x="382" y="964"/>
                      <a:pt x="425" y="1033"/>
                    </a:cubicBezTo>
                    <a:cubicBezTo>
                      <a:pt x="476" y="1104"/>
                      <a:pt x="526" y="1174"/>
                      <a:pt x="546" y="1174"/>
                    </a:cubicBezTo>
                    <a:cubicBezTo>
                      <a:pt x="586" y="1164"/>
                      <a:pt x="213" y="720"/>
                      <a:pt x="233" y="689"/>
                    </a:cubicBezTo>
                    <a:cubicBezTo>
                      <a:pt x="234" y="687"/>
                      <a:pt x="236" y="686"/>
                      <a:pt x="238" y="686"/>
                    </a:cubicBezTo>
                    <a:cubicBezTo>
                      <a:pt x="258" y="686"/>
                      <a:pt x="321" y="758"/>
                      <a:pt x="384" y="830"/>
                    </a:cubicBezTo>
                    <a:cubicBezTo>
                      <a:pt x="455" y="911"/>
                      <a:pt x="516" y="982"/>
                      <a:pt x="536" y="982"/>
                    </a:cubicBezTo>
                    <a:cubicBezTo>
                      <a:pt x="566" y="962"/>
                      <a:pt x="222" y="578"/>
                      <a:pt x="243" y="547"/>
                    </a:cubicBezTo>
                    <a:cubicBezTo>
                      <a:pt x="243" y="547"/>
                      <a:pt x="244" y="547"/>
                      <a:pt x="245" y="547"/>
                    </a:cubicBezTo>
                    <a:cubicBezTo>
                      <a:pt x="260" y="547"/>
                      <a:pt x="328" y="633"/>
                      <a:pt x="404" y="729"/>
                    </a:cubicBezTo>
                    <a:cubicBezTo>
                      <a:pt x="481" y="816"/>
                      <a:pt x="549" y="902"/>
                      <a:pt x="573" y="902"/>
                    </a:cubicBezTo>
                    <a:cubicBezTo>
                      <a:pt x="575" y="902"/>
                      <a:pt x="576" y="902"/>
                      <a:pt x="577" y="902"/>
                    </a:cubicBezTo>
                    <a:cubicBezTo>
                      <a:pt x="607" y="891"/>
                      <a:pt x="263" y="477"/>
                      <a:pt x="273" y="467"/>
                    </a:cubicBezTo>
                    <a:cubicBezTo>
                      <a:pt x="275" y="465"/>
                      <a:pt x="276" y="465"/>
                      <a:pt x="278" y="465"/>
                    </a:cubicBezTo>
                    <a:cubicBezTo>
                      <a:pt x="309" y="465"/>
                      <a:pt x="428" y="612"/>
                      <a:pt x="485" y="679"/>
                    </a:cubicBezTo>
                    <a:cubicBezTo>
                      <a:pt x="435" y="598"/>
                      <a:pt x="344" y="396"/>
                      <a:pt x="354" y="386"/>
                    </a:cubicBezTo>
                    <a:cubicBezTo>
                      <a:pt x="355" y="385"/>
                      <a:pt x="355" y="385"/>
                      <a:pt x="356" y="385"/>
                    </a:cubicBezTo>
                    <a:cubicBezTo>
                      <a:pt x="371" y="385"/>
                      <a:pt x="449" y="482"/>
                      <a:pt x="536" y="578"/>
                    </a:cubicBezTo>
                    <a:cubicBezTo>
                      <a:pt x="619" y="671"/>
                      <a:pt x="703" y="772"/>
                      <a:pt x="716" y="772"/>
                    </a:cubicBezTo>
                    <a:cubicBezTo>
                      <a:pt x="718" y="772"/>
                      <a:pt x="718" y="771"/>
                      <a:pt x="718" y="770"/>
                    </a:cubicBezTo>
                    <a:cubicBezTo>
                      <a:pt x="738" y="740"/>
                      <a:pt x="445" y="396"/>
                      <a:pt x="425" y="356"/>
                    </a:cubicBezTo>
                    <a:cubicBezTo>
                      <a:pt x="404" y="315"/>
                      <a:pt x="476" y="315"/>
                      <a:pt x="516" y="305"/>
                    </a:cubicBezTo>
                    <a:cubicBezTo>
                      <a:pt x="516" y="305"/>
                      <a:pt x="517" y="305"/>
                      <a:pt x="517" y="305"/>
                    </a:cubicBezTo>
                    <a:cubicBezTo>
                      <a:pt x="562" y="305"/>
                      <a:pt x="910" y="871"/>
                      <a:pt x="920" y="881"/>
                    </a:cubicBezTo>
                    <a:lnTo>
                      <a:pt x="1001" y="830"/>
                    </a:lnTo>
                    <a:cubicBezTo>
                      <a:pt x="1001" y="830"/>
                      <a:pt x="728" y="336"/>
                      <a:pt x="687" y="244"/>
                    </a:cubicBezTo>
                    <a:cubicBezTo>
                      <a:pt x="647" y="143"/>
                      <a:pt x="698" y="103"/>
                      <a:pt x="738" y="82"/>
                    </a:cubicBezTo>
                    <a:cubicBezTo>
                      <a:pt x="739" y="82"/>
                      <a:pt x="740" y="82"/>
                      <a:pt x="741" y="82"/>
                    </a:cubicBezTo>
                    <a:cubicBezTo>
                      <a:pt x="763" y="82"/>
                      <a:pt x="821" y="208"/>
                      <a:pt x="880" y="336"/>
                    </a:cubicBezTo>
                    <a:cubicBezTo>
                      <a:pt x="936" y="458"/>
                      <a:pt x="993" y="580"/>
                      <a:pt x="1017" y="580"/>
                    </a:cubicBezTo>
                    <a:cubicBezTo>
                      <a:pt x="1018" y="580"/>
                      <a:pt x="1020" y="580"/>
                      <a:pt x="1021" y="578"/>
                    </a:cubicBezTo>
                    <a:cubicBezTo>
                      <a:pt x="1051" y="558"/>
                      <a:pt x="819" y="113"/>
                      <a:pt x="869" y="82"/>
                    </a:cubicBezTo>
                    <a:cubicBezTo>
                      <a:pt x="870" y="82"/>
                      <a:pt x="871" y="82"/>
                      <a:pt x="872" y="82"/>
                    </a:cubicBezTo>
                    <a:cubicBezTo>
                      <a:pt x="895" y="82"/>
                      <a:pt x="973" y="219"/>
                      <a:pt x="1042" y="365"/>
                    </a:cubicBezTo>
                    <a:cubicBezTo>
                      <a:pt x="1100" y="502"/>
                      <a:pt x="1168" y="639"/>
                      <a:pt x="1182" y="639"/>
                    </a:cubicBezTo>
                    <a:cubicBezTo>
                      <a:pt x="1182" y="639"/>
                      <a:pt x="1183" y="639"/>
                      <a:pt x="1183" y="639"/>
                    </a:cubicBezTo>
                    <a:cubicBezTo>
                      <a:pt x="1193" y="628"/>
                      <a:pt x="1011" y="123"/>
                      <a:pt x="1042" y="113"/>
                    </a:cubicBezTo>
                    <a:lnTo>
                      <a:pt x="1042" y="113"/>
                    </a:lnTo>
                    <a:cubicBezTo>
                      <a:pt x="1051" y="113"/>
                      <a:pt x="1092" y="204"/>
                      <a:pt x="1132" y="285"/>
                    </a:cubicBezTo>
                    <a:cubicBezTo>
                      <a:pt x="1171" y="371"/>
                      <a:pt x="1200" y="458"/>
                      <a:pt x="1203" y="458"/>
                    </a:cubicBezTo>
                    <a:cubicBezTo>
                      <a:pt x="1203" y="458"/>
                      <a:pt x="1203" y="457"/>
                      <a:pt x="1203" y="457"/>
                    </a:cubicBezTo>
                    <a:cubicBezTo>
                      <a:pt x="1213" y="446"/>
                      <a:pt x="1173" y="224"/>
                      <a:pt x="1173" y="214"/>
                    </a:cubicBezTo>
                    <a:cubicBezTo>
                      <a:pt x="1173" y="211"/>
                      <a:pt x="1174" y="210"/>
                      <a:pt x="1175" y="210"/>
                    </a:cubicBezTo>
                    <a:cubicBezTo>
                      <a:pt x="1189" y="210"/>
                      <a:pt x="1238" y="554"/>
                      <a:pt x="1304" y="648"/>
                    </a:cubicBezTo>
                    <a:cubicBezTo>
                      <a:pt x="1317" y="666"/>
                      <a:pt x="1326" y="673"/>
                      <a:pt x="1333" y="673"/>
                    </a:cubicBezTo>
                    <a:cubicBezTo>
                      <a:pt x="1365" y="673"/>
                      <a:pt x="1345" y="507"/>
                      <a:pt x="1345" y="507"/>
                    </a:cubicBezTo>
                    <a:lnTo>
                      <a:pt x="1375" y="406"/>
                    </a:lnTo>
                    <a:cubicBezTo>
                      <a:pt x="1181" y="96"/>
                      <a:pt x="993" y="0"/>
                      <a:pt x="842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5130069" y="609982"/>
                <a:ext cx="51669" cy="6737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952" extrusionOk="0">
                    <a:moveTo>
                      <a:pt x="720" y="1"/>
                    </a:moveTo>
                    <a:cubicBezTo>
                      <a:pt x="624" y="1"/>
                      <a:pt x="546" y="50"/>
                      <a:pt x="506" y="95"/>
                    </a:cubicBezTo>
                    <a:cubicBezTo>
                      <a:pt x="506" y="95"/>
                      <a:pt x="355" y="104"/>
                      <a:pt x="213" y="216"/>
                    </a:cubicBezTo>
                    <a:cubicBezTo>
                      <a:pt x="1" y="378"/>
                      <a:pt x="92" y="802"/>
                      <a:pt x="284" y="1207"/>
                    </a:cubicBezTo>
                    <a:cubicBezTo>
                      <a:pt x="385" y="1429"/>
                      <a:pt x="516" y="1651"/>
                      <a:pt x="627" y="1813"/>
                    </a:cubicBezTo>
                    <a:cubicBezTo>
                      <a:pt x="702" y="1913"/>
                      <a:pt x="786" y="1952"/>
                      <a:pt x="872" y="1952"/>
                    </a:cubicBezTo>
                    <a:cubicBezTo>
                      <a:pt x="1167" y="1952"/>
                      <a:pt x="1476" y="1490"/>
                      <a:pt x="1476" y="1490"/>
                    </a:cubicBezTo>
                    <a:cubicBezTo>
                      <a:pt x="1497" y="1439"/>
                      <a:pt x="1426" y="1115"/>
                      <a:pt x="1254" y="630"/>
                    </a:cubicBezTo>
                    <a:cubicBezTo>
                      <a:pt x="1244" y="590"/>
                      <a:pt x="1224" y="549"/>
                      <a:pt x="1214" y="519"/>
                    </a:cubicBezTo>
                    <a:cubicBezTo>
                      <a:pt x="1050" y="112"/>
                      <a:pt x="864" y="1"/>
                      <a:pt x="720" y="1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5130069" y="609982"/>
                <a:ext cx="41901" cy="4166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207" extrusionOk="0">
                    <a:moveTo>
                      <a:pt x="720" y="1"/>
                    </a:moveTo>
                    <a:cubicBezTo>
                      <a:pt x="624" y="1"/>
                      <a:pt x="546" y="50"/>
                      <a:pt x="506" y="95"/>
                    </a:cubicBezTo>
                    <a:cubicBezTo>
                      <a:pt x="506" y="95"/>
                      <a:pt x="355" y="104"/>
                      <a:pt x="213" y="216"/>
                    </a:cubicBezTo>
                    <a:cubicBezTo>
                      <a:pt x="1" y="378"/>
                      <a:pt x="92" y="802"/>
                      <a:pt x="284" y="1207"/>
                    </a:cubicBezTo>
                    <a:cubicBezTo>
                      <a:pt x="314" y="1166"/>
                      <a:pt x="344" y="1115"/>
                      <a:pt x="355" y="1085"/>
                    </a:cubicBezTo>
                    <a:cubicBezTo>
                      <a:pt x="364" y="1034"/>
                      <a:pt x="182" y="802"/>
                      <a:pt x="223" y="751"/>
                    </a:cubicBezTo>
                    <a:cubicBezTo>
                      <a:pt x="225" y="749"/>
                      <a:pt x="227" y="748"/>
                      <a:pt x="229" y="748"/>
                    </a:cubicBezTo>
                    <a:cubicBezTo>
                      <a:pt x="251" y="748"/>
                      <a:pt x="286" y="830"/>
                      <a:pt x="314" y="903"/>
                    </a:cubicBezTo>
                    <a:cubicBezTo>
                      <a:pt x="355" y="984"/>
                      <a:pt x="385" y="1065"/>
                      <a:pt x="405" y="1065"/>
                    </a:cubicBezTo>
                    <a:cubicBezTo>
                      <a:pt x="445" y="1065"/>
                      <a:pt x="173" y="569"/>
                      <a:pt x="182" y="539"/>
                    </a:cubicBezTo>
                    <a:cubicBezTo>
                      <a:pt x="183" y="538"/>
                      <a:pt x="185" y="537"/>
                      <a:pt x="187" y="537"/>
                    </a:cubicBezTo>
                    <a:cubicBezTo>
                      <a:pt x="204" y="537"/>
                      <a:pt x="258" y="619"/>
                      <a:pt x="304" y="711"/>
                    </a:cubicBezTo>
                    <a:cubicBezTo>
                      <a:pt x="355" y="792"/>
                      <a:pt x="405" y="883"/>
                      <a:pt x="415" y="883"/>
                    </a:cubicBezTo>
                    <a:cubicBezTo>
                      <a:pt x="445" y="873"/>
                      <a:pt x="193" y="428"/>
                      <a:pt x="213" y="408"/>
                    </a:cubicBezTo>
                    <a:cubicBezTo>
                      <a:pt x="213" y="407"/>
                      <a:pt x="213" y="407"/>
                      <a:pt x="214" y="407"/>
                    </a:cubicBezTo>
                    <a:cubicBezTo>
                      <a:pt x="219" y="407"/>
                      <a:pt x="277" y="504"/>
                      <a:pt x="334" y="610"/>
                    </a:cubicBezTo>
                    <a:cubicBezTo>
                      <a:pt x="395" y="721"/>
                      <a:pt x="445" y="822"/>
                      <a:pt x="466" y="822"/>
                    </a:cubicBezTo>
                    <a:cubicBezTo>
                      <a:pt x="486" y="812"/>
                      <a:pt x="233" y="347"/>
                      <a:pt x="254" y="327"/>
                    </a:cubicBezTo>
                    <a:cubicBezTo>
                      <a:pt x="254" y="327"/>
                      <a:pt x="254" y="326"/>
                      <a:pt x="255" y="326"/>
                    </a:cubicBezTo>
                    <a:cubicBezTo>
                      <a:pt x="269" y="326"/>
                      <a:pt x="365" y="501"/>
                      <a:pt x="405" y="580"/>
                    </a:cubicBezTo>
                    <a:cubicBezTo>
                      <a:pt x="375" y="499"/>
                      <a:pt x="314" y="277"/>
                      <a:pt x="324" y="266"/>
                    </a:cubicBezTo>
                    <a:lnTo>
                      <a:pt x="324" y="266"/>
                    </a:lnTo>
                    <a:cubicBezTo>
                      <a:pt x="334" y="266"/>
                      <a:pt x="395" y="378"/>
                      <a:pt x="466" y="499"/>
                    </a:cubicBezTo>
                    <a:cubicBezTo>
                      <a:pt x="522" y="611"/>
                      <a:pt x="587" y="724"/>
                      <a:pt x="604" y="724"/>
                    </a:cubicBezTo>
                    <a:cubicBezTo>
                      <a:pt x="605" y="724"/>
                      <a:pt x="606" y="723"/>
                      <a:pt x="607" y="721"/>
                    </a:cubicBezTo>
                    <a:cubicBezTo>
                      <a:pt x="618" y="691"/>
                      <a:pt x="405" y="307"/>
                      <a:pt x="395" y="256"/>
                    </a:cubicBezTo>
                    <a:cubicBezTo>
                      <a:pt x="385" y="226"/>
                      <a:pt x="415" y="226"/>
                      <a:pt x="445" y="226"/>
                    </a:cubicBezTo>
                    <a:lnTo>
                      <a:pt x="476" y="226"/>
                    </a:lnTo>
                    <a:cubicBezTo>
                      <a:pt x="516" y="226"/>
                      <a:pt x="759" y="863"/>
                      <a:pt x="759" y="863"/>
                    </a:cubicBezTo>
                    <a:cubicBezTo>
                      <a:pt x="759" y="864"/>
                      <a:pt x="761" y="865"/>
                      <a:pt x="763" y="865"/>
                    </a:cubicBezTo>
                    <a:cubicBezTo>
                      <a:pt x="780" y="865"/>
                      <a:pt x="840" y="843"/>
                      <a:pt x="840" y="843"/>
                    </a:cubicBezTo>
                    <a:cubicBezTo>
                      <a:pt x="840" y="843"/>
                      <a:pt x="658" y="307"/>
                      <a:pt x="638" y="205"/>
                    </a:cubicBezTo>
                    <a:cubicBezTo>
                      <a:pt x="607" y="104"/>
                      <a:pt x="658" y="74"/>
                      <a:pt x="698" y="64"/>
                    </a:cubicBezTo>
                    <a:cubicBezTo>
                      <a:pt x="708" y="64"/>
                      <a:pt x="749" y="196"/>
                      <a:pt x="789" y="337"/>
                    </a:cubicBezTo>
                    <a:cubicBezTo>
                      <a:pt x="828" y="474"/>
                      <a:pt x="867" y="601"/>
                      <a:pt x="879" y="601"/>
                    </a:cubicBezTo>
                    <a:cubicBezTo>
                      <a:pt x="880" y="601"/>
                      <a:pt x="880" y="600"/>
                      <a:pt x="880" y="600"/>
                    </a:cubicBezTo>
                    <a:cubicBezTo>
                      <a:pt x="910" y="590"/>
                      <a:pt x="759" y="115"/>
                      <a:pt x="809" y="95"/>
                    </a:cubicBezTo>
                    <a:cubicBezTo>
                      <a:pt x="810" y="94"/>
                      <a:pt x="811" y="94"/>
                      <a:pt x="811" y="94"/>
                    </a:cubicBezTo>
                    <a:cubicBezTo>
                      <a:pt x="833" y="94"/>
                      <a:pt x="882" y="242"/>
                      <a:pt x="921" y="398"/>
                    </a:cubicBezTo>
                    <a:cubicBezTo>
                      <a:pt x="961" y="549"/>
                      <a:pt x="1002" y="701"/>
                      <a:pt x="1011" y="701"/>
                    </a:cubicBezTo>
                    <a:cubicBezTo>
                      <a:pt x="1031" y="691"/>
                      <a:pt x="923" y="165"/>
                      <a:pt x="950" y="165"/>
                    </a:cubicBezTo>
                    <a:lnTo>
                      <a:pt x="950" y="165"/>
                    </a:lnTo>
                    <a:cubicBezTo>
                      <a:pt x="950" y="165"/>
                      <a:pt x="950" y="165"/>
                      <a:pt x="951" y="165"/>
                    </a:cubicBezTo>
                    <a:cubicBezTo>
                      <a:pt x="981" y="165"/>
                      <a:pt x="1050" y="529"/>
                      <a:pt x="1062" y="529"/>
                    </a:cubicBezTo>
                    <a:cubicBezTo>
                      <a:pt x="1062" y="529"/>
                      <a:pt x="1062" y="529"/>
                      <a:pt x="1062" y="529"/>
                    </a:cubicBezTo>
                    <a:cubicBezTo>
                      <a:pt x="1062" y="509"/>
                      <a:pt x="1052" y="297"/>
                      <a:pt x="1062" y="286"/>
                    </a:cubicBezTo>
                    <a:cubicBezTo>
                      <a:pt x="1063" y="284"/>
                      <a:pt x="1063" y="283"/>
                      <a:pt x="1064" y="283"/>
                    </a:cubicBezTo>
                    <a:cubicBezTo>
                      <a:pt x="1072" y="283"/>
                      <a:pt x="1075" y="626"/>
                      <a:pt x="1123" y="731"/>
                    </a:cubicBezTo>
                    <a:cubicBezTo>
                      <a:pt x="1133" y="755"/>
                      <a:pt x="1141" y="765"/>
                      <a:pt x="1147" y="765"/>
                    </a:cubicBezTo>
                    <a:cubicBezTo>
                      <a:pt x="1173" y="765"/>
                      <a:pt x="1173" y="610"/>
                      <a:pt x="1173" y="610"/>
                    </a:cubicBezTo>
                    <a:lnTo>
                      <a:pt x="1214" y="519"/>
                    </a:lnTo>
                    <a:cubicBezTo>
                      <a:pt x="1050" y="112"/>
                      <a:pt x="864" y="1"/>
                      <a:pt x="720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5151710" y="614641"/>
                <a:ext cx="44593" cy="8004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2319" extrusionOk="0">
                    <a:moveTo>
                      <a:pt x="481" y="0"/>
                    </a:moveTo>
                    <a:cubicBezTo>
                      <a:pt x="415" y="0"/>
                      <a:pt x="357" y="33"/>
                      <a:pt x="314" y="101"/>
                    </a:cubicBezTo>
                    <a:cubicBezTo>
                      <a:pt x="101" y="202"/>
                      <a:pt x="0" y="344"/>
                      <a:pt x="11" y="627"/>
                    </a:cubicBezTo>
                    <a:cubicBezTo>
                      <a:pt x="31" y="859"/>
                      <a:pt x="122" y="1173"/>
                      <a:pt x="303" y="1627"/>
                    </a:cubicBezTo>
                    <a:cubicBezTo>
                      <a:pt x="534" y="2131"/>
                      <a:pt x="730" y="2318"/>
                      <a:pt x="881" y="2318"/>
                    </a:cubicBezTo>
                    <a:cubicBezTo>
                      <a:pt x="1162" y="2318"/>
                      <a:pt x="1292" y="1675"/>
                      <a:pt x="1213" y="1203"/>
                    </a:cubicBezTo>
                    <a:cubicBezTo>
                      <a:pt x="1183" y="1021"/>
                      <a:pt x="1112" y="778"/>
                      <a:pt x="1011" y="556"/>
                    </a:cubicBezTo>
                    <a:cubicBezTo>
                      <a:pt x="866" y="208"/>
                      <a:pt x="648" y="0"/>
                      <a:pt x="481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5151710" y="614641"/>
                <a:ext cx="34929" cy="29407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852" extrusionOk="0">
                    <a:moveTo>
                      <a:pt x="490" y="0"/>
                    </a:moveTo>
                    <a:cubicBezTo>
                      <a:pt x="423" y="0"/>
                      <a:pt x="362" y="33"/>
                      <a:pt x="314" y="101"/>
                    </a:cubicBezTo>
                    <a:cubicBezTo>
                      <a:pt x="101" y="202"/>
                      <a:pt x="0" y="344"/>
                      <a:pt x="11" y="627"/>
                    </a:cubicBezTo>
                    <a:cubicBezTo>
                      <a:pt x="114" y="730"/>
                      <a:pt x="244" y="851"/>
                      <a:pt x="294" y="851"/>
                    </a:cubicBezTo>
                    <a:cubicBezTo>
                      <a:pt x="297" y="851"/>
                      <a:pt x="301" y="851"/>
                      <a:pt x="303" y="849"/>
                    </a:cubicBezTo>
                    <a:cubicBezTo>
                      <a:pt x="372" y="810"/>
                      <a:pt x="113" y="473"/>
                      <a:pt x="137" y="473"/>
                    </a:cubicBezTo>
                    <a:cubicBezTo>
                      <a:pt x="138" y="473"/>
                      <a:pt x="140" y="474"/>
                      <a:pt x="142" y="475"/>
                    </a:cubicBezTo>
                    <a:cubicBezTo>
                      <a:pt x="196" y="493"/>
                      <a:pt x="298" y="623"/>
                      <a:pt x="313" y="623"/>
                    </a:cubicBezTo>
                    <a:cubicBezTo>
                      <a:pt x="315" y="623"/>
                      <a:pt x="315" y="621"/>
                      <a:pt x="314" y="616"/>
                    </a:cubicBezTo>
                    <a:cubicBezTo>
                      <a:pt x="294" y="576"/>
                      <a:pt x="152" y="303"/>
                      <a:pt x="193" y="283"/>
                    </a:cubicBezTo>
                    <a:cubicBezTo>
                      <a:pt x="195" y="281"/>
                      <a:pt x="197" y="280"/>
                      <a:pt x="200" y="280"/>
                    </a:cubicBezTo>
                    <a:cubicBezTo>
                      <a:pt x="226" y="280"/>
                      <a:pt x="279" y="351"/>
                      <a:pt x="324" y="414"/>
                    </a:cubicBezTo>
                    <a:cubicBezTo>
                      <a:pt x="371" y="481"/>
                      <a:pt x="419" y="547"/>
                      <a:pt x="433" y="547"/>
                    </a:cubicBezTo>
                    <a:cubicBezTo>
                      <a:pt x="434" y="547"/>
                      <a:pt x="435" y="547"/>
                      <a:pt x="435" y="546"/>
                    </a:cubicBezTo>
                    <a:cubicBezTo>
                      <a:pt x="456" y="535"/>
                      <a:pt x="274" y="223"/>
                      <a:pt x="303" y="202"/>
                    </a:cubicBezTo>
                    <a:lnTo>
                      <a:pt x="303" y="202"/>
                    </a:lnTo>
                    <a:cubicBezTo>
                      <a:pt x="314" y="202"/>
                      <a:pt x="384" y="303"/>
                      <a:pt x="445" y="404"/>
                    </a:cubicBezTo>
                    <a:cubicBezTo>
                      <a:pt x="513" y="501"/>
                      <a:pt x="580" y="597"/>
                      <a:pt x="595" y="597"/>
                    </a:cubicBezTo>
                    <a:cubicBezTo>
                      <a:pt x="596" y="597"/>
                      <a:pt x="597" y="597"/>
                      <a:pt x="597" y="596"/>
                    </a:cubicBezTo>
                    <a:cubicBezTo>
                      <a:pt x="637" y="566"/>
                      <a:pt x="334" y="131"/>
                      <a:pt x="344" y="111"/>
                    </a:cubicBezTo>
                    <a:lnTo>
                      <a:pt x="344" y="111"/>
                    </a:lnTo>
                    <a:cubicBezTo>
                      <a:pt x="354" y="111"/>
                      <a:pt x="384" y="142"/>
                      <a:pt x="405" y="172"/>
                    </a:cubicBezTo>
                    <a:cubicBezTo>
                      <a:pt x="428" y="195"/>
                      <a:pt x="450" y="223"/>
                      <a:pt x="456" y="223"/>
                    </a:cubicBezTo>
                    <a:cubicBezTo>
                      <a:pt x="458" y="223"/>
                      <a:pt x="458" y="220"/>
                      <a:pt x="456" y="212"/>
                    </a:cubicBezTo>
                    <a:cubicBezTo>
                      <a:pt x="425" y="151"/>
                      <a:pt x="445" y="50"/>
                      <a:pt x="485" y="50"/>
                    </a:cubicBezTo>
                    <a:cubicBezTo>
                      <a:pt x="516" y="50"/>
                      <a:pt x="678" y="374"/>
                      <a:pt x="678" y="374"/>
                    </a:cubicBezTo>
                    <a:cubicBezTo>
                      <a:pt x="678" y="374"/>
                      <a:pt x="539" y="57"/>
                      <a:pt x="606" y="57"/>
                    </a:cubicBezTo>
                    <a:cubicBezTo>
                      <a:pt x="614" y="57"/>
                      <a:pt x="624" y="61"/>
                      <a:pt x="637" y="70"/>
                    </a:cubicBezTo>
                    <a:cubicBezTo>
                      <a:pt x="739" y="142"/>
                      <a:pt x="910" y="394"/>
                      <a:pt x="1011" y="556"/>
                    </a:cubicBezTo>
                    <a:cubicBezTo>
                      <a:pt x="866" y="208"/>
                      <a:pt x="659" y="0"/>
                      <a:pt x="490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5106357" y="635696"/>
                <a:ext cx="66200" cy="71101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060" extrusionOk="0">
                    <a:moveTo>
                      <a:pt x="174" y="1"/>
                    </a:moveTo>
                    <a:cubicBezTo>
                      <a:pt x="110" y="1"/>
                      <a:pt x="85" y="36"/>
                      <a:pt x="61" y="98"/>
                    </a:cubicBezTo>
                    <a:cubicBezTo>
                      <a:pt x="0" y="229"/>
                      <a:pt x="11" y="482"/>
                      <a:pt x="112" y="775"/>
                    </a:cubicBezTo>
                    <a:cubicBezTo>
                      <a:pt x="152" y="886"/>
                      <a:pt x="202" y="1007"/>
                      <a:pt x="294" y="1129"/>
                    </a:cubicBezTo>
                    <a:cubicBezTo>
                      <a:pt x="384" y="1270"/>
                      <a:pt x="516" y="1432"/>
                      <a:pt x="678" y="1594"/>
                    </a:cubicBezTo>
                    <a:cubicBezTo>
                      <a:pt x="932" y="1861"/>
                      <a:pt x="1308" y="2059"/>
                      <a:pt x="1547" y="2059"/>
                    </a:cubicBezTo>
                    <a:cubicBezTo>
                      <a:pt x="1823" y="2059"/>
                      <a:pt x="1917" y="1797"/>
                      <a:pt x="1436" y="1078"/>
                    </a:cubicBezTo>
                    <a:cubicBezTo>
                      <a:pt x="1143" y="673"/>
                      <a:pt x="1264" y="542"/>
                      <a:pt x="1072" y="381"/>
                    </a:cubicBezTo>
                    <a:cubicBezTo>
                      <a:pt x="950" y="280"/>
                      <a:pt x="829" y="188"/>
                      <a:pt x="708" y="118"/>
                    </a:cubicBezTo>
                    <a:cubicBezTo>
                      <a:pt x="611" y="65"/>
                      <a:pt x="519" y="35"/>
                      <a:pt x="437" y="35"/>
                    </a:cubicBezTo>
                    <a:cubicBezTo>
                      <a:pt x="408" y="35"/>
                      <a:pt x="381" y="39"/>
                      <a:pt x="354" y="47"/>
                    </a:cubicBezTo>
                    <a:cubicBezTo>
                      <a:pt x="271" y="15"/>
                      <a:pt x="215" y="1"/>
                      <a:pt x="174" y="1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5106357" y="636041"/>
                <a:ext cx="24126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699" h="1129" extrusionOk="0">
                    <a:moveTo>
                      <a:pt x="161" y="0"/>
                    </a:moveTo>
                    <a:cubicBezTo>
                      <a:pt x="100" y="0"/>
                      <a:pt x="75" y="33"/>
                      <a:pt x="51" y="88"/>
                    </a:cubicBezTo>
                    <a:cubicBezTo>
                      <a:pt x="0" y="229"/>
                      <a:pt x="11" y="492"/>
                      <a:pt x="121" y="785"/>
                    </a:cubicBezTo>
                    <a:cubicBezTo>
                      <a:pt x="162" y="896"/>
                      <a:pt x="223" y="1007"/>
                      <a:pt x="303" y="1128"/>
                    </a:cubicBezTo>
                    <a:cubicBezTo>
                      <a:pt x="233" y="977"/>
                      <a:pt x="112" y="684"/>
                      <a:pt x="92" y="512"/>
                    </a:cubicBezTo>
                    <a:cubicBezTo>
                      <a:pt x="52" y="277"/>
                      <a:pt x="60" y="137"/>
                      <a:pt x="89" y="137"/>
                    </a:cubicBezTo>
                    <a:cubicBezTo>
                      <a:pt x="90" y="137"/>
                      <a:pt x="91" y="138"/>
                      <a:pt x="92" y="138"/>
                    </a:cubicBezTo>
                    <a:cubicBezTo>
                      <a:pt x="132" y="148"/>
                      <a:pt x="243" y="634"/>
                      <a:pt x="273" y="663"/>
                    </a:cubicBezTo>
                    <a:cubicBezTo>
                      <a:pt x="274" y="664"/>
                      <a:pt x="275" y="665"/>
                      <a:pt x="275" y="665"/>
                    </a:cubicBezTo>
                    <a:cubicBezTo>
                      <a:pt x="286" y="665"/>
                      <a:pt x="162" y="217"/>
                      <a:pt x="172" y="158"/>
                    </a:cubicBezTo>
                    <a:cubicBezTo>
                      <a:pt x="174" y="155"/>
                      <a:pt x="175" y="154"/>
                      <a:pt x="177" y="154"/>
                    </a:cubicBezTo>
                    <a:cubicBezTo>
                      <a:pt x="209" y="154"/>
                      <a:pt x="336" y="515"/>
                      <a:pt x="364" y="553"/>
                    </a:cubicBezTo>
                    <a:cubicBezTo>
                      <a:pt x="365" y="554"/>
                      <a:pt x="365" y="555"/>
                      <a:pt x="366" y="555"/>
                    </a:cubicBezTo>
                    <a:cubicBezTo>
                      <a:pt x="372" y="555"/>
                      <a:pt x="224" y="87"/>
                      <a:pt x="263" y="77"/>
                    </a:cubicBezTo>
                    <a:lnTo>
                      <a:pt x="263" y="77"/>
                    </a:lnTo>
                    <a:cubicBezTo>
                      <a:pt x="303" y="77"/>
                      <a:pt x="404" y="380"/>
                      <a:pt x="435" y="421"/>
                    </a:cubicBezTo>
                    <a:cubicBezTo>
                      <a:pt x="437" y="422"/>
                      <a:pt x="438" y="423"/>
                      <a:pt x="439" y="423"/>
                    </a:cubicBezTo>
                    <a:cubicBezTo>
                      <a:pt x="461" y="423"/>
                      <a:pt x="297" y="87"/>
                      <a:pt x="364" y="67"/>
                    </a:cubicBezTo>
                    <a:cubicBezTo>
                      <a:pt x="366" y="67"/>
                      <a:pt x="368" y="67"/>
                      <a:pt x="371" y="67"/>
                    </a:cubicBezTo>
                    <a:cubicBezTo>
                      <a:pt x="409" y="67"/>
                      <a:pt x="447" y="153"/>
                      <a:pt x="476" y="229"/>
                    </a:cubicBezTo>
                    <a:cubicBezTo>
                      <a:pt x="496" y="310"/>
                      <a:pt x="516" y="391"/>
                      <a:pt x="526" y="391"/>
                    </a:cubicBezTo>
                    <a:cubicBezTo>
                      <a:pt x="545" y="381"/>
                      <a:pt x="489" y="76"/>
                      <a:pt x="495" y="76"/>
                    </a:cubicBezTo>
                    <a:lnTo>
                      <a:pt x="495" y="76"/>
                    </a:lnTo>
                    <a:cubicBezTo>
                      <a:pt x="495" y="76"/>
                      <a:pt x="496" y="77"/>
                      <a:pt x="496" y="77"/>
                    </a:cubicBezTo>
                    <a:cubicBezTo>
                      <a:pt x="496" y="87"/>
                      <a:pt x="641" y="233"/>
                      <a:pt x="664" y="233"/>
                    </a:cubicBezTo>
                    <a:cubicBezTo>
                      <a:pt x="666" y="233"/>
                      <a:pt x="667" y="232"/>
                      <a:pt x="667" y="229"/>
                    </a:cubicBezTo>
                    <a:cubicBezTo>
                      <a:pt x="667" y="219"/>
                      <a:pt x="698" y="169"/>
                      <a:pt x="698" y="108"/>
                    </a:cubicBezTo>
                    <a:cubicBezTo>
                      <a:pt x="609" y="64"/>
                      <a:pt x="515" y="35"/>
                      <a:pt x="431" y="35"/>
                    </a:cubicBezTo>
                    <a:cubicBezTo>
                      <a:pt x="400" y="35"/>
                      <a:pt x="371" y="39"/>
                      <a:pt x="344" y="47"/>
                    </a:cubicBezTo>
                    <a:cubicBezTo>
                      <a:pt x="259" y="15"/>
                      <a:pt x="202" y="0"/>
                      <a:pt x="161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5160442" y="629276"/>
                <a:ext cx="38415" cy="63887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851" extrusionOk="0">
                    <a:moveTo>
                      <a:pt x="0" y="1"/>
                    </a:moveTo>
                    <a:lnTo>
                      <a:pt x="0" y="10"/>
                    </a:lnTo>
                    <a:cubicBezTo>
                      <a:pt x="142" y="82"/>
                      <a:pt x="293" y="213"/>
                      <a:pt x="465" y="435"/>
                    </a:cubicBezTo>
                    <a:cubicBezTo>
                      <a:pt x="546" y="547"/>
                      <a:pt x="697" y="839"/>
                      <a:pt x="769" y="1173"/>
                    </a:cubicBezTo>
                    <a:cubicBezTo>
                      <a:pt x="798" y="1335"/>
                      <a:pt x="809" y="1497"/>
                      <a:pt x="778" y="1658"/>
                    </a:cubicBezTo>
                    <a:cubicBezTo>
                      <a:pt x="758" y="1729"/>
                      <a:pt x="738" y="1789"/>
                      <a:pt x="718" y="1850"/>
                    </a:cubicBezTo>
                    <a:cubicBezTo>
                      <a:pt x="728" y="1850"/>
                      <a:pt x="738" y="1840"/>
                      <a:pt x="748" y="1830"/>
                    </a:cubicBezTo>
                    <a:cubicBezTo>
                      <a:pt x="1112" y="1537"/>
                      <a:pt x="667" y="617"/>
                      <a:pt x="556" y="455"/>
                    </a:cubicBezTo>
                    <a:cubicBezTo>
                      <a:pt x="414" y="263"/>
                      <a:pt x="273" y="152"/>
                      <a:pt x="172" y="91"/>
                    </a:cubicBezTo>
                    <a:lnTo>
                      <a:pt x="172" y="91"/>
                    </a:lnTo>
                    <a:cubicBezTo>
                      <a:pt x="182" y="111"/>
                      <a:pt x="182" y="122"/>
                      <a:pt x="182" y="122"/>
                    </a:cubicBezTo>
                    <a:cubicBezTo>
                      <a:pt x="172" y="122"/>
                      <a:pt x="152" y="91"/>
                      <a:pt x="122" y="51"/>
                    </a:cubicBezTo>
                    <a:cubicBezTo>
                      <a:pt x="41" y="1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5164618" y="631001"/>
                <a:ext cx="2140" cy="2485"/>
              </a:xfrm>
              <a:custGeom>
                <a:avLst/>
                <a:gdLst/>
                <a:ahLst/>
                <a:cxnLst/>
                <a:rect l="l" t="t" r="r" b="b"/>
                <a:pathLst>
                  <a:path w="62" h="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1" y="41"/>
                      <a:pt x="51" y="72"/>
                      <a:pt x="61" y="72"/>
                    </a:cubicBezTo>
                    <a:cubicBezTo>
                      <a:pt x="61" y="72"/>
                      <a:pt x="61" y="61"/>
                      <a:pt x="51" y="41"/>
                    </a:cubicBezTo>
                    <a:cubicBezTo>
                      <a:pt x="31" y="21"/>
                      <a:pt x="21" y="11"/>
                      <a:pt x="1" y="1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5120681" y="641149"/>
                <a:ext cx="38381" cy="64923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881" extrusionOk="0">
                    <a:moveTo>
                      <a:pt x="121" y="0"/>
                    </a:moveTo>
                    <a:lnTo>
                      <a:pt x="91" y="30"/>
                    </a:lnTo>
                    <a:cubicBezTo>
                      <a:pt x="101" y="41"/>
                      <a:pt x="101" y="50"/>
                      <a:pt x="101" y="50"/>
                    </a:cubicBezTo>
                    <a:cubicBezTo>
                      <a:pt x="101" y="30"/>
                      <a:pt x="111" y="21"/>
                      <a:pt x="121" y="0"/>
                    </a:cubicBezTo>
                    <a:close/>
                    <a:moveTo>
                      <a:pt x="61" y="91"/>
                    </a:moveTo>
                    <a:cubicBezTo>
                      <a:pt x="40" y="131"/>
                      <a:pt x="30" y="172"/>
                      <a:pt x="20" y="232"/>
                    </a:cubicBezTo>
                    <a:cubicBezTo>
                      <a:pt x="30" y="253"/>
                      <a:pt x="30" y="273"/>
                      <a:pt x="30" y="273"/>
                    </a:cubicBezTo>
                    <a:lnTo>
                      <a:pt x="20" y="273"/>
                    </a:lnTo>
                    <a:cubicBezTo>
                      <a:pt x="20" y="263"/>
                      <a:pt x="20" y="263"/>
                      <a:pt x="10" y="253"/>
                    </a:cubicBezTo>
                    <a:lnTo>
                      <a:pt x="10" y="253"/>
                    </a:lnTo>
                    <a:cubicBezTo>
                      <a:pt x="0" y="334"/>
                      <a:pt x="0" y="445"/>
                      <a:pt x="20" y="576"/>
                    </a:cubicBezTo>
                    <a:cubicBezTo>
                      <a:pt x="61" y="879"/>
                      <a:pt x="232" y="1365"/>
                      <a:pt x="394" y="1537"/>
                    </a:cubicBezTo>
                    <a:cubicBezTo>
                      <a:pt x="546" y="1699"/>
                      <a:pt x="899" y="1880"/>
                      <a:pt x="1061" y="1880"/>
                    </a:cubicBezTo>
                    <a:lnTo>
                      <a:pt x="1101" y="1880"/>
                    </a:lnTo>
                    <a:lnTo>
                      <a:pt x="1112" y="1870"/>
                    </a:lnTo>
                    <a:cubicBezTo>
                      <a:pt x="1061" y="1860"/>
                      <a:pt x="1011" y="1840"/>
                      <a:pt x="960" y="1809"/>
                    </a:cubicBezTo>
                    <a:cubicBezTo>
                      <a:pt x="798" y="1728"/>
                      <a:pt x="636" y="1597"/>
                      <a:pt x="515" y="1456"/>
                    </a:cubicBezTo>
                    <a:cubicBezTo>
                      <a:pt x="364" y="1294"/>
                      <a:pt x="243" y="1122"/>
                      <a:pt x="192" y="1001"/>
                    </a:cubicBezTo>
                    <a:cubicBezTo>
                      <a:pt x="91" y="738"/>
                      <a:pt x="40" y="526"/>
                      <a:pt x="40" y="354"/>
                    </a:cubicBezTo>
                    <a:cubicBezTo>
                      <a:pt x="40" y="273"/>
                      <a:pt x="50" y="192"/>
                      <a:pt x="70" y="131"/>
                    </a:cubicBezTo>
                    <a:cubicBezTo>
                      <a:pt x="70" y="122"/>
                      <a:pt x="61" y="101"/>
                      <a:pt x="61" y="91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5120991" y="642184"/>
                <a:ext cx="3210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93" h="243" extrusionOk="0">
                    <a:moveTo>
                      <a:pt x="82" y="0"/>
                    </a:moveTo>
                    <a:lnTo>
                      <a:pt x="52" y="61"/>
                    </a:lnTo>
                    <a:cubicBezTo>
                      <a:pt x="52" y="71"/>
                      <a:pt x="61" y="92"/>
                      <a:pt x="61" y="101"/>
                    </a:cubicBezTo>
                    <a:cubicBezTo>
                      <a:pt x="72" y="71"/>
                      <a:pt x="82" y="51"/>
                      <a:pt x="92" y="20"/>
                    </a:cubicBezTo>
                    <a:cubicBezTo>
                      <a:pt x="92" y="20"/>
                      <a:pt x="92" y="11"/>
                      <a:pt x="82" y="0"/>
                    </a:cubicBezTo>
                    <a:close/>
                    <a:moveTo>
                      <a:pt x="11" y="202"/>
                    </a:moveTo>
                    <a:cubicBezTo>
                      <a:pt x="1" y="202"/>
                      <a:pt x="1" y="213"/>
                      <a:pt x="1" y="223"/>
                    </a:cubicBezTo>
                    <a:cubicBezTo>
                      <a:pt x="11" y="233"/>
                      <a:pt x="11" y="233"/>
                      <a:pt x="11" y="243"/>
                    </a:cubicBezTo>
                    <a:lnTo>
                      <a:pt x="21" y="243"/>
                    </a:lnTo>
                    <a:cubicBezTo>
                      <a:pt x="21" y="243"/>
                      <a:pt x="21" y="223"/>
                      <a:pt x="11" y="202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5113674" y="626825"/>
                <a:ext cx="74690" cy="80144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22" extrusionOk="0">
                    <a:moveTo>
                      <a:pt x="1042" y="1"/>
                    </a:moveTo>
                    <a:cubicBezTo>
                      <a:pt x="945" y="1"/>
                      <a:pt x="865" y="25"/>
                      <a:pt x="809" y="51"/>
                    </a:cubicBezTo>
                    <a:cubicBezTo>
                      <a:pt x="738" y="81"/>
                      <a:pt x="698" y="112"/>
                      <a:pt x="698" y="112"/>
                    </a:cubicBezTo>
                    <a:cubicBezTo>
                      <a:pt x="698" y="112"/>
                      <a:pt x="688" y="112"/>
                      <a:pt x="657" y="122"/>
                    </a:cubicBezTo>
                    <a:cubicBezTo>
                      <a:pt x="496" y="182"/>
                      <a:pt x="1" y="445"/>
                      <a:pt x="395" y="1416"/>
                    </a:cubicBezTo>
                    <a:cubicBezTo>
                      <a:pt x="446" y="1537"/>
                      <a:pt x="567" y="1709"/>
                      <a:pt x="718" y="1871"/>
                    </a:cubicBezTo>
                    <a:cubicBezTo>
                      <a:pt x="839" y="2012"/>
                      <a:pt x="1001" y="2143"/>
                      <a:pt x="1163" y="2224"/>
                    </a:cubicBezTo>
                    <a:cubicBezTo>
                      <a:pt x="1282" y="2284"/>
                      <a:pt x="1404" y="2322"/>
                      <a:pt x="1523" y="2322"/>
                    </a:cubicBezTo>
                    <a:cubicBezTo>
                      <a:pt x="1645" y="2322"/>
                      <a:pt x="1763" y="2282"/>
                      <a:pt x="1870" y="2184"/>
                    </a:cubicBezTo>
                    <a:cubicBezTo>
                      <a:pt x="2012" y="2053"/>
                      <a:pt x="2093" y="1901"/>
                      <a:pt x="2133" y="1729"/>
                    </a:cubicBezTo>
                    <a:cubicBezTo>
                      <a:pt x="2164" y="1568"/>
                      <a:pt x="2153" y="1406"/>
                      <a:pt x="2124" y="1244"/>
                    </a:cubicBezTo>
                    <a:cubicBezTo>
                      <a:pt x="2052" y="910"/>
                      <a:pt x="1901" y="618"/>
                      <a:pt x="1820" y="506"/>
                    </a:cubicBezTo>
                    <a:cubicBezTo>
                      <a:pt x="1521" y="104"/>
                      <a:pt x="1244" y="1"/>
                      <a:pt x="1042" y="1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>
                <a:off x="5141597" y="626825"/>
                <a:ext cx="45387" cy="5180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501" extrusionOk="0">
                    <a:moveTo>
                      <a:pt x="434" y="529"/>
                    </a:moveTo>
                    <a:cubicBezTo>
                      <a:pt x="434" y="532"/>
                      <a:pt x="435" y="535"/>
                      <a:pt x="435" y="537"/>
                    </a:cubicBezTo>
                    <a:cubicBezTo>
                      <a:pt x="435" y="537"/>
                      <a:pt x="435" y="537"/>
                      <a:pt x="436" y="537"/>
                    </a:cubicBezTo>
                    <a:cubicBezTo>
                      <a:pt x="436" y="537"/>
                      <a:pt x="436" y="534"/>
                      <a:pt x="434" y="529"/>
                    </a:cubicBezTo>
                    <a:close/>
                    <a:moveTo>
                      <a:pt x="233" y="1"/>
                    </a:moveTo>
                    <a:cubicBezTo>
                      <a:pt x="136" y="1"/>
                      <a:pt x="56" y="25"/>
                      <a:pt x="0" y="51"/>
                    </a:cubicBezTo>
                    <a:lnTo>
                      <a:pt x="21" y="72"/>
                    </a:lnTo>
                    <a:cubicBezTo>
                      <a:pt x="21" y="72"/>
                      <a:pt x="174" y="436"/>
                      <a:pt x="191" y="436"/>
                    </a:cubicBezTo>
                    <a:cubicBezTo>
                      <a:pt x="192" y="436"/>
                      <a:pt x="192" y="436"/>
                      <a:pt x="192" y="436"/>
                    </a:cubicBezTo>
                    <a:cubicBezTo>
                      <a:pt x="203" y="415"/>
                      <a:pt x="71" y="51"/>
                      <a:pt x="102" y="41"/>
                    </a:cubicBezTo>
                    <a:lnTo>
                      <a:pt x="102" y="41"/>
                    </a:lnTo>
                    <a:cubicBezTo>
                      <a:pt x="111" y="41"/>
                      <a:pt x="162" y="162"/>
                      <a:pt x="223" y="284"/>
                    </a:cubicBezTo>
                    <a:cubicBezTo>
                      <a:pt x="273" y="395"/>
                      <a:pt x="334" y="516"/>
                      <a:pt x="334" y="516"/>
                    </a:cubicBezTo>
                    <a:cubicBezTo>
                      <a:pt x="354" y="506"/>
                      <a:pt x="172" y="21"/>
                      <a:pt x="203" y="11"/>
                    </a:cubicBezTo>
                    <a:lnTo>
                      <a:pt x="203" y="11"/>
                    </a:lnTo>
                    <a:cubicBezTo>
                      <a:pt x="212" y="11"/>
                      <a:pt x="273" y="142"/>
                      <a:pt x="324" y="274"/>
                    </a:cubicBezTo>
                    <a:cubicBezTo>
                      <a:pt x="374" y="390"/>
                      <a:pt x="423" y="498"/>
                      <a:pt x="434" y="529"/>
                    </a:cubicBezTo>
                    <a:lnTo>
                      <a:pt x="434" y="529"/>
                    </a:lnTo>
                    <a:cubicBezTo>
                      <a:pt x="423" y="460"/>
                      <a:pt x="317" y="41"/>
                      <a:pt x="333" y="41"/>
                    </a:cubicBezTo>
                    <a:lnTo>
                      <a:pt x="333" y="41"/>
                    </a:lnTo>
                    <a:cubicBezTo>
                      <a:pt x="333" y="41"/>
                      <a:pt x="333" y="41"/>
                      <a:pt x="334" y="41"/>
                    </a:cubicBezTo>
                    <a:cubicBezTo>
                      <a:pt x="354" y="41"/>
                      <a:pt x="540" y="658"/>
                      <a:pt x="565" y="658"/>
                    </a:cubicBezTo>
                    <a:cubicBezTo>
                      <a:pt x="566" y="658"/>
                      <a:pt x="566" y="658"/>
                      <a:pt x="567" y="658"/>
                    </a:cubicBezTo>
                    <a:cubicBezTo>
                      <a:pt x="587" y="638"/>
                      <a:pt x="486" y="122"/>
                      <a:pt x="526" y="122"/>
                    </a:cubicBezTo>
                    <a:cubicBezTo>
                      <a:pt x="546" y="122"/>
                      <a:pt x="596" y="304"/>
                      <a:pt x="637" y="486"/>
                    </a:cubicBezTo>
                    <a:cubicBezTo>
                      <a:pt x="675" y="669"/>
                      <a:pt x="714" y="862"/>
                      <a:pt x="727" y="862"/>
                    </a:cubicBezTo>
                    <a:cubicBezTo>
                      <a:pt x="727" y="862"/>
                      <a:pt x="728" y="861"/>
                      <a:pt x="728" y="860"/>
                    </a:cubicBezTo>
                    <a:cubicBezTo>
                      <a:pt x="728" y="812"/>
                      <a:pt x="710" y="279"/>
                      <a:pt x="734" y="279"/>
                    </a:cubicBezTo>
                    <a:cubicBezTo>
                      <a:pt x="735" y="279"/>
                      <a:pt x="737" y="281"/>
                      <a:pt x="738" y="284"/>
                    </a:cubicBezTo>
                    <a:cubicBezTo>
                      <a:pt x="757" y="333"/>
                      <a:pt x="824" y="1197"/>
                      <a:pt x="865" y="1197"/>
                    </a:cubicBezTo>
                    <a:cubicBezTo>
                      <a:pt x="867" y="1197"/>
                      <a:pt x="868" y="1196"/>
                      <a:pt x="870" y="1193"/>
                    </a:cubicBezTo>
                    <a:cubicBezTo>
                      <a:pt x="909" y="1134"/>
                      <a:pt x="834" y="484"/>
                      <a:pt x="876" y="484"/>
                    </a:cubicBezTo>
                    <a:cubicBezTo>
                      <a:pt x="877" y="484"/>
                      <a:pt x="878" y="485"/>
                      <a:pt x="880" y="486"/>
                    </a:cubicBezTo>
                    <a:cubicBezTo>
                      <a:pt x="918" y="515"/>
                      <a:pt x="967" y="1391"/>
                      <a:pt x="979" y="1391"/>
                    </a:cubicBezTo>
                    <a:cubicBezTo>
                      <a:pt x="980" y="1391"/>
                      <a:pt x="980" y="1389"/>
                      <a:pt x="981" y="1386"/>
                    </a:cubicBezTo>
                    <a:cubicBezTo>
                      <a:pt x="981" y="1305"/>
                      <a:pt x="1041" y="850"/>
                      <a:pt x="1082" y="739"/>
                    </a:cubicBezTo>
                    <a:cubicBezTo>
                      <a:pt x="1084" y="731"/>
                      <a:pt x="1086" y="727"/>
                      <a:pt x="1088" y="727"/>
                    </a:cubicBezTo>
                    <a:lnTo>
                      <a:pt x="1088" y="727"/>
                    </a:lnTo>
                    <a:cubicBezTo>
                      <a:pt x="1105" y="727"/>
                      <a:pt x="1065" y="1216"/>
                      <a:pt x="1102" y="1244"/>
                    </a:cubicBezTo>
                    <a:cubicBezTo>
                      <a:pt x="1106" y="1248"/>
                      <a:pt x="1109" y="1250"/>
                      <a:pt x="1112" y="1250"/>
                    </a:cubicBezTo>
                    <a:cubicBezTo>
                      <a:pt x="1141" y="1250"/>
                      <a:pt x="1136" y="1095"/>
                      <a:pt x="1163" y="1022"/>
                    </a:cubicBezTo>
                    <a:cubicBezTo>
                      <a:pt x="1165" y="1017"/>
                      <a:pt x="1167" y="1015"/>
                      <a:pt x="1169" y="1015"/>
                    </a:cubicBezTo>
                    <a:cubicBezTo>
                      <a:pt x="1185" y="1015"/>
                      <a:pt x="1193" y="1138"/>
                      <a:pt x="1193" y="1254"/>
                    </a:cubicBezTo>
                    <a:cubicBezTo>
                      <a:pt x="1202" y="1373"/>
                      <a:pt x="1203" y="1501"/>
                      <a:pt x="1211" y="1501"/>
                    </a:cubicBezTo>
                    <a:cubicBezTo>
                      <a:pt x="1212" y="1501"/>
                      <a:pt x="1213" y="1499"/>
                      <a:pt x="1213" y="1497"/>
                    </a:cubicBezTo>
                    <a:cubicBezTo>
                      <a:pt x="1234" y="1476"/>
                      <a:pt x="1274" y="1345"/>
                      <a:pt x="1315" y="1244"/>
                    </a:cubicBezTo>
                    <a:cubicBezTo>
                      <a:pt x="1243" y="910"/>
                      <a:pt x="1092" y="618"/>
                      <a:pt x="1011" y="506"/>
                    </a:cubicBezTo>
                    <a:cubicBezTo>
                      <a:pt x="712" y="104"/>
                      <a:pt x="435" y="1"/>
                      <a:pt x="233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>
                <a:off x="5113674" y="631001"/>
                <a:ext cx="33963" cy="62576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813" extrusionOk="0">
                    <a:moveTo>
                      <a:pt x="657" y="1"/>
                    </a:moveTo>
                    <a:cubicBezTo>
                      <a:pt x="496" y="61"/>
                      <a:pt x="1" y="324"/>
                      <a:pt x="395" y="1295"/>
                    </a:cubicBezTo>
                    <a:cubicBezTo>
                      <a:pt x="446" y="1416"/>
                      <a:pt x="567" y="1588"/>
                      <a:pt x="718" y="1750"/>
                    </a:cubicBezTo>
                    <a:cubicBezTo>
                      <a:pt x="821" y="1766"/>
                      <a:pt x="955" y="1812"/>
                      <a:pt x="974" y="1812"/>
                    </a:cubicBezTo>
                    <a:cubicBezTo>
                      <a:pt x="980" y="1812"/>
                      <a:pt x="976" y="1809"/>
                      <a:pt x="961" y="1800"/>
                    </a:cubicBezTo>
                    <a:cubicBezTo>
                      <a:pt x="646" y="1642"/>
                      <a:pt x="407" y="1274"/>
                      <a:pt x="433" y="1274"/>
                    </a:cubicBezTo>
                    <a:cubicBezTo>
                      <a:pt x="433" y="1274"/>
                      <a:pt x="434" y="1274"/>
                      <a:pt x="435" y="1274"/>
                    </a:cubicBezTo>
                    <a:cubicBezTo>
                      <a:pt x="466" y="1285"/>
                      <a:pt x="839" y="1649"/>
                      <a:pt x="920" y="1679"/>
                    </a:cubicBezTo>
                    <a:cubicBezTo>
                      <a:pt x="931" y="1681"/>
                      <a:pt x="939" y="1682"/>
                      <a:pt x="945" y="1682"/>
                    </a:cubicBezTo>
                    <a:cubicBezTo>
                      <a:pt x="983" y="1682"/>
                      <a:pt x="883" y="1623"/>
                      <a:pt x="830" y="1578"/>
                    </a:cubicBezTo>
                    <a:cubicBezTo>
                      <a:pt x="769" y="1528"/>
                      <a:pt x="536" y="1245"/>
                      <a:pt x="466" y="1173"/>
                    </a:cubicBezTo>
                    <a:cubicBezTo>
                      <a:pt x="385" y="1093"/>
                      <a:pt x="304" y="982"/>
                      <a:pt x="314" y="982"/>
                    </a:cubicBezTo>
                    <a:cubicBezTo>
                      <a:pt x="314" y="982"/>
                      <a:pt x="314" y="981"/>
                      <a:pt x="314" y="981"/>
                    </a:cubicBezTo>
                    <a:cubicBezTo>
                      <a:pt x="335" y="981"/>
                      <a:pt x="709" y="1335"/>
                      <a:pt x="738" y="1355"/>
                    </a:cubicBezTo>
                    <a:cubicBezTo>
                      <a:pt x="760" y="1361"/>
                      <a:pt x="807" y="1372"/>
                      <a:pt x="829" y="1372"/>
                    </a:cubicBezTo>
                    <a:cubicBezTo>
                      <a:pt x="847" y="1372"/>
                      <a:pt x="846" y="1363"/>
                      <a:pt x="789" y="1335"/>
                    </a:cubicBezTo>
                    <a:cubicBezTo>
                      <a:pt x="668" y="1274"/>
                      <a:pt x="314" y="850"/>
                      <a:pt x="304" y="830"/>
                    </a:cubicBezTo>
                    <a:cubicBezTo>
                      <a:pt x="288" y="822"/>
                      <a:pt x="291" y="781"/>
                      <a:pt x="303" y="781"/>
                    </a:cubicBezTo>
                    <a:cubicBezTo>
                      <a:pt x="306" y="781"/>
                      <a:pt x="310" y="783"/>
                      <a:pt x="314" y="789"/>
                    </a:cubicBezTo>
                    <a:cubicBezTo>
                      <a:pt x="324" y="809"/>
                      <a:pt x="677" y="1237"/>
                      <a:pt x="742" y="1237"/>
                    </a:cubicBezTo>
                    <a:cubicBezTo>
                      <a:pt x="745" y="1237"/>
                      <a:pt x="747" y="1236"/>
                      <a:pt x="749" y="1234"/>
                    </a:cubicBezTo>
                    <a:cubicBezTo>
                      <a:pt x="789" y="1204"/>
                      <a:pt x="264" y="607"/>
                      <a:pt x="284" y="607"/>
                    </a:cubicBezTo>
                    <a:cubicBezTo>
                      <a:pt x="304" y="607"/>
                      <a:pt x="405" y="739"/>
                      <a:pt x="506" y="870"/>
                    </a:cubicBezTo>
                    <a:cubicBezTo>
                      <a:pt x="610" y="993"/>
                      <a:pt x="714" y="1125"/>
                      <a:pt x="727" y="1125"/>
                    </a:cubicBezTo>
                    <a:cubicBezTo>
                      <a:pt x="728" y="1125"/>
                      <a:pt x="729" y="1125"/>
                      <a:pt x="729" y="1123"/>
                    </a:cubicBezTo>
                    <a:cubicBezTo>
                      <a:pt x="729" y="1103"/>
                      <a:pt x="577" y="931"/>
                      <a:pt x="526" y="860"/>
                    </a:cubicBezTo>
                    <a:cubicBezTo>
                      <a:pt x="476" y="780"/>
                      <a:pt x="314" y="375"/>
                      <a:pt x="324" y="355"/>
                    </a:cubicBezTo>
                    <a:cubicBezTo>
                      <a:pt x="325" y="354"/>
                      <a:pt x="325" y="354"/>
                      <a:pt x="326" y="354"/>
                    </a:cubicBezTo>
                    <a:cubicBezTo>
                      <a:pt x="343" y="354"/>
                      <a:pt x="429" y="533"/>
                      <a:pt x="496" y="668"/>
                    </a:cubicBezTo>
                    <a:cubicBezTo>
                      <a:pt x="555" y="797"/>
                      <a:pt x="741" y="1022"/>
                      <a:pt x="758" y="1022"/>
                    </a:cubicBezTo>
                    <a:cubicBezTo>
                      <a:pt x="758" y="1022"/>
                      <a:pt x="758" y="1022"/>
                      <a:pt x="759" y="1022"/>
                    </a:cubicBezTo>
                    <a:cubicBezTo>
                      <a:pt x="779" y="1022"/>
                      <a:pt x="617" y="830"/>
                      <a:pt x="567" y="708"/>
                    </a:cubicBezTo>
                    <a:cubicBezTo>
                      <a:pt x="516" y="598"/>
                      <a:pt x="395" y="243"/>
                      <a:pt x="415" y="243"/>
                    </a:cubicBezTo>
                    <a:lnTo>
                      <a:pt x="415" y="243"/>
                    </a:lnTo>
                    <a:cubicBezTo>
                      <a:pt x="425" y="254"/>
                      <a:pt x="597" y="618"/>
                      <a:pt x="617" y="699"/>
                    </a:cubicBezTo>
                    <a:cubicBezTo>
                      <a:pt x="632" y="752"/>
                      <a:pt x="754" y="883"/>
                      <a:pt x="775" y="883"/>
                    </a:cubicBezTo>
                    <a:cubicBezTo>
                      <a:pt x="781" y="883"/>
                      <a:pt x="778" y="871"/>
                      <a:pt x="759" y="840"/>
                    </a:cubicBezTo>
                    <a:cubicBezTo>
                      <a:pt x="668" y="719"/>
                      <a:pt x="455" y="173"/>
                      <a:pt x="476" y="153"/>
                    </a:cubicBezTo>
                    <a:cubicBezTo>
                      <a:pt x="476" y="152"/>
                      <a:pt x="476" y="152"/>
                      <a:pt x="477" y="152"/>
                    </a:cubicBezTo>
                    <a:cubicBezTo>
                      <a:pt x="504" y="152"/>
                      <a:pt x="689" y="618"/>
                      <a:pt x="729" y="628"/>
                    </a:cubicBezTo>
                    <a:cubicBezTo>
                      <a:pt x="729" y="628"/>
                      <a:pt x="729" y="628"/>
                      <a:pt x="729" y="628"/>
                    </a:cubicBezTo>
                    <a:cubicBezTo>
                      <a:pt x="754" y="628"/>
                      <a:pt x="527" y="102"/>
                      <a:pt x="547" y="102"/>
                    </a:cubicBezTo>
                    <a:cubicBezTo>
                      <a:pt x="547" y="102"/>
                      <a:pt x="547" y="102"/>
                      <a:pt x="548" y="102"/>
                    </a:cubicBezTo>
                    <a:cubicBezTo>
                      <a:pt x="572" y="102"/>
                      <a:pt x="738" y="436"/>
                      <a:pt x="738" y="436"/>
                    </a:cubicBezTo>
                    <a:cubicBezTo>
                      <a:pt x="738" y="436"/>
                      <a:pt x="617" y="61"/>
                      <a:pt x="637" y="52"/>
                    </a:cubicBezTo>
                    <a:cubicBezTo>
                      <a:pt x="638" y="52"/>
                      <a:pt x="638" y="51"/>
                      <a:pt x="638" y="51"/>
                    </a:cubicBezTo>
                    <a:cubicBezTo>
                      <a:pt x="662" y="51"/>
                      <a:pt x="810" y="356"/>
                      <a:pt x="830" y="395"/>
                    </a:cubicBezTo>
                    <a:cubicBezTo>
                      <a:pt x="819" y="355"/>
                      <a:pt x="718" y="142"/>
                      <a:pt x="657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0"/>
              <p:cNvSpPr/>
              <p:nvPr/>
            </p:nvSpPr>
            <p:spPr>
              <a:xfrm>
                <a:off x="5140527" y="635903"/>
                <a:ext cx="46802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2063" extrusionOk="0">
                    <a:moveTo>
                      <a:pt x="31" y="0"/>
                    </a:moveTo>
                    <a:cubicBezTo>
                      <a:pt x="1" y="0"/>
                      <a:pt x="719" y="1496"/>
                      <a:pt x="678" y="1547"/>
                    </a:cubicBezTo>
                    <a:lnTo>
                      <a:pt x="668" y="1547"/>
                    </a:lnTo>
                    <a:cubicBezTo>
                      <a:pt x="648" y="1547"/>
                      <a:pt x="577" y="1466"/>
                      <a:pt x="517" y="1386"/>
                    </a:cubicBezTo>
                    <a:cubicBezTo>
                      <a:pt x="456" y="1294"/>
                      <a:pt x="395" y="1213"/>
                      <a:pt x="375" y="1213"/>
                    </a:cubicBezTo>
                    <a:cubicBezTo>
                      <a:pt x="365" y="1213"/>
                      <a:pt x="365" y="1224"/>
                      <a:pt x="365" y="1244"/>
                    </a:cubicBezTo>
                    <a:cubicBezTo>
                      <a:pt x="385" y="1406"/>
                      <a:pt x="729" y="1770"/>
                      <a:pt x="658" y="1770"/>
                    </a:cubicBezTo>
                    <a:lnTo>
                      <a:pt x="648" y="1770"/>
                    </a:lnTo>
                    <a:cubicBezTo>
                      <a:pt x="547" y="1729"/>
                      <a:pt x="365" y="1476"/>
                      <a:pt x="335" y="1476"/>
                    </a:cubicBezTo>
                    <a:cubicBezTo>
                      <a:pt x="324" y="1476"/>
                      <a:pt x="324" y="1496"/>
                      <a:pt x="335" y="1527"/>
                    </a:cubicBezTo>
                    <a:cubicBezTo>
                      <a:pt x="385" y="1689"/>
                      <a:pt x="658" y="1779"/>
                      <a:pt x="486" y="1810"/>
                    </a:cubicBezTo>
                    <a:cubicBezTo>
                      <a:pt x="476" y="1810"/>
                      <a:pt x="456" y="1820"/>
                      <a:pt x="446" y="1820"/>
                    </a:cubicBezTo>
                    <a:cubicBezTo>
                      <a:pt x="385" y="1820"/>
                      <a:pt x="335" y="1790"/>
                      <a:pt x="284" y="1770"/>
                    </a:cubicBezTo>
                    <a:cubicBezTo>
                      <a:pt x="243" y="1739"/>
                      <a:pt x="213" y="1719"/>
                      <a:pt x="203" y="1719"/>
                    </a:cubicBezTo>
                    <a:lnTo>
                      <a:pt x="203" y="1729"/>
                    </a:lnTo>
                    <a:cubicBezTo>
                      <a:pt x="213" y="1759"/>
                      <a:pt x="304" y="1860"/>
                      <a:pt x="385" y="1961"/>
                    </a:cubicBezTo>
                    <a:cubicBezTo>
                      <a:pt x="506" y="2022"/>
                      <a:pt x="627" y="2062"/>
                      <a:pt x="739" y="2062"/>
                    </a:cubicBezTo>
                    <a:cubicBezTo>
                      <a:pt x="860" y="2062"/>
                      <a:pt x="982" y="2022"/>
                      <a:pt x="1092" y="1921"/>
                    </a:cubicBezTo>
                    <a:cubicBezTo>
                      <a:pt x="1234" y="1790"/>
                      <a:pt x="1315" y="1638"/>
                      <a:pt x="1355" y="1466"/>
                    </a:cubicBezTo>
                    <a:lnTo>
                      <a:pt x="1346" y="1456"/>
                    </a:lnTo>
                    <a:cubicBezTo>
                      <a:pt x="1346" y="1456"/>
                      <a:pt x="1295" y="1537"/>
                      <a:pt x="1244" y="1537"/>
                    </a:cubicBezTo>
                    <a:cubicBezTo>
                      <a:pt x="1234" y="1537"/>
                      <a:pt x="1224" y="1527"/>
                      <a:pt x="1214" y="1517"/>
                    </a:cubicBezTo>
                    <a:cubicBezTo>
                      <a:pt x="1164" y="1466"/>
                      <a:pt x="1042" y="1254"/>
                      <a:pt x="1022" y="1254"/>
                    </a:cubicBezTo>
                    <a:lnTo>
                      <a:pt x="1022" y="1254"/>
                    </a:lnTo>
                    <a:cubicBezTo>
                      <a:pt x="1022" y="1254"/>
                      <a:pt x="1032" y="1264"/>
                      <a:pt x="1042" y="1305"/>
                    </a:cubicBezTo>
                    <a:cubicBezTo>
                      <a:pt x="1103" y="1446"/>
                      <a:pt x="1194" y="1779"/>
                      <a:pt x="1143" y="1779"/>
                    </a:cubicBezTo>
                    <a:cubicBezTo>
                      <a:pt x="1133" y="1779"/>
                      <a:pt x="1113" y="1759"/>
                      <a:pt x="1083" y="1719"/>
                    </a:cubicBezTo>
                    <a:cubicBezTo>
                      <a:pt x="941" y="1527"/>
                      <a:pt x="840" y="1132"/>
                      <a:pt x="809" y="1132"/>
                    </a:cubicBezTo>
                    <a:cubicBezTo>
                      <a:pt x="800" y="1132"/>
                      <a:pt x="800" y="1143"/>
                      <a:pt x="800" y="1153"/>
                    </a:cubicBezTo>
                    <a:cubicBezTo>
                      <a:pt x="789" y="1274"/>
                      <a:pt x="890" y="1597"/>
                      <a:pt x="840" y="1608"/>
                    </a:cubicBezTo>
                    <a:cubicBezTo>
                      <a:pt x="789" y="1608"/>
                      <a:pt x="82" y="21"/>
                      <a:pt x="41" y="0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099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33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1854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Google Shape;29;p4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0" name="Google Shape;30;p4"/>
          <p:cNvGrpSpPr/>
          <p:nvPr/>
        </p:nvGrpSpPr>
        <p:grpSpPr>
          <a:xfrm>
            <a:off x="0" y="187775"/>
            <a:ext cx="9144000" cy="4955800"/>
            <a:chOff x="0" y="187775"/>
            <a:chExt cx="9144000" cy="4955800"/>
          </a:xfrm>
        </p:grpSpPr>
        <p:sp>
          <p:nvSpPr>
            <p:cNvPr id="31" name="Google Shape;31;p4"/>
            <p:cNvSpPr/>
            <p:nvPr/>
          </p:nvSpPr>
          <p:spPr>
            <a:xfrm>
              <a:off x="0" y="4010025"/>
              <a:ext cx="713100" cy="113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4604175"/>
              <a:ext cx="1426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7981800" y="187775"/>
              <a:ext cx="11622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3272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9717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428875"/>
            <a:ext cx="4528800" cy="10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00" y="35745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" name="Google Shape;12;p2"/>
          <p:cNvGrpSpPr/>
          <p:nvPr/>
        </p:nvGrpSpPr>
        <p:grpSpPr>
          <a:xfrm>
            <a:off x="806400" y="0"/>
            <a:ext cx="8337600" cy="5143500"/>
            <a:chOff x="806400" y="0"/>
            <a:chExt cx="8337600" cy="5143500"/>
          </a:xfrm>
        </p:grpSpPr>
        <p:sp>
          <p:nvSpPr>
            <p:cNvPr id="13" name="Google Shape;13;p2"/>
            <p:cNvSpPr/>
            <p:nvPr/>
          </p:nvSpPr>
          <p:spPr>
            <a:xfrm>
              <a:off x="806400" y="0"/>
              <a:ext cx="18987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81800" y="4604100"/>
              <a:ext cx="11622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39200" y="3181350"/>
              <a:ext cx="304800" cy="196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2930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3038475"/>
            <a:ext cx="42426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150850"/>
            <a:ext cx="1162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0000" y="3951675"/>
            <a:ext cx="42426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" name="Google Shape;21;p3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22" name="Google Shape;22;p3"/>
            <p:cNvSpPr/>
            <p:nvPr/>
          </p:nvSpPr>
          <p:spPr>
            <a:xfrm>
              <a:off x="0" y="543000"/>
              <a:ext cx="400200" cy="925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0"/>
              <a:ext cx="713100" cy="543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430900" y="3143250"/>
              <a:ext cx="713100" cy="2000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829875" y="4905375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6664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1854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Google Shape;29;p4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0" name="Google Shape;30;p4"/>
          <p:cNvGrpSpPr/>
          <p:nvPr/>
        </p:nvGrpSpPr>
        <p:grpSpPr>
          <a:xfrm>
            <a:off x="0" y="187775"/>
            <a:ext cx="9144000" cy="4955800"/>
            <a:chOff x="0" y="187775"/>
            <a:chExt cx="9144000" cy="4955800"/>
          </a:xfrm>
        </p:grpSpPr>
        <p:sp>
          <p:nvSpPr>
            <p:cNvPr id="31" name="Google Shape;31;p4"/>
            <p:cNvSpPr/>
            <p:nvPr/>
          </p:nvSpPr>
          <p:spPr>
            <a:xfrm>
              <a:off x="0" y="4010025"/>
              <a:ext cx="713100" cy="113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4604175"/>
              <a:ext cx="1426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7981800" y="187775"/>
              <a:ext cx="11622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31097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055246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58315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5055246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1583154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41;p5"/>
          <p:cNvSpPr/>
          <p:nvPr/>
        </p:nvSpPr>
        <p:spPr>
          <a:xfrm rot="-3550975">
            <a:off x="333018" y="3081866"/>
            <a:ext cx="562757" cy="562757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2" name="Google Shape;42;p5"/>
          <p:cNvGrpSpPr/>
          <p:nvPr/>
        </p:nvGrpSpPr>
        <p:grpSpPr>
          <a:xfrm>
            <a:off x="0" y="0"/>
            <a:ext cx="9144125" cy="5143575"/>
            <a:chOff x="0" y="0"/>
            <a:chExt cx="9144125" cy="5143575"/>
          </a:xfrm>
        </p:grpSpPr>
        <p:sp>
          <p:nvSpPr>
            <p:cNvPr id="43" name="Google Shape;43;p5"/>
            <p:cNvSpPr/>
            <p:nvPr/>
          </p:nvSpPr>
          <p:spPr>
            <a:xfrm>
              <a:off x="125" y="4604100"/>
              <a:ext cx="9144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0" y="4905375"/>
              <a:ext cx="11622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8170675" y="0"/>
              <a:ext cx="973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rot="5400000">
              <a:off x="8443675" y="462000"/>
              <a:ext cx="11622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47" name="Google Shape;47;p5"/>
          <p:cNvGrpSpPr/>
          <p:nvPr/>
        </p:nvGrpSpPr>
        <p:grpSpPr>
          <a:xfrm>
            <a:off x="-122100" y="3825261"/>
            <a:ext cx="1146900" cy="1146900"/>
            <a:chOff x="-122100" y="3825261"/>
            <a:chExt cx="1146900" cy="1146900"/>
          </a:xfrm>
        </p:grpSpPr>
        <p:sp>
          <p:nvSpPr>
            <p:cNvPr id="48" name="Google Shape;48;p5"/>
            <p:cNvSpPr/>
            <p:nvPr/>
          </p:nvSpPr>
          <p:spPr>
            <a:xfrm flipH="1">
              <a:off x="-122100" y="38252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49" name="Google Shape;49;p5"/>
            <p:cNvGrpSpPr/>
            <p:nvPr/>
          </p:nvGrpSpPr>
          <p:grpSpPr>
            <a:xfrm>
              <a:off x="52134" y="4031110"/>
              <a:ext cx="829446" cy="811680"/>
              <a:chOff x="5310789" y="4467723"/>
              <a:chExt cx="1000659" cy="979225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378" y="4927"/>
                      <a:pt x="6227" y="4260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5385445" y="4554460"/>
                <a:ext cx="146620" cy="689851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19987" extrusionOk="0">
                    <a:moveTo>
                      <a:pt x="562" y="1"/>
                    </a:moveTo>
                    <a:cubicBezTo>
                      <a:pt x="481" y="1"/>
                      <a:pt x="395" y="81"/>
                      <a:pt x="355" y="258"/>
                    </a:cubicBezTo>
                    <a:cubicBezTo>
                      <a:pt x="1" y="1350"/>
                      <a:pt x="11" y="3219"/>
                      <a:pt x="213" y="5403"/>
                    </a:cubicBezTo>
                    <a:cubicBezTo>
                      <a:pt x="243" y="5767"/>
                      <a:pt x="142" y="6636"/>
                      <a:pt x="304" y="7748"/>
                    </a:cubicBezTo>
                    <a:cubicBezTo>
                      <a:pt x="506" y="9173"/>
                      <a:pt x="809" y="9558"/>
                      <a:pt x="890" y="9951"/>
                    </a:cubicBezTo>
                    <a:cubicBezTo>
                      <a:pt x="961" y="10335"/>
                      <a:pt x="1002" y="11488"/>
                      <a:pt x="1164" y="12206"/>
                    </a:cubicBezTo>
                    <a:cubicBezTo>
                      <a:pt x="1487" y="13590"/>
                      <a:pt x="1891" y="14298"/>
                      <a:pt x="1952" y="14632"/>
                    </a:cubicBezTo>
                    <a:cubicBezTo>
                      <a:pt x="2103" y="15582"/>
                      <a:pt x="2296" y="16512"/>
                      <a:pt x="2548" y="17290"/>
                    </a:cubicBezTo>
                    <a:cubicBezTo>
                      <a:pt x="2912" y="18422"/>
                      <a:pt x="3428" y="19271"/>
                      <a:pt x="3751" y="19888"/>
                    </a:cubicBezTo>
                    <a:cubicBezTo>
                      <a:pt x="3784" y="19956"/>
                      <a:pt x="3843" y="19987"/>
                      <a:pt x="3907" y="19987"/>
                    </a:cubicBezTo>
                    <a:cubicBezTo>
                      <a:pt x="4064" y="19987"/>
                      <a:pt x="4247" y="19804"/>
                      <a:pt x="4125" y="19524"/>
                    </a:cubicBezTo>
                    <a:cubicBezTo>
                      <a:pt x="1982" y="13853"/>
                      <a:pt x="82" y="5726"/>
                      <a:pt x="729" y="359"/>
                    </a:cubicBezTo>
                    <a:cubicBezTo>
                      <a:pt x="757" y="132"/>
                      <a:pt x="664" y="1"/>
                      <a:pt x="562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429" y="5300"/>
                      <a:pt x="5429" y="5271"/>
                      <a:pt x="5439" y="5240"/>
                    </a:cubicBezTo>
                    <a:lnTo>
                      <a:pt x="5439" y="5240"/>
                    </a:lnTo>
                    <a:cubicBezTo>
                      <a:pt x="5418" y="5280"/>
                      <a:pt x="5329" y="5295"/>
                      <a:pt x="5198" y="5295"/>
                    </a:cubicBezTo>
                    <a:cubicBezTo>
                      <a:pt x="4719" y="5295"/>
                      <a:pt x="3673" y="5085"/>
                      <a:pt x="3327" y="5085"/>
                    </a:cubicBezTo>
                    <a:cubicBezTo>
                      <a:pt x="3264" y="5085"/>
                      <a:pt x="3224" y="5092"/>
                      <a:pt x="3215" y="5109"/>
                    </a:cubicBezTo>
                    <a:cubicBezTo>
                      <a:pt x="3053" y="5392"/>
                      <a:pt x="3023" y="6261"/>
                      <a:pt x="3266" y="6949"/>
                    </a:cubicBezTo>
                    <a:cubicBezTo>
                      <a:pt x="3670" y="8090"/>
                      <a:pt x="3781" y="8869"/>
                      <a:pt x="4388" y="9455"/>
                    </a:cubicBezTo>
                    <a:cubicBezTo>
                      <a:pt x="4913" y="9950"/>
                      <a:pt x="5328" y="10557"/>
                      <a:pt x="5580" y="11709"/>
                    </a:cubicBezTo>
                    <a:cubicBezTo>
                      <a:pt x="6137" y="14307"/>
                      <a:pt x="4954" y="14206"/>
                      <a:pt x="5014" y="14499"/>
                    </a:cubicBezTo>
                    <a:cubicBezTo>
                      <a:pt x="5036" y="14608"/>
                      <a:pt x="5122" y="14628"/>
                      <a:pt x="5247" y="14628"/>
                    </a:cubicBezTo>
                    <a:cubicBezTo>
                      <a:pt x="5322" y="14628"/>
                      <a:pt x="5411" y="14621"/>
                      <a:pt x="5510" y="14621"/>
                    </a:cubicBezTo>
                    <a:cubicBezTo>
                      <a:pt x="6008" y="14621"/>
                      <a:pt x="6734" y="14811"/>
                      <a:pt x="6986" y="17117"/>
                    </a:cubicBezTo>
                    <a:cubicBezTo>
                      <a:pt x="7180" y="18938"/>
                      <a:pt x="6616" y="19120"/>
                      <a:pt x="6191" y="19120"/>
                    </a:cubicBezTo>
                    <a:cubicBezTo>
                      <a:pt x="6086" y="19120"/>
                      <a:pt x="5989" y="19108"/>
                      <a:pt x="5914" y="19108"/>
                    </a:cubicBezTo>
                    <a:cubicBezTo>
                      <a:pt x="5484" y="19108"/>
                      <a:pt x="5104" y="20021"/>
                      <a:pt x="4100" y="20021"/>
                    </a:cubicBezTo>
                    <a:cubicBezTo>
                      <a:pt x="3899" y="20021"/>
                      <a:pt x="3673" y="19984"/>
                      <a:pt x="3417" y="19897"/>
                    </a:cubicBezTo>
                    <a:cubicBezTo>
                      <a:pt x="1345" y="19189"/>
                      <a:pt x="3660" y="15550"/>
                      <a:pt x="3630" y="14964"/>
                    </a:cubicBezTo>
                    <a:cubicBezTo>
                      <a:pt x="3610" y="14651"/>
                      <a:pt x="1831" y="14580"/>
                      <a:pt x="1568" y="12639"/>
                    </a:cubicBezTo>
                    <a:cubicBezTo>
                      <a:pt x="1254" y="10385"/>
                      <a:pt x="2821" y="10264"/>
                      <a:pt x="2761" y="10082"/>
                    </a:cubicBezTo>
                    <a:cubicBezTo>
                      <a:pt x="2669" y="9789"/>
                      <a:pt x="1204" y="10132"/>
                      <a:pt x="779" y="8222"/>
                    </a:cubicBezTo>
                    <a:cubicBezTo>
                      <a:pt x="284" y="5968"/>
                      <a:pt x="2123" y="6109"/>
                      <a:pt x="2083" y="5442"/>
                    </a:cubicBezTo>
                    <a:cubicBezTo>
                      <a:pt x="2039" y="4857"/>
                      <a:pt x="1186" y="4101"/>
                      <a:pt x="2040" y="4101"/>
                    </a:cubicBezTo>
                    <a:cubicBezTo>
                      <a:pt x="2160" y="4101"/>
                      <a:pt x="2313" y="4116"/>
                      <a:pt x="2507" y="4148"/>
                    </a:cubicBezTo>
                    <a:cubicBezTo>
                      <a:pt x="3120" y="4255"/>
                      <a:pt x="4089" y="4888"/>
                      <a:pt x="5009" y="4888"/>
                    </a:cubicBezTo>
                    <a:cubicBezTo>
                      <a:pt x="5228" y="4888"/>
                      <a:pt x="5444" y="4852"/>
                      <a:pt x="5652" y="4765"/>
                    </a:cubicBezTo>
                    <a:cubicBezTo>
                      <a:pt x="5955" y="4451"/>
                      <a:pt x="6157" y="3936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5388241" y="4554460"/>
                <a:ext cx="143789" cy="689817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19986" extrusionOk="0">
                    <a:moveTo>
                      <a:pt x="280" y="234"/>
                    </a:moveTo>
                    <a:lnTo>
                      <a:pt x="280" y="234"/>
                    </a:lnTo>
                    <a:cubicBezTo>
                      <a:pt x="278" y="241"/>
                      <a:pt x="276" y="249"/>
                      <a:pt x="274" y="258"/>
                    </a:cubicBezTo>
                    <a:cubicBezTo>
                      <a:pt x="276" y="250"/>
                      <a:pt x="278" y="241"/>
                      <a:pt x="280" y="234"/>
                    </a:cubicBezTo>
                    <a:close/>
                    <a:moveTo>
                      <a:pt x="481" y="1"/>
                    </a:moveTo>
                    <a:cubicBezTo>
                      <a:pt x="404" y="1"/>
                      <a:pt x="322" y="73"/>
                      <a:pt x="280" y="234"/>
                    </a:cubicBezTo>
                    <a:lnTo>
                      <a:pt x="280" y="234"/>
                    </a:lnTo>
                    <a:cubicBezTo>
                      <a:pt x="297" y="167"/>
                      <a:pt x="318" y="138"/>
                      <a:pt x="338" y="138"/>
                    </a:cubicBezTo>
                    <a:cubicBezTo>
                      <a:pt x="427" y="138"/>
                      <a:pt x="528" y="655"/>
                      <a:pt x="496" y="975"/>
                    </a:cubicBezTo>
                    <a:cubicBezTo>
                      <a:pt x="31" y="6191"/>
                      <a:pt x="1608" y="13298"/>
                      <a:pt x="3741" y="19312"/>
                    </a:cubicBezTo>
                    <a:cubicBezTo>
                      <a:pt x="3875" y="19628"/>
                      <a:pt x="3819" y="19952"/>
                      <a:pt x="3735" y="19952"/>
                    </a:cubicBezTo>
                    <a:cubicBezTo>
                      <a:pt x="3730" y="19952"/>
                      <a:pt x="3725" y="19951"/>
                      <a:pt x="3720" y="19949"/>
                    </a:cubicBezTo>
                    <a:lnTo>
                      <a:pt x="3720" y="19949"/>
                    </a:lnTo>
                    <a:cubicBezTo>
                      <a:pt x="3751" y="19974"/>
                      <a:pt x="3789" y="19985"/>
                      <a:pt x="3829" y="19985"/>
                    </a:cubicBezTo>
                    <a:cubicBezTo>
                      <a:pt x="3984" y="19985"/>
                      <a:pt x="4165" y="19806"/>
                      <a:pt x="4044" y="19524"/>
                    </a:cubicBezTo>
                    <a:cubicBezTo>
                      <a:pt x="1901" y="13853"/>
                      <a:pt x="1" y="5726"/>
                      <a:pt x="648" y="359"/>
                    </a:cubicBezTo>
                    <a:cubicBezTo>
                      <a:pt x="676" y="132"/>
                      <a:pt x="583" y="1"/>
                      <a:pt x="481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5654352" y="5224534"/>
                <a:ext cx="198496" cy="222415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44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761" y="1404"/>
                      <a:pt x="1813" y="4750"/>
                      <a:pt x="1843" y="5760"/>
                    </a:cubicBezTo>
                    <a:cubicBezTo>
                      <a:pt x="1858" y="6209"/>
                      <a:pt x="2272" y="6444"/>
                      <a:pt x="2705" y="6444"/>
                    </a:cubicBezTo>
                    <a:cubicBezTo>
                      <a:pt x="3180" y="6444"/>
                      <a:pt x="3677" y="6161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5654352" y="5224534"/>
                <a:ext cx="198496" cy="221517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18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327" y="706"/>
                      <a:pt x="550" y="1202"/>
                      <a:pt x="761" y="1778"/>
                    </a:cubicBezTo>
                    <a:cubicBezTo>
                      <a:pt x="988" y="1516"/>
                      <a:pt x="1443" y="1396"/>
                      <a:pt x="1922" y="1396"/>
                    </a:cubicBezTo>
                    <a:cubicBezTo>
                      <a:pt x="2793" y="1396"/>
                      <a:pt x="3743" y="1794"/>
                      <a:pt x="3542" y="2465"/>
                    </a:cubicBezTo>
                    <a:cubicBezTo>
                      <a:pt x="3198" y="3618"/>
                      <a:pt x="3036" y="5144"/>
                      <a:pt x="2955" y="6418"/>
                    </a:cubicBezTo>
                    <a:cubicBezTo>
                      <a:pt x="3339" y="6337"/>
                      <a:pt x="3683" y="6054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5835590" y="4630979"/>
                <a:ext cx="380252" cy="584684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16940" extrusionOk="0">
                    <a:moveTo>
                      <a:pt x="8884" y="1"/>
                    </a:moveTo>
                    <a:cubicBezTo>
                      <a:pt x="8723" y="1"/>
                      <a:pt x="8628" y="303"/>
                      <a:pt x="8833" y="507"/>
                    </a:cubicBezTo>
                    <a:cubicBezTo>
                      <a:pt x="9157" y="1225"/>
                      <a:pt x="9814" y="1690"/>
                      <a:pt x="10016" y="2549"/>
                    </a:cubicBezTo>
                    <a:cubicBezTo>
                      <a:pt x="10319" y="3863"/>
                      <a:pt x="9956" y="4621"/>
                      <a:pt x="10006" y="5036"/>
                    </a:cubicBezTo>
                    <a:cubicBezTo>
                      <a:pt x="10046" y="5440"/>
                      <a:pt x="10612" y="6350"/>
                      <a:pt x="10623" y="7694"/>
                    </a:cubicBezTo>
                    <a:cubicBezTo>
                      <a:pt x="10632" y="8311"/>
                      <a:pt x="9956" y="9433"/>
                      <a:pt x="9945" y="9776"/>
                    </a:cubicBezTo>
                    <a:cubicBezTo>
                      <a:pt x="9925" y="10151"/>
                      <a:pt x="10026" y="11081"/>
                      <a:pt x="9834" y="11656"/>
                    </a:cubicBezTo>
                    <a:cubicBezTo>
                      <a:pt x="9581" y="12415"/>
                      <a:pt x="8358" y="13173"/>
                      <a:pt x="8116" y="13415"/>
                    </a:cubicBezTo>
                    <a:cubicBezTo>
                      <a:pt x="7914" y="13617"/>
                      <a:pt x="7135" y="15033"/>
                      <a:pt x="6337" y="15407"/>
                    </a:cubicBezTo>
                    <a:cubicBezTo>
                      <a:pt x="5740" y="15679"/>
                      <a:pt x="4618" y="15639"/>
                      <a:pt x="4315" y="15710"/>
                    </a:cubicBezTo>
                    <a:cubicBezTo>
                      <a:pt x="3961" y="15791"/>
                      <a:pt x="3112" y="16306"/>
                      <a:pt x="2455" y="16337"/>
                    </a:cubicBezTo>
                    <a:cubicBezTo>
                      <a:pt x="2443" y="16337"/>
                      <a:pt x="2430" y="16338"/>
                      <a:pt x="2418" y="16338"/>
                    </a:cubicBezTo>
                    <a:cubicBezTo>
                      <a:pt x="1942" y="16338"/>
                      <a:pt x="1412" y="15972"/>
                      <a:pt x="939" y="15942"/>
                    </a:cubicBezTo>
                    <a:cubicBezTo>
                      <a:pt x="897" y="15940"/>
                      <a:pt x="856" y="15939"/>
                      <a:pt x="817" y="15939"/>
                    </a:cubicBezTo>
                    <a:cubicBezTo>
                      <a:pt x="15" y="15939"/>
                      <a:pt x="1" y="16414"/>
                      <a:pt x="888" y="16559"/>
                    </a:cubicBezTo>
                    <a:cubicBezTo>
                      <a:pt x="1086" y="16587"/>
                      <a:pt x="1493" y="16939"/>
                      <a:pt x="2209" y="16939"/>
                    </a:cubicBezTo>
                    <a:cubicBezTo>
                      <a:pt x="2262" y="16939"/>
                      <a:pt x="2317" y="16937"/>
                      <a:pt x="2374" y="16933"/>
                    </a:cubicBezTo>
                    <a:cubicBezTo>
                      <a:pt x="3577" y="16842"/>
                      <a:pt x="3668" y="16418"/>
                      <a:pt x="4457" y="16225"/>
                    </a:cubicBezTo>
                    <a:cubicBezTo>
                      <a:pt x="4656" y="16181"/>
                      <a:pt x="4830" y="16175"/>
                      <a:pt x="5004" y="16175"/>
                    </a:cubicBezTo>
                    <a:cubicBezTo>
                      <a:pt x="5068" y="16175"/>
                      <a:pt x="5131" y="16176"/>
                      <a:pt x="5196" y="16176"/>
                    </a:cubicBezTo>
                    <a:cubicBezTo>
                      <a:pt x="5553" y="16176"/>
                      <a:pt x="5946" y="16151"/>
                      <a:pt x="6579" y="15832"/>
                    </a:cubicBezTo>
                    <a:cubicBezTo>
                      <a:pt x="7620" y="15306"/>
                      <a:pt x="8126" y="14002"/>
                      <a:pt x="8429" y="13739"/>
                    </a:cubicBezTo>
                    <a:cubicBezTo>
                      <a:pt x="8712" y="13476"/>
                      <a:pt x="9945" y="12829"/>
                      <a:pt x="10218" y="11980"/>
                    </a:cubicBezTo>
                    <a:cubicBezTo>
                      <a:pt x="10592" y="10787"/>
                      <a:pt x="10329" y="10232"/>
                      <a:pt x="10349" y="9888"/>
                    </a:cubicBezTo>
                    <a:cubicBezTo>
                      <a:pt x="10370" y="9484"/>
                      <a:pt x="11016" y="8897"/>
                      <a:pt x="11016" y="7613"/>
                    </a:cubicBezTo>
                    <a:cubicBezTo>
                      <a:pt x="11016" y="6077"/>
                      <a:pt x="10390" y="5369"/>
                      <a:pt x="10380" y="4995"/>
                    </a:cubicBezTo>
                    <a:cubicBezTo>
                      <a:pt x="10360" y="4702"/>
                      <a:pt x="10693" y="3904"/>
                      <a:pt x="10390" y="2468"/>
                    </a:cubicBezTo>
                    <a:cubicBezTo>
                      <a:pt x="10158" y="1326"/>
                      <a:pt x="9419" y="770"/>
                      <a:pt x="9136" y="254"/>
                    </a:cubicBezTo>
                    <a:cubicBezTo>
                      <a:pt x="9054" y="70"/>
                      <a:pt x="8962" y="1"/>
                      <a:pt x="8884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5843183" y="4631014"/>
                <a:ext cx="363961" cy="569463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16499" extrusionOk="0">
                    <a:moveTo>
                      <a:pt x="8633" y="1"/>
                    </a:moveTo>
                    <a:lnTo>
                      <a:pt x="8633" y="1"/>
                    </a:lnTo>
                    <a:cubicBezTo>
                      <a:pt x="8492" y="41"/>
                      <a:pt x="8421" y="314"/>
                      <a:pt x="8613" y="506"/>
                    </a:cubicBezTo>
                    <a:cubicBezTo>
                      <a:pt x="8937" y="1224"/>
                      <a:pt x="9594" y="1689"/>
                      <a:pt x="9796" y="2548"/>
                    </a:cubicBezTo>
                    <a:cubicBezTo>
                      <a:pt x="10099" y="3862"/>
                      <a:pt x="9736" y="4620"/>
                      <a:pt x="9786" y="5035"/>
                    </a:cubicBezTo>
                    <a:cubicBezTo>
                      <a:pt x="9826" y="5439"/>
                      <a:pt x="10392" y="6349"/>
                      <a:pt x="10403" y="7693"/>
                    </a:cubicBezTo>
                    <a:cubicBezTo>
                      <a:pt x="10412" y="8310"/>
                      <a:pt x="9736" y="9432"/>
                      <a:pt x="9725" y="9775"/>
                    </a:cubicBezTo>
                    <a:cubicBezTo>
                      <a:pt x="9705" y="10150"/>
                      <a:pt x="9806" y="11080"/>
                      <a:pt x="9614" y="11655"/>
                    </a:cubicBezTo>
                    <a:cubicBezTo>
                      <a:pt x="9361" y="12414"/>
                      <a:pt x="8138" y="13172"/>
                      <a:pt x="7896" y="13414"/>
                    </a:cubicBezTo>
                    <a:cubicBezTo>
                      <a:pt x="7694" y="13616"/>
                      <a:pt x="6915" y="15032"/>
                      <a:pt x="6117" y="15406"/>
                    </a:cubicBezTo>
                    <a:cubicBezTo>
                      <a:pt x="5520" y="15678"/>
                      <a:pt x="4398" y="15638"/>
                      <a:pt x="4095" y="15709"/>
                    </a:cubicBezTo>
                    <a:cubicBezTo>
                      <a:pt x="3741" y="15790"/>
                      <a:pt x="2892" y="16305"/>
                      <a:pt x="2235" y="16336"/>
                    </a:cubicBezTo>
                    <a:cubicBezTo>
                      <a:pt x="2223" y="16336"/>
                      <a:pt x="2210" y="16337"/>
                      <a:pt x="2198" y="16337"/>
                    </a:cubicBezTo>
                    <a:cubicBezTo>
                      <a:pt x="1722" y="16337"/>
                      <a:pt x="1192" y="15971"/>
                      <a:pt x="719" y="15941"/>
                    </a:cubicBezTo>
                    <a:cubicBezTo>
                      <a:pt x="681" y="15940"/>
                      <a:pt x="644" y="15939"/>
                      <a:pt x="609" y="15939"/>
                    </a:cubicBezTo>
                    <a:cubicBezTo>
                      <a:pt x="234" y="15939"/>
                      <a:pt x="29" y="16034"/>
                      <a:pt x="1" y="16154"/>
                    </a:cubicBezTo>
                    <a:cubicBezTo>
                      <a:pt x="76" y="16104"/>
                      <a:pt x="226" y="16068"/>
                      <a:pt x="463" y="16068"/>
                    </a:cubicBezTo>
                    <a:cubicBezTo>
                      <a:pt x="514" y="16068"/>
                      <a:pt x="569" y="16070"/>
                      <a:pt x="628" y="16073"/>
                    </a:cubicBezTo>
                    <a:cubicBezTo>
                      <a:pt x="1101" y="16102"/>
                      <a:pt x="1662" y="16498"/>
                      <a:pt x="2140" y="16498"/>
                    </a:cubicBezTo>
                    <a:cubicBezTo>
                      <a:pt x="2151" y="16498"/>
                      <a:pt x="2163" y="16498"/>
                      <a:pt x="2175" y="16498"/>
                    </a:cubicBezTo>
                    <a:cubicBezTo>
                      <a:pt x="2821" y="16467"/>
                      <a:pt x="3812" y="15932"/>
                      <a:pt x="4165" y="15851"/>
                    </a:cubicBezTo>
                    <a:cubicBezTo>
                      <a:pt x="4469" y="15780"/>
                      <a:pt x="5591" y="15800"/>
                      <a:pt x="6198" y="15527"/>
                    </a:cubicBezTo>
                    <a:cubicBezTo>
                      <a:pt x="6996" y="15153"/>
                      <a:pt x="7784" y="13748"/>
                      <a:pt x="7986" y="13546"/>
                    </a:cubicBezTo>
                    <a:cubicBezTo>
                      <a:pt x="8229" y="13303"/>
                      <a:pt x="9473" y="12515"/>
                      <a:pt x="9725" y="11756"/>
                    </a:cubicBezTo>
                    <a:cubicBezTo>
                      <a:pt x="9917" y="11181"/>
                      <a:pt x="9857" y="10150"/>
                      <a:pt x="9877" y="9775"/>
                    </a:cubicBezTo>
                    <a:cubicBezTo>
                      <a:pt x="9887" y="9432"/>
                      <a:pt x="10544" y="8270"/>
                      <a:pt x="10544" y="7653"/>
                    </a:cubicBezTo>
                    <a:cubicBezTo>
                      <a:pt x="10524" y="6318"/>
                      <a:pt x="9968" y="5388"/>
                      <a:pt x="9927" y="4984"/>
                    </a:cubicBezTo>
                    <a:cubicBezTo>
                      <a:pt x="9887" y="4570"/>
                      <a:pt x="10190" y="3771"/>
                      <a:pt x="9897" y="2457"/>
                    </a:cubicBezTo>
                    <a:cubicBezTo>
                      <a:pt x="9695" y="1598"/>
                      <a:pt x="9098" y="1113"/>
                      <a:pt x="8775" y="405"/>
                    </a:cubicBezTo>
                    <a:cubicBezTo>
                      <a:pt x="8624" y="253"/>
                      <a:pt x="8593" y="71"/>
                      <a:pt x="8633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2021" y="3088"/>
                    </a:moveTo>
                    <a:cubicBezTo>
                      <a:pt x="13131" y="3088"/>
                      <a:pt x="12321" y="5466"/>
                      <a:pt x="12382" y="5837"/>
                    </a:cubicBezTo>
                    <a:cubicBezTo>
                      <a:pt x="12443" y="6272"/>
                      <a:pt x="14576" y="6383"/>
                      <a:pt x="14516" y="8395"/>
                    </a:cubicBezTo>
                    <a:cubicBezTo>
                      <a:pt x="14455" y="10406"/>
                      <a:pt x="12645" y="10558"/>
                      <a:pt x="12584" y="10993"/>
                    </a:cubicBezTo>
                    <a:cubicBezTo>
                      <a:pt x="12524" y="11417"/>
                      <a:pt x="14152" y="12964"/>
                      <a:pt x="13424" y="14247"/>
                    </a:cubicBezTo>
                    <a:cubicBezTo>
                      <a:pt x="12968" y="15055"/>
                      <a:pt x="12311" y="15122"/>
                      <a:pt x="11689" y="15122"/>
                    </a:cubicBezTo>
                    <a:cubicBezTo>
                      <a:pt x="11565" y="15122"/>
                      <a:pt x="11443" y="15120"/>
                      <a:pt x="11323" y="15120"/>
                    </a:cubicBezTo>
                    <a:cubicBezTo>
                      <a:pt x="10939" y="15120"/>
                      <a:pt x="10588" y="15147"/>
                      <a:pt x="10331" y="15380"/>
                    </a:cubicBezTo>
                    <a:cubicBezTo>
                      <a:pt x="9906" y="15764"/>
                      <a:pt x="11250" y="17523"/>
                      <a:pt x="9239" y="18645"/>
                    </a:cubicBezTo>
                    <a:cubicBezTo>
                      <a:pt x="8628" y="18987"/>
                      <a:pt x="8108" y="19121"/>
                      <a:pt x="7666" y="19121"/>
                    </a:cubicBezTo>
                    <a:cubicBezTo>
                      <a:pt x="6112" y="19121"/>
                      <a:pt x="5529" y="17472"/>
                      <a:pt x="5387" y="17472"/>
                    </a:cubicBezTo>
                    <a:cubicBezTo>
                      <a:pt x="5215" y="17472"/>
                      <a:pt x="5078" y="19879"/>
                      <a:pt x="3412" y="19879"/>
                    </a:cubicBezTo>
                    <a:cubicBezTo>
                      <a:pt x="3323" y="19879"/>
                      <a:pt x="3231" y="19872"/>
                      <a:pt x="3134" y="19858"/>
                    </a:cubicBezTo>
                    <a:cubicBezTo>
                      <a:pt x="1081" y="19564"/>
                      <a:pt x="1213" y="17917"/>
                      <a:pt x="2709" y="17351"/>
                    </a:cubicBezTo>
                    <a:cubicBezTo>
                      <a:pt x="3700" y="16977"/>
                      <a:pt x="4215" y="16502"/>
                      <a:pt x="4973" y="16471"/>
                    </a:cubicBezTo>
                    <a:cubicBezTo>
                      <a:pt x="6802" y="16421"/>
                      <a:pt x="8824" y="14813"/>
                      <a:pt x="9269" y="13904"/>
                    </a:cubicBezTo>
                    <a:cubicBezTo>
                      <a:pt x="9916" y="12549"/>
                      <a:pt x="8794" y="12489"/>
                      <a:pt x="9239" y="11781"/>
                    </a:cubicBezTo>
                    <a:cubicBezTo>
                      <a:pt x="9956" y="10649"/>
                      <a:pt x="10735" y="10730"/>
                      <a:pt x="10917" y="10356"/>
                    </a:cubicBezTo>
                    <a:cubicBezTo>
                      <a:pt x="11099" y="9992"/>
                      <a:pt x="10219" y="9112"/>
                      <a:pt x="10158" y="8021"/>
                    </a:cubicBezTo>
                    <a:cubicBezTo>
                      <a:pt x="10098" y="6919"/>
                      <a:pt x="10917" y="6293"/>
                      <a:pt x="10917" y="5929"/>
                    </a:cubicBezTo>
                    <a:cubicBezTo>
                      <a:pt x="10917" y="5554"/>
                      <a:pt x="9522" y="4099"/>
                      <a:pt x="11412" y="3250"/>
                    </a:cubicBezTo>
                    <a:cubicBezTo>
                      <a:pt x="11660" y="3137"/>
                      <a:pt x="11861" y="3088"/>
                      <a:pt x="12021" y="3088"/>
                    </a:cubicBezTo>
                    <a:close/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5412333" y="4554253"/>
                <a:ext cx="740692" cy="711147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0604" extrusionOk="0">
                    <a:moveTo>
                      <a:pt x="7305" y="1"/>
                    </a:moveTo>
                    <a:cubicBezTo>
                      <a:pt x="7229" y="1"/>
                      <a:pt x="6974" y="305"/>
                      <a:pt x="6915" y="365"/>
                    </a:cubicBezTo>
                    <a:lnTo>
                      <a:pt x="5520" y="1669"/>
                    </a:lnTo>
                    <a:cubicBezTo>
                      <a:pt x="6045" y="2225"/>
                      <a:pt x="6632" y="2730"/>
                      <a:pt x="7278" y="3135"/>
                    </a:cubicBezTo>
                    <a:cubicBezTo>
                      <a:pt x="7066" y="3110"/>
                      <a:pt x="6843" y="3092"/>
                      <a:pt x="6620" y="3092"/>
                    </a:cubicBezTo>
                    <a:cubicBezTo>
                      <a:pt x="6099" y="3092"/>
                      <a:pt x="5578" y="3194"/>
                      <a:pt x="5196" y="3569"/>
                    </a:cubicBezTo>
                    <a:cubicBezTo>
                      <a:pt x="4680" y="2831"/>
                      <a:pt x="3649" y="2518"/>
                      <a:pt x="2780" y="2488"/>
                    </a:cubicBezTo>
                    <a:cubicBezTo>
                      <a:pt x="2741" y="2486"/>
                      <a:pt x="2702" y="2485"/>
                      <a:pt x="2663" y="2485"/>
                    </a:cubicBezTo>
                    <a:cubicBezTo>
                      <a:pt x="1541" y="2485"/>
                      <a:pt x="597" y="3193"/>
                      <a:pt x="304" y="4297"/>
                    </a:cubicBezTo>
                    <a:cubicBezTo>
                      <a:pt x="1" y="5439"/>
                      <a:pt x="324" y="6713"/>
                      <a:pt x="809" y="7754"/>
                    </a:cubicBezTo>
                    <a:cubicBezTo>
                      <a:pt x="1315" y="8816"/>
                      <a:pt x="2133" y="9948"/>
                      <a:pt x="3346" y="10220"/>
                    </a:cubicBezTo>
                    <a:cubicBezTo>
                      <a:pt x="2224" y="11343"/>
                      <a:pt x="2921" y="13526"/>
                      <a:pt x="4235" y="14193"/>
                    </a:cubicBezTo>
                    <a:cubicBezTo>
                      <a:pt x="3427" y="15012"/>
                      <a:pt x="4024" y="16094"/>
                      <a:pt x="4680" y="16761"/>
                    </a:cubicBezTo>
                    <a:cubicBezTo>
                      <a:pt x="4923" y="17013"/>
                      <a:pt x="5186" y="17246"/>
                      <a:pt x="5439" y="17488"/>
                    </a:cubicBezTo>
                    <a:cubicBezTo>
                      <a:pt x="5570" y="17599"/>
                      <a:pt x="5691" y="17711"/>
                      <a:pt x="5812" y="17822"/>
                    </a:cubicBezTo>
                    <a:cubicBezTo>
                      <a:pt x="5873" y="17873"/>
                      <a:pt x="5974" y="17933"/>
                      <a:pt x="6005" y="18004"/>
                    </a:cubicBezTo>
                    <a:cubicBezTo>
                      <a:pt x="6045" y="18105"/>
                      <a:pt x="6005" y="18135"/>
                      <a:pt x="5944" y="18226"/>
                    </a:cubicBezTo>
                    <a:cubicBezTo>
                      <a:pt x="5702" y="18641"/>
                      <a:pt x="5448" y="19065"/>
                      <a:pt x="5196" y="19479"/>
                    </a:cubicBezTo>
                    <a:lnTo>
                      <a:pt x="5014" y="19783"/>
                    </a:lnTo>
                    <a:cubicBezTo>
                      <a:pt x="4882" y="19995"/>
                      <a:pt x="4974" y="19985"/>
                      <a:pt x="5176" y="20106"/>
                    </a:cubicBezTo>
                    <a:cubicBezTo>
                      <a:pt x="5419" y="20258"/>
                      <a:pt x="5661" y="20409"/>
                      <a:pt x="5934" y="20501"/>
                    </a:cubicBezTo>
                    <a:cubicBezTo>
                      <a:pt x="6138" y="20570"/>
                      <a:pt x="6348" y="20603"/>
                      <a:pt x="6558" y="20603"/>
                    </a:cubicBezTo>
                    <a:cubicBezTo>
                      <a:pt x="6865" y="20603"/>
                      <a:pt x="7172" y="20532"/>
                      <a:pt x="7460" y="20400"/>
                    </a:cubicBezTo>
                    <a:cubicBezTo>
                      <a:pt x="7743" y="20258"/>
                      <a:pt x="7996" y="20076"/>
                      <a:pt x="8238" y="19874"/>
                    </a:cubicBezTo>
                    <a:cubicBezTo>
                      <a:pt x="8289" y="19834"/>
                      <a:pt x="8350" y="19742"/>
                      <a:pt x="8411" y="19733"/>
                    </a:cubicBezTo>
                    <a:cubicBezTo>
                      <a:pt x="8441" y="19722"/>
                      <a:pt x="8454" y="19718"/>
                      <a:pt x="8462" y="19718"/>
                    </a:cubicBezTo>
                    <a:cubicBezTo>
                      <a:pt x="8476" y="19718"/>
                      <a:pt x="8468" y="19736"/>
                      <a:pt x="8521" y="19762"/>
                    </a:cubicBezTo>
                    <a:cubicBezTo>
                      <a:pt x="8663" y="19823"/>
                      <a:pt x="8804" y="19995"/>
                      <a:pt x="8936" y="20076"/>
                    </a:cubicBezTo>
                    <a:cubicBezTo>
                      <a:pt x="9271" y="20263"/>
                      <a:pt x="9638" y="20345"/>
                      <a:pt x="10009" y="20345"/>
                    </a:cubicBezTo>
                    <a:cubicBezTo>
                      <a:pt x="10297" y="20345"/>
                      <a:pt x="10588" y="20296"/>
                      <a:pt x="10867" y="20207"/>
                    </a:cubicBezTo>
                    <a:cubicBezTo>
                      <a:pt x="11837" y="19904"/>
                      <a:pt x="12636" y="19095"/>
                      <a:pt x="12353" y="18004"/>
                    </a:cubicBezTo>
                    <a:lnTo>
                      <a:pt x="12353" y="18004"/>
                    </a:lnTo>
                    <a:cubicBezTo>
                      <a:pt x="12515" y="18032"/>
                      <a:pt x="12686" y="18047"/>
                      <a:pt x="12861" y="18047"/>
                    </a:cubicBezTo>
                    <a:cubicBezTo>
                      <a:pt x="13852" y="18047"/>
                      <a:pt x="14951" y="17572"/>
                      <a:pt x="15072" y="16498"/>
                    </a:cubicBezTo>
                    <a:cubicBezTo>
                      <a:pt x="15307" y="17082"/>
                      <a:pt x="15848" y="17360"/>
                      <a:pt x="16412" y="17360"/>
                    </a:cubicBezTo>
                    <a:cubicBezTo>
                      <a:pt x="16649" y="17360"/>
                      <a:pt x="16890" y="17311"/>
                      <a:pt x="17113" y="17215"/>
                    </a:cubicBezTo>
                    <a:cubicBezTo>
                      <a:pt x="17902" y="16902"/>
                      <a:pt x="18609" y="16296"/>
                      <a:pt x="19247" y="15760"/>
                    </a:cubicBezTo>
                    <a:cubicBezTo>
                      <a:pt x="19732" y="15346"/>
                      <a:pt x="20258" y="14870"/>
                      <a:pt x="20318" y="14193"/>
                    </a:cubicBezTo>
                    <a:cubicBezTo>
                      <a:pt x="20386" y="13539"/>
                      <a:pt x="20144" y="12755"/>
                      <a:pt x="19382" y="12755"/>
                    </a:cubicBezTo>
                    <a:cubicBezTo>
                      <a:pt x="19355" y="12755"/>
                      <a:pt x="19326" y="12756"/>
                      <a:pt x="19297" y="12758"/>
                    </a:cubicBezTo>
                    <a:cubicBezTo>
                      <a:pt x="20177" y="12242"/>
                      <a:pt x="21248" y="11635"/>
                      <a:pt x="21015" y="10422"/>
                    </a:cubicBezTo>
                    <a:cubicBezTo>
                      <a:pt x="20914" y="9917"/>
                      <a:pt x="20581" y="9513"/>
                      <a:pt x="20166" y="9209"/>
                    </a:cubicBezTo>
                    <a:cubicBezTo>
                      <a:pt x="21460" y="8209"/>
                      <a:pt x="21258" y="6430"/>
                      <a:pt x="20581" y="5136"/>
                    </a:cubicBezTo>
                    <a:cubicBezTo>
                      <a:pt x="20015" y="4065"/>
                      <a:pt x="19216" y="3236"/>
                      <a:pt x="18064" y="2861"/>
                    </a:cubicBezTo>
                    <a:cubicBezTo>
                      <a:pt x="16547" y="2376"/>
                      <a:pt x="14860" y="2477"/>
                      <a:pt x="13293" y="2356"/>
                    </a:cubicBezTo>
                    <a:cubicBezTo>
                      <a:pt x="11706" y="2245"/>
                      <a:pt x="10089" y="1972"/>
                      <a:pt x="8714" y="1133"/>
                    </a:cubicBezTo>
                    <a:cubicBezTo>
                      <a:pt x="8370" y="931"/>
                      <a:pt x="8047" y="688"/>
                      <a:pt x="7743" y="415"/>
                    </a:cubicBezTo>
                    <a:cubicBezTo>
                      <a:pt x="7663" y="345"/>
                      <a:pt x="7409" y="1"/>
                      <a:pt x="7308" y="1"/>
                    </a:cubicBezTo>
                    <a:cubicBezTo>
                      <a:pt x="7307" y="1"/>
                      <a:pt x="7306" y="1"/>
                      <a:pt x="7305" y="1"/>
                    </a:cubicBezTo>
                    <a:close/>
                  </a:path>
                </a:pathLst>
              </a:custGeom>
              <a:solidFill>
                <a:srgbClr val="FFD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5526784" y="4874552"/>
                <a:ext cx="131882" cy="31754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920" extrusionOk="0">
                    <a:moveTo>
                      <a:pt x="3821" y="1"/>
                    </a:moveTo>
                    <a:lnTo>
                      <a:pt x="3821" y="1"/>
                    </a:lnTo>
                    <a:cubicBezTo>
                      <a:pt x="3679" y="91"/>
                      <a:pt x="3518" y="122"/>
                      <a:pt x="3356" y="152"/>
                    </a:cubicBezTo>
                    <a:cubicBezTo>
                      <a:pt x="3194" y="182"/>
                      <a:pt x="3033" y="192"/>
                      <a:pt x="2860" y="212"/>
                    </a:cubicBezTo>
                    <a:cubicBezTo>
                      <a:pt x="2699" y="223"/>
                      <a:pt x="2537" y="243"/>
                      <a:pt x="2365" y="253"/>
                    </a:cubicBezTo>
                    <a:lnTo>
                      <a:pt x="1870" y="293"/>
                    </a:lnTo>
                    <a:cubicBezTo>
                      <a:pt x="1536" y="324"/>
                      <a:pt x="1203" y="364"/>
                      <a:pt x="869" y="445"/>
                    </a:cubicBezTo>
                    <a:cubicBezTo>
                      <a:pt x="708" y="486"/>
                      <a:pt x="546" y="536"/>
                      <a:pt x="394" y="607"/>
                    </a:cubicBezTo>
                    <a:cubicBezTo>
                      <a:pt x="243" y="677"/>
                      <a:pt x="91" y="778"/>
                      <a:pt x="0" y="920"/>
                    </a:cubicBezTo>
                    <a:cubicBezTo>
                      <a:pt x="111" y="799"/>
                      <a:pt x="263" y="728"/>
                      <a:pt x="414" y="677"/>
                    </a:cubicBezTo>
                    <a:cubicBezTo>
                      <a:pt x="576" y="617"/>
                      <a:pt x="738" y="587"/>
                      <a:pt x="899" y="556"/>
                    </a:cubicBezTo>
                    <a:cubicBezTo>
                      <a:pt x="1061" y="526"/>
                      <a:pt x="1223" y="506"/>
                      <a:pt x="1384" y="486"/>
                    </a:cubicBezTo>
                    <a:cubicBezTo>
                      <a:pt x="1557" y="466"/>
                      <a:pt x="1718" y="455"/>
                      <a:pt x="1880" y="435"/>
                    </a:cubicBezTo>
                    <a:lnTo>
                      <a:pt x="2375" y="394"/>
                    </a:lnTo>
                    <a:cubicBezTo>
                      <a:pt x="2547" y="374"/>
                      <a:pt x="2709" y="354"/>
                      <a:pt x="2880" y="324"/>
                    </a:cubicBezTo>
                    <a:cubicBezTo>
                      <a:pt x="3042" y="304"/>
                      <a:pt x="3214" y="273"/>
                      <a:pt x="3376" y="223"/>
                    </a:cubicBezTo>
                    <a:cubicBezTo>
                      <a:pt x="3457" y="203"/>
                      <a:pt x="3538" y="172"/>
                      <a:pt x="3608" y="132"/>
                    </a:cubicBezTo>
                    <a:cubicBezTo>
                      <a:pt x="3689" y="102"/>
                      <a:pt x="3760" y="61"/>
                      <a:pt x="3821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5479671" y="4692416"/>
                <a:ext cx="253996" cy="300798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8715" extrusionOk="0">
                    <a:moveTo>
                      <a:pt x="0" y="1"/>
                    </a:moveTo>
                    <a:lnTo>
                      <a:pt x="213" y="253"/>
                    </a:lnTo>
                    <a:cubicBezTo>
                      <a:pt x="283" y="334"/>
                      <a:pt x="354" y="415"/>
                      <a:pt x="415" y="496"/>
                    </a:cubicBezTo>
                    <a:cubicBezTo>
                      <a:pt x="485" y="577"/>
                      <a:pt x="546" y="658"/>
                      <a:pt x="607" y="749"/>
                    </a:cubicBezTo>
                    <a:cubicBezTo>
                      <a:pt x="667" y="819"/>
                      <a:pt x="718" y="900"/>
                      <a:pt x="759" y="992"/>
                    </a:cubicBezTo>
                    <a:cubicBezTo>
                      <a:pt x="728" y="1052"/>
                      <a:pt x="708" y="1113"/>
                      <a:pt x="678" y="1174"/>
                    </a:cubicBezTo>
                    <a:cubicBezTo>
                      <a:pt x="627" y="1325"/>
                      <a:pt x="597" y="1487"/>
                      <a:pt x="566" y="1648"/>
                    </a:cubicBezTo>
                    <a:cubicBezTo>
                      <a:pt x="536" y="1972"/>
                      <a:pt x="556" y="2306"/>
                      <a:pt x="657" y="2619"/>
                    </a:cubicBezTo>
                    <a:cubicBezTo>
                      <a:pt x="748" y="2932"/>
                      <a:pt x="940" y="3225"/>
                      <a:pt x="1193" y="3438"/>
                    </a:cubicBezTo>
                    <a:cubicBezTo>
                      <a:pt x="1325" y="3549"/>
                      <a:pt x="1466" y="3629"/>
                      <a:pt x="1617" y="3701"/>
                    </a:cubicBezTo>
                    <a:cubicBezTo>
                      <a:pt x="1769" y="3761"/>
                      <a:pt x="1931" y="3811"/>
                      <a:pt x="2103" y="3832"/>
                    </a:cubicBezTo>
                    <a:cubicBezTo>
                      <a:pt x="2183" y="3842"/>
                      <a:pt x="2267" y="3847"/>
                      <a:pt x="2350" y="3847"/>
                    </a:cubicBezTo>
                    <a:cubicBezTo>
                      <a:pt x="2434" y="3847"/>
                      <a:pt x="2517" y="3842"/>
                      <a:pt x="2598" y="3832"/>
                    </a:cubicBezTo>
                    <a:cubicBezTo>
                      <a:pt x="2760" y="3811"/>
                      <a:pt x="2922" y="3771"/>
                      <a:pt x="3073" y="3721"/>
                    </a:cubicBezTo>
                    <a:cubicBezTo>
                      <a:pt x="3396" y="3629"/>
                      <a:pt x="3690" y="3498"/>
                      <a:pt x="3983" y="3377"/>
                    </a:cubicBezTo>
                    <a:cubicBezTo>
                      <a:pt x="4135" y="3317"/>
                      <a:pt x="4286" y="3256"/>
                      <a:pt x="4427" y="3205"/>
                    </a:cubicBezTo>
                    <a:cubicBezTo>
                      <a:pt x="4579" y="3155"/>
                      <a:pt x="4731" y="3114"/>
                      <a:pt x="4883" y="3084"/>
                    </a:cubicBezTo>
                    <a:cubicBezTo>
                      <a:pt x="4964" y="3063"/>
                      <a:pt x="5044" y="3054"/>
                      <a:pt x="5115" y="3054"/>
                    </a:cubicBezTo>
                    <a:cubicBezTo>
                      <a:pt x="5172" y="3046"/>
                      <a:pt x="5230" y="3039"/>
                      <a:pt x="5283" y="3039"/>
                    </a:cubicBezTo>
                    <a:cubicBezTo>
                      <a:pt x="5306" y="3039"/>
                      <a:pt x="5327" y="3040"/>
                      <a:pt x="5348" y="3043"/>
                    </a:cubicBezTo>
                    <a:cubicBezTo>
                      <a:pt x="5429" y="3043"/>
                      <a:pt x="5499" y="3054"/>
                      <a:pt x="5580" y="3063"/>
                    </a:cubicBezTo>
                    <a:cubicBezTo>
                      <a:pt x="5620" y="3074"/>
                      <a:pt x="5651" y="3084"/>
                      <a:pt x="5691" y="3084"/>
                    </a:cubicBezTo>
                    <a:cubicBezTo>
                      <a:pt x="5732" y="3094"/>
                      <a:pt x="5762" y="3104"/>
                      <a:pt x="5802" y="3124"/>
                    </a:cubicBezTo>
                    <a:cubicBezTo>
                      <a:pt x="5954" y="3164"/>
                      <a:pt x="6085" y="3236"/>
                      <a:pt x="6217" y="3317"/>
                    </a:cubicBezTo>
                    <a:cubicBezTo>
                      <a:pt x="6348" y="3407"/>
                      <a:pt x="6469" y="3498"/>
                      <a:pt x="6581" y="3609"/>
                    </a:cubicBezTo>
                    <a:cubicBezTo>
                      <a:pt x="6813" y="3832"/>
                      <a:pt x="7026" y="4074"/>
                      <a:pt x="7127" y="4357"/>
                    </a:cubicBezTo>
                    <a:cubicBezTo>
                      <a:pt x="7177" y="4509"/>
                      <a:pt x="7197" y="4661"/>
                      <a:pt x="7197" y="4813"/>
                    </a:cubicBezTo>
                    <a:cubicBezTo>
                      <a:pt x="7197" y="4853"/>
                      <a:pt x="7197" y="4893"/>
                      <a:pt x="7187" y="4923"/>
                    </a:cubicBezTo>
                    <a:lnTo>
                      <a:pt x="7177" y="5045"/>
                    </a:lnTo>
                    <a:cubicBezTo>
                      <a:pt x="7157" y="5116"/>
                      <a:pt x="7136" y="5197"/>
                      <a:pt x="7116" y="5267"/>
                    </a:cubicBezTo>
                    <a:cubicBezTo>
                      <a:pt x="7086" y="5338"/>
                      <a:pt x="7056" y="5409"/>
                      <a:pt x="7026" y="5489"/>
                    </a:cubicBezTo>
                    <a:cubicBezTo>
                      <a:pt x="6985" y="5550"/>
                      <a:pt x="6955" y="5631"/>
                      <a:pt x="6914" y="5692"/>
                    </a:cubicBezTo>
                    <a:cubicBezTo>
                      <a:pt x="6833" y="5833"/>
                      <a:pt x="6743" y="5954"/>
                      <a:pt x="6642" y="6076"/>
                    </a:cubicBezTo>
                    <a:cubicBezTo>
                      <a:pt x="6500" y="6248"/>
                      <a:pt x="6338" y="6410"/>
                      <a:pt x="6177" y="6561"/>
                    </a:cubicBezTo>
                    <a:cubicBezTo>
                      <a:pt x="6004" y="6682"/>
                      <a:pt x="5822" y="6803"/>
                      <a:pt x="5640" y="6915"/>
                    </a:cubicBezTo>
                    <a:cubicBezTo>
                      <a:pt x="5398" y="7066"/>
                      <a:pt x="5146" y="7218"/>
                      <a:pt x="4892" y="7360"/>
                    </a:cubicBezTo>
                    <a:cubicBezTo>
                      <a:pt x="4751" y="7450"/>
                      <a:pt x="4600" y="7542"/>
                      <a:pt x="4458" y="7643"/>
                    </a:cubicBezTo>
                    <a:cubicBezTo>
                      <a:pt x="4357" y="7643"/>
                      <a:pt x="4266" y="7643"/>
                      <a:pt x="4175" y="7612"/>
                    </a:cubicBezTo>
                    <a:cubicBezTo>
                      <a:pt x="4054" y="7582"/>
                      <a:pt x="3942" y="7531"/>
                      <a:pt x="3841" y="7461"/>
                    </a:cubicBezTo>
                    <a:cubicBezTo>
                      <a:pt x="3740" y="7400"/>
                      <a:pt x="3639" y="7319"/>
                      <a:pt x="3548" y="7228"/>
                    </a:cubicBezTo>
                    <a:cubicBezTo>
                      <a:pt x="3447" y="7147"/>
                      <a:pt x="3356" y="7057"/>
                      <a:pt x="3265" y="6945"/>
                    </a:cubicBezTo>
                    <a:lnTo>
                      <a:pt x="3265" y="6945"/>
                    </a:lnTo>
                    <a:cubicBezTo>
                      <a:pt x="3306" y="7087"/>
                      <a:pt x="3376" y="7198"/>
                      <a:pt x="3457" y="7309"/>
                    </a:cubicBezTo>
                    <a:cubicBezTo>
                      <a:pt x="3548" y="7420"/>
                      <a:pt x="3650" y="7511"/>
                      <a:pt x="3760" y="7592"/>
                    </a:cubicBezTo>
                    <a:cubicBezTo>
                      <a:pt x="3882" y="7663"/>
                      <a:pt x="4013" y="7713"/>
                      <a:pt x="4155" y="7733"/>
                    </a:cubicBezTo>
                    <a:cubicBezTo>
                      <a:pt x="4225" y="7733"/>
                      <a:pt x="4296" y="7733"/>
                      <a:pt x="4357" y="7713"/>
                    </a:cubicBezTo>
                    <a:lnTo>
                      <a:pt x="4357" y="7713"/>
                    </a:lnTo>
                    <a:cubicBezTo>
                      <a:pt x="4296" y="7764"/>
                      <a:pt x="4236" y="7825"/>
                      <a:pt x="4175" y="7875"/>
                    </a:cubicBezTo>
                    <a:cubicBezTo>
                      <a:pt x="4124" y="7936"/>
                      <a:pt x="4074" y="7996"/>
                      <a:pt x="4034" y="8057"/>
                    </a:cubicBezTo>
                    <a:cubicBezTo>
                      <a:pt x="3993" y="8128"/>
                      <a:pt x="3962" y="8198"/>
                      <a:pt x="3942" y="8279"/>
                    </a:cubicBezTo>
                    <a:cubicBezTo>
                      <a:pt x="3912" y="8431"/>
                      <a:pt x="3942" y="8583"/>
                      <a:pt x="3993" y="8714"/>
                    </a:cubicBezTo>
                    <a:cubicBezTo>
                      <a:pt x="3973" y="8573"/>
                      <a:pt x="3962" y="8421"/>
                      <a:pt x="4013" y="8290"/>
                    </a:cubicBezTo>
                    <a:cubicBezTo>
                      <a:pt x="4064" y="8168"/>
                      <a:pt x="4155" y="8057"/>
                      <a:pt x="4256" y="7966"/>
                    </a:cubicBezTo>
                    <a:cubicBezTo>
                      <a:pt x="4357" y="7865"/>
                      <a:pt x="4478" y="7784"/>
                      <a:pt x="4600" y="7713"/>
                    </a:cubicBezTo>
                    <a:cubicBezTo>
                      <a:pt x="4721" y="7632"/>
                      <a:pt x="4842" y="7562"/>
                      <a:pt x="4973" y="7491"/>
                    </a:cubicBezTo>
                    <a:cubicBezTo>
                      <a:pt x="5095" y="7410"/>
                      <a:pt x="5216" y="7340"/>
                      <a:pt x="5348" y="7259"/>
                    </a:cubicBezTo>
                    <a:cubicBezTo>
                      <a:pt x="5408" y="7218"/>
                      <a:pt x="5469" y="7178"/>
                      <a:pt x="5519" y="7137"/>
                    </a:cubicBezTo>
                    <a:cubicBezTo>
                      <a:pt x="5691" y="7036"/>
                      <a:pt x="5853" y="6925"/>
                      <a:pt x="6004" y="6803"/>
                    </a:cubicBezTo>
                    <a:cubicBezTo>
                      <a:pt x="6257" y="6612"/>
                      <a:pt x="6500" y="6389"/>
                      <a:pt x="6712" y="6136"/>
                    </a:cubicBezTo>
                    <a:cubicBezTo>
                      <a:pt x="6813" y="6015"/>
                      <a:pt x="6914" y="5884"/>
                      <a:pt x="7005" y="5743"/>
                    </a:cubicBezTo>
                    <a:cubicBezTo>
                      <a:pt x="7046" y="5682"/>
                      <a:pt x="7086" y="5601"/>
                      <a:pt x="7127" y="5530"/>
                    </a:cubicBezTo>
                    <a:cubicBezTo>
                      <a:pt x="7157" y="5459"/>
                      <a:pt x="7197" y="5388"/>
                      <a:pt x="7217" y="5307"/>
                    </a:cubicBezTo>
                    <a:cubicBezTo>
                      <a:pt x="7339" y="4994"/>
                      <a:pt x="7359" y="4640"/>
                      <a:pt x="7248" y="4317"/>
                    </a:cubicBezTo>
                    <a:cubicBezTo>
                      <a:pt x="7187" y="4166"/>
                      <a:pt x="7116" y="4014"/>
                      <a:pt x="7005" y="3883"/>
                    </a:cubicBezTo>
                    <a:cubicBezTo>
                      <a:pt x="6965" y="3811"/>
                      <a:pt x="6904" y="3751"/>
                      <a:pt x="6853" y="3690"/>
                    </a:cubicBezTo>
                    <a:cubicBezTo>
                      <a:pt x="6803" y="3629"/>
                      <a:pt x="6743" y="3569"/>
                      <a:pt x="6682" y="3508"/>
                    </a:cubicBezTo>
                    <a:cubicBezTo>
                      <a:pt x="6581" y="3418"/>
                      <a:pt x="6480" y="3326"/>
                      <a:pt x="6368" y="3245"/>
                    </a:cubicBezTo>
                    <a:cubicBezTo>
                      <a:pt x="6510" y="3043"/>
                      <a:pt x="6601" y="2801"/>
                      <a:pt x="6631" y="2548"/>
                    </a:cubicBezTo>
                    <a:cubicBezTo>
                      <a:pt x="6651" y="2407"/>
                      <a:pt x="6642" y="2255"/>
                      <a:pt x="6621" y="2104"/>
                    </a:cubicBezTo>
                    <a:cubicBezTo>
                      <a:pt x="6601" y="1951"/>
                      <a:pt x="6561" y="1810"/>
                      <a:pt x="6500" y="1668"/>
                    </a:cubicBezTo>
                    <a:cubicBezTo>
                      <a:pt x="6388" y="1396"/>
                      <a:pt x="6217" y="1143"/>
                      <a:pt x="6015" y="931"/>
                    </a:cubicBezTo>
                    <a:cubicBezTo>
                      <a:pt x="5813" y="718"/>
                      <a:pt x="5570" y="536"/>
                      <a:pt x="5307" y="415"/>
                    </a:cubicBezTo>
                    <a:lnTo>
                      <a:pt x="5307" y="415"/>
                    </a:lnTo>
                    <a:cubicBezTo>
                      <a:pt x="5539" y="587"/>
                      <a:pt x="5752" y="789"/>
                      <a:pt x="5923" y="1001"/>
                    </a:cubicBezTo>
                    <a:cubicBezTo>
                      <a:pt x="6015" y="1113"/>
                      <a:pt x="6105" y="1234"/>
                      <a:pt x="6177" y="1355"/>
                    </a:cubicBezTo>
                    <a:cubicBezTo>
                      <a:pt x="6247" y="1466"/>
                      <a:pt x="6318" y="1598"/>
                      <a:pt x="6368" y="1729"/>
                    </a:cubicBezTo>
                    <a:cubicBezTo>
                      <a:pt x="6419" y="1850"/>
                      <a:pt x="6460" y="1992"/>
                      <a:pt x="6490" y="2124"/>
                    </a:cubicBezTo>
                    <a:cubicBezTo>
                      <a:pt x="6510" y="2265"/>
                      <a:pt x="6520" y="2407"/>
                      <a:pt x="6520" y="2538"/>
                    </a:cubicBezTo>
                    <a:cubicBezTo>
                      <a:pt x="6510" y="2780"/>
                      <a:pt x="6449" y="3013"/>
                      <a:pt x="6338" y="3236"/>
                    </a:cubicBezTo>
                    <a:cubicBezTo>
                      <a:pt x="6328" y="3225"/>
                      <a:pt x="6308" y="3215"/>
                      <a:pt x="6298" y="3205"/>
                    </a:cubicBezTo>
                    <a:cubicBezTo>
                      <a:pt x="6156" y="3114"/>
                      <a:pt x="6004" y="3033"/>
                      <a:pt x="5843" y="2983"/>
                    </a:cubicBezTo>
                    <a:cubicBezTo>
                      <a:pt x="5813" y="2973"/>
                      <a:pt x="5772" y="2953"/>
                      <a:pt x="5732" y="2953"/>
                    </a:cubicBezTo>
                    <a:cubicBezTo>
                      <a:pt x="5691" y="2942"/>
                      <a:pt x="5640" y="2932"/>
                      <a:pt x="5600" y="2922"/>
                    </a:cubicBezTo>
                    <a:cubicBezTo>
                      <a:pt x="5519" y="2912"/>
                      <a:pt x="5438" y="2892"/>
                      <a:pt x="5357" y="2892"/>
                    </a:cubicBezTo>
                    <a:cubicBezTo>
                      <a:pt x="5267" y="2892"/>
                      <a:pt x="5186" y="2902"/>
                      <a:pt x="5105" y="2902"/>
                    </a:cubicBezTo>
                    <a:cubicBezTo>
                      <a:pt x="5024" y="2912"/>
                      <a:pt x="4943" y="2922"/>
                      <a:pt x="4863" y="2942"/>
                    </a:cubicBezTo>
                    <a:cubicBezTo>
                      <a:pt x="4701" y="2973"/>
                      <a:pt x="4539" y="3013"/>
                      <a:pt x="4387" y="3074"/>
                    </a:cubicBezTo>
                    <a:cubicBezTo>
                      <a:pt x="4225" y="3124"/>
                      <a:pt x="4084" y="3185"/>
                      <a:pt x="3933" y="3245"/>
                    </a:cubicBezTo>
                    <a:cubicBezTo>
                      <a:pt x="3629" y="3367"/>
                      <a:pt x="3336" y="3498"/>
                      <a:pt x="3033" y="3589"/>
                    </a:cubicBezTo>
                    <a:cubicBezTo>
                      <a:pt x="2803" y="3661"/>
                      <a:pt x="2561" y="3713"/>
                      <a:pt x="2316" y="3713"/>
                    </a:cubicBezTo>
                    <a:cubicBezTo>
                      <a:pt x="2248" y="3713"/>
                      <a:pt x="2181" y="3709"/>
                      <a:pt x="2113" y="3701"/>
                    </a:cubicBezTo>
                    <a:cubicBezTo>
                      <a:pt x="1961" y="3690"/>
                      <a:pt x="1810" y="3640"/>
                      <a:pt x="1668" y="3579"/>
                    </a:cubicBezTo>
                    <a:cubicBezTo>
                      <a:pt x="1527" y="3528"/>
                      <a:pt x="1385" y="3448"/>
                      <a:pt x="1264" y="3346"/>
                    </a:cubicBezTo>
                    <a:cubicBezTo>
                      <a:pt x="1021" y="3164"/>
                      <a:pt x="839" y="2892"/>
                      <a:pt x="738" y="2589"/>
                    </a:cubicBezTo>
                    <a:cubicBezTo>
                      <a:pt x="637" y="2295"/>
                      <a:pt x="617" y="1972"/>
                      <a:pt x="647" y="1659"/>
                    </a:cubicBezTo>
                    <a:cubicBezTo>
                      <a:pt x="657" y="1497"/>
                      <a:pt x="687" y="1345"/>
                      <a:pt x="738" y="1194"/>
                    </a:cubicBezTo>
                    <a:cubicBezTo>
                      <a:pt x="759" y="1123"/>
                      <a:pt x="788" y="1042"/>
                      <a:pt x="829" y="971"/>
                    </a:cubicBezTo>
                    <a:lnTo>
                      <a:pt x="860" y="920"/>
                    </a:lnTo>
                    <a:lnTo>
                      <a:pt x="890" y="870"/>
                    </a:lnTo>
                    <a:lnTo>
                      <a:pt x="920" y="830"/>
                    </a:lnTo>
                    <a:lnTo>
                      <a:pt x="961" y="779"/>
                    </a:lnTo>
                    <a:cubicBezTo>
                      <a:pt x="1011" y="718"/>
                      <a:pt x="1071" y="668"/>
                      <a:pt x="1132" y="617"/>
                    </a:cubicBezTo>
                    <a:cubicBezTo>
                      <a:pt x="1203" y="577"/>
                      <a:pt x="1274" y="536"/>
                      <a:pt x="1345" y="516"/>
                    </a:cubicBezTo>
                    <a:cubicBezTo>
                      <a:pt x="1415" y="486"/>
                      <a:pt x="1496" y="466"/>
                      <a:pt x="1577" y="455"/>
                    </a:cubicBezTo>
                    <a:cubicBezTo>
                      <a:pt x="1658" y="446"/>
                      <a:pt x="1739" y="435"/>
                      <a:pt x="1820" y="435"/>
                    </a:cubicBezTo>
                    <a:cubicBezTo>
                      <a:pt x="1739" y="435"/>
                      <a:pt x="1658" y="435"/>
                      <a:pt x="1577" y="446"/>
                    </a:cubicBezTo>
                    <a:cubicBezTo>
                      <a:pt x="1496" y="446"/>
                      <a:pt x="1415" y="466"/>
                      <a:pt x="1334" y="486"/>
                    </a:cubicBezTo>
                    <a:cubicBezTo>
                      <a:pt x="1264" y="516"/>
                      <a:pt x="1183" y="557"/>
                      <a:pt x="1122" y="597"/>
                    </a:cubicBezTo>
                    <a:cubicBezTo>
                      <a:pt x="1051" y="637"/>
                      <a:pt x="981" y="688"/>
                      <a:pt x="930" y="759"/>
                    </a:cubicBezTo>
                    <a:lnTo>
                      <a:pt x="890" y="799"/>
                    </a:lnTo>
                    <a:lnTo>
                      <a:pt x="849" y="850"/>
                    </a:lnTo>
                    <a:lnTo>
                      <a:pt x="819" y="900"/>
                    </a:lnTo>
                    <a:lnTo>
                      <a:pt x="788" y="951"/>
                    </a:lnTo>
                    <a:cubicBezTo>
                      <a:pt x="788" y="961"/>
                      <a:pt x="779" y="961"/>
                      <a:pt x="779" y="971"/>
                    </a:cubicBezTo>
                    <a:cubicBezTo>
                      <a:pt x="779" y="870"/>
                      <a:pt x="748" y="779"/>
                      <a:pt x="708" y="688"/>
                    </a:cubicBezTo>
                    <a:cubicBezTo>
                      <a:pt x="667" y="587"/>
                      <a:pt x="607" y="486"/>
                      <a:pt x="536" y="405"/>
                    </a:cubicBezTo>
                    <a:cubicBezTo>
                      <a:pt x="465" y="314"/>
                      <a:pt x="384" y="233"/>
                      <a:pt x="294" y="163"/>
                    </a:cubicBezTo>
                    <a:cubicBezTo>
                      <a:pt x="202" y="102"/>
                      <a:pt x="112" y="41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5550841" y="4679887"/>
                <a:ext cx="5691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969" extrusionOk="0">
                    <a:moveTo>
                      <a:pt x="1476" y="0"/>
                    </a:moveTo>
                    <a:cubicBezTo>
                      <a:pt x="1537" y="303"/>
                      <a:pt x="1547" y="607"/>
                      <a:pt x="1507" y="899"/>
                    </a:cubicBezTo>
                    <a:lnTo>
                      <a:pt x="1496" y="1011"/>
                    </a:lnTo>
                    <a:cubicBezTo>
                      <a:pt x="1486" y="1051"/>
                      <a:pt x="1486" y="1092"/>
                      <a:pt x="1476" y="1122"/>
                    </a:cubicBezTo>
                    <a:cubicBezTo>
                      <a:pt x="1456" y="1203"/>
                      <a:pt x="1446" y="1274"/>
                      <a:pt x="1415" y="1344"/>
                    </a:cubicBezTo>
                    <a:lnTo>
                      <a:pt x="1385" y="1456"/>
                    </a:lnTo>
                    <a:cubicBezTo>
                      <a:pt x="1375" y="1486"/>
                      <a:pt x="1365" y="1526"/>
                      <a:pt x="1355" y="1557"/>
                    </a:cubicBezTo>
                    <a:lnTo>
                      <a:pt x="1264" y="1769"/>
                    </a:lnTo>
                    <a:cubicBezTo>
                      <a:pt x="1213" y="1900"/>
                      <a:pt x="1143" y="2042"/>
                      <a:pt x="1072" y="2173"/>
                    </a:cubicBezTo>
                    <a:lnTo>
                      <a:pt x="1011" y="2264"/>
                    </a:lnTo>
                    <a:lnTo>
                      <a:pt x="950" y="2355"/>
                    </a:lnTo>
                    <a:lnTo>
                      <a:pt x="890" y="2446"/>
                    </a:lnTo>
                    <a:cubicBezTo>
                      <a:pt x="860" y="2476"/>
                      <a:pt x="839" y="2507"/>
                      <a:pt x="819" y="2527"/>
                    </a:cubicBezTo>
                    <a:cubicBezTo>
                      <a:pt x="779" y="2577"/>
                      <a:pt x="718" y="2588"/>
                      <a:pt x="647" y="2588"/>
                    </a:cubicBezTo>
                    <a:cubicBezTo>
                      <a:pt x="577" y="2588"/>
                      <a:pt x="506" y="2557"/>
                      <a:pt x="435" y="2537"/>
                    </a:cubicBezTo>
                    <a:cubicBezTo>
                      <a:pt x="294" y="2487"/>
                      <a:pt x="152" y="2416"/>
                      <a:pt x="0" y="2386"/>
                    </a:cubicBezTo>
                    <a:lnTo>
                      <a:pt x="0" y="2386"/>
                    </a:lnTo>
                    <a:cubicBezTo>
                      <a:pt x="142" y="2446"/>
                      <a:pt x="273" y="2527"/>
                      <a:pt x="415" y="2598"/>
                    </a:cubicBezTo>
                    <a:cubicBezTo>
                      <a:pt x="476" y="2638"/>
                      <a:pt x="556" y="2669"/>
                      <a:pt x="637" y="2678"/>
                    </a:cubicBezTo>
                    <a:cubicBezTo>
                      <a:pt x="658" y="2684"/>
                      <a:pt x="680" y="2686"/>
                      <a:pt x="703" y="2686"/>
                    </a:cubicBezTo>
                    <a:cubicBezTo>
                      <a:pt x="725" y="2686"/>
                      <a:pt x="748" y="2684"/>
                      <a:pt x="768" y="2678"/>
                    </a:cubicBezTo>
                    <a:cubicBezTo>
                      <a:pt x="779" y="2678"/>
                      <a:pt x="799" y="2678"/>
                      <a:pt x="809" y="2669"/>
                    </a:cubicBezTo>
                    <a:lnTo>
                      <a:pt x="839" y="2658"/>
                    </a:lnTo>
                    <a:cubicBezTo>
                      <a:pt x="849" y="2648"/>
                      <a:pt x="860" y="2638"/>
                      <a:pt x="869" y="2638"/>
                    </a:cubicBezTo>
                    <a:cubicBezTo>
                      <a:pt x="880" y="2678"/>
                      <a:pt x="910" y="2729"/>
                      <a:pt x="941" y="2759"/>
                    </a:cubicBezTo>
                    <a:cubicBezTo>
                      <a:pt x="981" y="2820"/>
                      <a:pt x="1042" y="2860"/>
                      <a:pt x="1102" y="2901"/>
                    </a:cubicBezTo>
                    <a:cubicBezTo>
                      <a:pt x="1163" y="2931"/>
                      <a:pt x="1224" y="2952"/>
                      <a:pt x="1294" y="2961"/>
                    </a:cubicBezTo>
                    <a:cubicBezTo>
                      <a:pt x="1324" y="2966"/>
                      <a:pt x="1353" y="2968"/>
                      <a:pt x="1382" y="2968"/>
                    </a:cubicBezTo>
                    <a:cubicBezTo>
                      <a:pt x="1422" y="2968"/>
                      <a:pt x="1461" y="2963"/>
                      <a:pt x="1496" y="2952"/>
                    </a:cubicBezTo>
                    <a:cubicBezTo>
                      <a:pt x="1435" y="2911"/>
                      <a:pt x="1385" y="2891"/>
                      <a:pt x="1334" y="2860"/>
                    </a:cubicBezTo>
                    <a:lnTo>
                      <a:pt x="1173" y="2770"/>
                    </a:lnTo>
                    <a:lnTo>
                      <a:pt x="1021" y="2678"/>
                    </a:lnTo>
                    <a:cubicBezTo>
                      <a:pt x="981" y="2658"/>
                      <a:pt x="950" y="2628"/>
                      <a:pt x="910" y="2598"/>
                    </a:cubicBezTo>
                    <a:cubicBezTo>
                      <a:pt x="941" y="2577"/>
                      <a:pt x="961" y="2557"/>
                      <a:pt x="981" y="2527"/>
                    </a:cubicBezTo>
                    <a:cubicBezTo>
                      <a:pt x="1011" y="2496"/>
                      <a:pt x="1031" y="2467"/>
                      <a:pt x="1051" y="2436"/>
                    </a:cubicBezTo>
                    <a:cubicBezTo>
                      <a:pt x="1082" y="2406"/>
                      <a:pt x="1102" y="2375"/>
                      <a:pt x="1123" y="2335"/>
                    </a:cubicBezTo>
                    <a:lnTo>
                      <a:pt x="1183" y="2244"/>
                    </a:lnTo>
                    <a:cubicBezTo>
                      <a:pt x="1274" y="2103"/>
                      <a:pt x="1345" y="1971"/>
                      <a:pt x="1406" y="1820"/>
                    </a:cubicBezTo>
                    <a:cubicBezTo>
                      <a:pt x="1435" y="1748"/>
                      <a:pt x="1466" y="1678"/>
                      <a:pt x="1486" y="1607"/>
                    </a:cubicBezTo>
                    <a:cubicBezTo>
                      <a:pt x="1496" y="1566"/>
                      <a:pt x="1516" y="1526"/>
                      <a:pt x="1527" y="1496"/>
                    </a:cubicBezTo>
                    <a:lnTo>
                      <a:pt x="1557" y="1375"/>
                    </a:lnTo>
                    <a:cubicBezTo>
                      <a:pt x="1588" y="1223"/>
                      <a:pt x="1617" y="1072"/>
                      <a:pt x="1628" y="910"/>
                    </a:cubicBezTo>
                    <a:cubicBezTo>
                      <a:pt x="1648" y="607"/>
                      <a:pt x="1597" y="283"/>
                      <a:pt x="1476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672955" y="5036772"/>
                <a:ext cx="130846" cy="173093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501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4" y="223"/>
                      <a:pt x="577" y="465"/>
                      <a:pt x="829" y="728"/>
                    </a:cubicBezTo>
                    <a:cubicBezTo>
                      <a:pt x="1092" y="991"/>
                      <a:pt x="1325" y="1274"/>
                      <a:pt x="1536" y="1577"/>
                    </a:cubicBezTo>
                    <a:cubicBezTo>
                      <a:pt x="1638" y="1729"/>
                      <a:pt x="1739" y="1881"/>
                      <a:pt x="1830" y="2042"/>
                    </a:cubicBezTo>
                    <a:cubicBezTo>
                      <a:pt x="1880" y="2123"/>
                      <a:pt x="1911" y="2204"/>
                      <a:pt x="1961" y="2285"/>
                    </a:cubicBezTo>
                    <a:lnTo>
                      <a:pt x="2022" y="2406"/>
                    </a:lnTo>
                    <a:lnTo>
                      <a:pt x="2073" y="2528"/>
                    </a:lnTo>
                    <a:cubicBezTo>
                      <a:pt x="2224" y="2862"/>
                      <a:pt x="2345" y="3205"/>
                      <a:pt x="2426" y="3569"/>
                    </a:cubicBezTo>
                    <a:cubicBezTo>
                      <a:pt x="2466" y="3700"/>
                      <a:pt x="2497" y="3821"/>
                      <a:pt x="2527" y="3953"/>
                    </a:cubicBezTo>
                    <a:cubicBezTo>
                      <a:pt x="2547" y="4084"/>
                      <a:pt x="2558" y="4216"/>
                      <a:pt x="2558" y="4337"/>
                    </a:cubicBezTo>
                    <a:cubicBezTo>
                      <a:pt x="2547" y="4468"/>
                      <a:pt x="2527" y="4600"/>
                      <a:pt x="2466" y="4711"/>
                    </a:cubicBezTo>
                    <a:cubicBezTo>
                      <a:pt x="2406" y="4832"/>
                      <a:pt x="2315" y="4933"/>
                      <a:pt x="2214" y="5014"/>
                    </a:cubicBezTo>
                    <a:cubicBezTo>
                      <a:pt x="2325" y="4944"/>
                      <a:pt x="2426" y="4852"/>
                      <a:pt x="2507" y="4742"/>
                    </a:cubicBezTo>
                    <a:cubicBezTo>
                      <a:pt x="2578" y="4620"/>
                      <a:pt x="2618" y="4489"/>
                      <a:pt x="2628" y="4347"/>
                    </a:cubicBezTo>
                    <a:cubicBezTo>
                      <a:pt x="2648" y="4206"/>
                      <a:pt x="2639" y="4075"/>
                      <a:pt x="2618" y="3933"/>
                    </a:cubicBezTo>
                    <a:cubicBezTo>
                      <a:pt x="2608" y="3852"/>
                      <a:pt x="2598" y="3771"/>
                      <a:pt x="2578" y="3690"/>
                    </a:cubicBezTo>
                    <a:lnTo>
                      <a:pt x="2578" y="3690"/>
                    </a:lnTo>
                    <a:lnTo>
                      <a:pt x="2608" y="3720"/>
                    </a:lnTo>
                    <a:cubicBezTo>
                      <a:pt x="2628" y="3741"/>
                      <a:pt x="2659" y="3761"/>
                      <a:pt x="2689" y="3781"/>
                    </a:cubicBezTo>
                    <a:cubicBezTo>
                      <a:pt x="2790" y="3852"/>
                      <a:pt x="2922" y="3902"/>
                      <a:pt x="3043" y="3922"/>
                    </a:cubicBezTo>
                    <a:cubicBezTo>
                      <a:pt x="3142" y="3948"/>
                      <a:pt x="3248" y="3966"/>
                      <a:pt x="3350" y="3966"/>
                    </a:cubicBezTo>
                    <a:cubicBezTo>
                      <a:pt x="3372" y="3966"/>
                      <a:pt x="3395" y="3965"/>
                      <a:pt x="3417" y="3963"/>
                    </a:cubicBezTo>
                    <a:cubicBezTo>
                      <a:pt x="3538" y="3963"/>
                      <a:pt x="3670" y="3953"/>
                      <a:pt x="3791" y="3913"/>
                    </a:cubicBezTo>
                    <a:cubicBezTo>
                      <a:pt x="3659" y="3893"/>
                      <a:pt x="3538" y="3872"/>
                      <a:pt x="3427" y="3852"/>
                    </a:cubicBezTo>
                    <a:cubicBezTo>
                      <a:pt x="3306" y="3832"/>
                      <a:pt x="3185" y="3812"/>
                      <a:pt x="3073" y="3781"/>
                    </a:cubicBezTo>
                    <a:cubicBezTo>
                      <a:pt x="2962" y="3761"/>
                      <a:pt x="2851" y="3720"/>
                      <a:pt x="2740" y="3680"/>
                    </a:cubicBezTo>
                    <a:cubicBezTo>
                      <a:pt x="2679" y="3650"/>
                      <a:pt x="2608" y="3610"/>
                      <a:pt x="2547" y="3559"/>
                    </a:cubicBezTo>
                    <a:lnTo>
                      <a:pt x="2547" y="3538"/>
                    </a:lnTo>
                    <a:cubicBezTo>
                      <a:pt x="2477" y="3174"/>
                      <a:pt x="2365" y="2811"/>
                      <a:pt x="2204" y="2467"/>
                    </a:cubicBezTo>
                    <a:cubicBezTo>
                      <a:pt x="2062" y="2123"/>
                      <a:pt x="1870" y="1800"/>
                      <a:pt x="1648" y="1497"/>
                    </a:cubicBezTo>
                    <a:cubicBezTo>
                      <a:pt x="1426" y="1193"/>
                      <a:pt x="1173" y="921"/>
                      <a:pt x="900" y="668"/>
                    </a:cubicBezTo>
                    <a:cubicBezTo>
                      <a:pt x="617" y="415"/>
                      <a:pt x="323" y="193"/>
                      <a:pt x="0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5897993" y="5053167"/>
                <a:ext cx="47803" cy="7434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2154" extrusionOk="0">
                    <a:moveTo>
                      <a:pt x="1385" y="1"/>
                    </a:moveTo>
                    <a:lnTo>
                      <a:pt x="1385" y="1"/>
                    </a:lnTo>
                    <a:cubicBezTo>
                      <a:pt x="1243" y="132"/>
                      <a:pt x="1112" y="273"/>
                      <a:pt x="991" y="435"/>
                    </a:cubicBezTo>
                    <a:cubicBezTo>
                      <a:pt x="930" y="506"/>
                      <a:pt x="870" y="597"/>
                      <a:pt x="829" y="688"/>
                    </a:cubicBezTo>
                    <a:cubicBezTo>
                      <a:pt x="789" y="759"/>
                      <a:pt x="768" y="840"/>
                      <a:pt x="758" y="920"/>
                    </a:cubicBezTo>
                    <a:cubicBezTo>
                      <a:pt x="748" y="900"/>
                      <a:pt x="738" y="880"/>
                      <a:pt x="728" y="850"/>
                    </a:cubicBezTo>
                    <a:cubicBezTo>
                      <a:pt x="677" y="759"/>
                      <a:pt x="616" y="668"/>
                      <a:pt x="546" y="587"/>
                    </a:cubicBezTo>
                    <a:cubicBezTo>
                      <a:pt x="475" y="516"/>
                      <a:pt x="394" y="446"/>
                      <a:pt x="303" y="385"/>
                    </a:cubicBezTo>
                    <a:cubicBezTo>
                      <a:pt x="202" y="334"/>
                      <a:pt x="101" y="304"/>
                      <a:pt x="0" y="294"/>
                    </a:cubicBezTo>
                    <a:lnTo>
                      <a:pt x="0" y="294"/>
                    </a:lnTo>
                    <a:cubicBezTo>
                      <a:pt x="81" y="354"/>
                      <a:pt x="162" y="415"/>
                      <a:pt x="232" y="486"/>
                    </a:cubicBezTo>
                    <a:cubicBezTo>
                      <a:pt x="303" y="547"/>
                      <a:pt x="374" y="617"/>
                      <a:pt x="434" y="688"/>
                    </a:cubicBezTo>
                    <a:cubicBezTo>
                      <a:pt x="506" y="759"/>
                      <a:pt x="566" y="840"/>
                      <a:pt x="627" y="911"/>
                    </a:cubicBezTo>
                    <a:lnTo>
                      <a:pt x="748" y="1062"/>
                    </a:lnTo>
                    <a:lnTo>
                      <a:pt x="748" y="1072"/>
                    </a:lnTo>
                    <a:lnTo>
                      <a:pt x="748" y="1153"/>
                    </a:lnTo>
                    <a:cubicBezTo>
                      <a:pt x="758" y="1203"/>
                      <a:pt x="758" y="1244"/>
                      <a:pt x="768" y="1295"/>
                    </a:cubicBezTo>
                    <a:cubicBezTo>
                      <a:pt x="778" y="1396"/>
                      <a:pt x="798" y="1497"/>
                      <a:pt x="819" y="1588"/>
                    </a:cubicBezTo>
                    <a:cubicBezTo>
                      <a:pt x="859" y="1780"/>
                      <a:pt x="899" y="1972"/>
                      <a:pt x="971" y="2154"/>
                    </a:cubicBezTo>
                    <a:cubicBezTo>
                      <a:pt x="960" y="1962"/>
                      <a:pt x="950" y="1770"/>
                      <a:pt x="930" y="1578"/>
                    </a:cubicBezTo>
                    <a:cubicBezTo>
                      <a:pt x="920" y="1477"/>
                      <a:pt x="910" y="1376"/>
                      <a:pt x="910" y="1284"/>
                    </a:cubicBezTo>
                    <a:cubicBezTo>
                      <a:pt x="899" y="1234"/>
                      <a:pt x="899" y="1183"/>
                      <a:pt x="899" y="1143"/>
                    </a:cubicBezTo>
                    <a:lnTo>
                      <a:pt x="899" y="1072"/>
                    </a:lnTo>
                    <a:lnTo>
                      <a:pt x="899" y="1001"/>
                    </a:lnTo>
                    <a:cubicBezTo>
                      <a:pt x="899" y="819"/>
                      <a:pt x="980" y="658"/>
                      <a:pt x="1081" y="496"/>
                    </a:cubicBezTo>
                    <a:cubicBezTo>
                      <a:pt x="1183" y="334"/>
                      <a:pt x="1294" y="172"/>
                      <a:pt x="1385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5617110" y="5171450"/>
                <a:ext cx="60056" cy="3596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0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2" y="101"/>
                      <a:pt x="243" y="182"/>
                      <a:pt x="395" y="243"/>
                    </a:cubicBezTo>
                    <a:cubicBezTo>
                      <a:pt x="537" y="304"/>
                      <a:pt x="699" y="334"/>
                      <a:pt x="850" y="344"/>
                    </a:cubicBezTo>
                    <a:cubicBezTo>
                      <a:pt x="877" y="347"/>
                      <a:pt x="904" y="349"/>
                      <a:pt x="931" y="349"/>
                    </a:cubicBezTo>
                    <a:cubicBezTo>
                      <a:pt x="985" y="349"/>
                      <a:pt x="1038" y="344"/>
                      <a:pt x="1092" y="344"/>
                    </a:cubicBezTo>
                    <a:cubicBezTo>
                      <a:pt x="1113" y="384"/>
                      <a:pt x="1133" y="425"/>
                      <a:pt x="1143" y="465"/>
                    </a:cubicBezTo>
                    <a:cubicBezTo>
                      <a:pt x="1164" y="526"/>
                      <a:pt x="1173" y="587"/>
                      <a:pt x="1184" y="658"/>
                    </a:cubicBezTo>
                    <a:cubicBezTo>
                      <a:pt x="1193" y="718"/>
                      <a:pt x="1204" y="779"/>
                      <a:pt x="1204" y="840"/>
                    </a:cubicBezTo>
                    <a:cubicBezTo>
                      <a:pt x="1193" y="900"/>
                      <a:pt x="1184" y="971"/>
                      <a:pt x="1153" y="1042"/>
                    </a:cubicBezTo>
                    <a:cubicBezTo>
                      <a:pt x="1224" y="1011"/>
                      <a:pt x="1285" y="941"/>
                      <a:pt x="1315" y="870"/>
                    </a:cubicBezTo>
                    <a:cubicBezTo>
                      <a:pt x="1345" y="789"/>
                      <a:pt x="1345" y="708"/>
                      <a:pt x="1335" y="627"/>
                    </a:cubicBezTo>
                    <a:cubicBezTo>
                      <a:pt x="1315" y="546"/>
                      <a:pt x="1285" y="476"/>
                      <a:pt x="1244" y="415"/>
                    </a:cubicBezTo>
                    <a:cubicBezTo>
                      <a:pt x="1224" y="384"/>
                      <a:pt x="1204" y="354"/>
                      <a:pt x="1173" y="334"/>
                    </a:cubicBezTo>
                    <a:cubicBezTo>
                      <a:pt x="1224" y="324"/>
                      <a:pt x="1274" y="314"/>
                      <a:pt x="1315" y="304"/>
                    </a:cubicBezTo>
                    <a:cubicBezTo>
                      <a:pt x="1467" y="263"/>
                      <a:pt x="1618" y="202"/>
                      <a:pt x="1739" y="122"/>
                    </a:cubicBezTo>
                    <a:lnTo>
                      <a:pt x="1739" y="122"/>
                    </a:lnTo>
                    <a:cubicBezTo>
                      <a:pt x="1588" y="152"/>
                      <a:pt x="1447" y="173"/>
                      <a:pt x="1295" y="193"/>
                    </a:cubicBezTo>
                    <a:cubicBezTo>
                      <a:pt x="1224" y="198"/>
                      <a:pt x="1151" y="200"/>
                      <a:pt x="1077" y="200"/>
                    </a:cubicBezTo>
                    <a:cubicBezTo>
                      <a:pt x="1004" y="200"/>
                      <a:pt x="931" y="198"/>
                      <a:pt x="860" y="193"/>
                    </a:cubicBezTo>
                    <a:cubicBezTo>
                      <a:pt x="719" y="193"/>
                      <a:pt x="567" y="162"/>
                      <a:pt x="425" y="132"/>
                    </a:cubicBezTo>
                    <a:cubicBezTo>
                      <a:pt x="284" y="101"/>
                      <a:pt x="142" y="51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5725280" y="4696627"/>
                <a:ext cx="80627" cy="9819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845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1233" y="304"/>
                      <a:pt x="1305" y="616"/>
                      <a:pt x="1345" y="920"/>
                    </a:cubicBezTo>
                    <a:cubicBezTo>
                      <a:pt x="1385" y="1233"/>
                      <a:pt x="1395" y="1546"/>
                      <a:pt x="1355" y="1850"/>
                    </a:cubicBezTo>
                    <a:cubicBezTo>
                      <a:pt x="1325" y="2002"/>
                      <a:pt x="1284" y="2143"/>
                      <a:pt x="1213" y="2274"/>
                    </a:cubicBezTo>
                    <a:cubicBezTo>
                      <a:pt x="1153" y="2396"/>
                      <a:pt x="1022" y="2476"/>
                      <a:pt x="890" y="2548"/>
                    </a:cubicBezTo>
                    <a:cubicBezTo>
                      <a:pt x="748" y="2618"/>
                      <a:pt x="607" y="2679"/>
                      <a:pt x="456" y="2730"/>
                    </a:cubicBezTo>
                    <a:cubicBezTo>
                      <a:pt x="384" y="2750"/>
                      <a:pt x="303" y="2770"/>
                      <a:pt x="233" y="2790"/>
                    </a:cubicBezTo>
                    <a:cubicBezTo>
                      <a:pt x="152" y="2810"/>
                      <a:pt x="81" y="2831"/>
                      <a:pt x="0" y="2840"/>
                    </a:cubicBezTo>
                    <a:cubicBezTo>
                      <a:pt x="24" y="2843"/>
                      <a:pt x="48" y="2845"/>
                      <a:pt x="72" y="2845"/>
                    </a:cubicBezTo>
                    <a:cubicBezTo>
                      <a:pt x="129" y="2845"/>
                      <a:pt x="186" y="2837"/>
                      <a:pt x="243" y="2831"/>
                    </a:cubicBezTo>
                    <a:cubicBezTo>
                      <a:pt x="314" y="2831"/>
                      <a:pt x="395" y="2810"/>
                      <a:pt x="476" y="2800"/>
                    </a:cubicBezTo>
                    <a:cubicBezTo>
                      <a:pt x="637" y="2759"/>
                      <a:pt x="789" y="2719"/>
                      <a:pt x="941" y="2649"/>
                    </a:cubicBezTo>
                    <a:cubicBezTo>
                      <a:pt x="1011" y="2618"/>
                      <a:pt x="1082" y="2577"/>
                      <a:pt x="1153" y="2537"/>
                    </a:cubicBezTo>
                    <a:cubicBezTo>
                      <a:pt x="1224" y="2487"/>
                      <a:pt x="1294" y="2416"/>
                      <a:pt x="1335" y="2345"/>
                    </a:cubicBezTo>
                    <a:cubicBezTo>
                      <a:pt x="1355" y="2386"/>
                      <a:pt x="1385" y="2426"/>
                      <a:pt x="1406" y="2467"/>
                    </a:cubicBezTo>
                    <a:cubicBezTo>
                      <a:pt x="1487" y="2557"/>
                      <a:pt x="1577" y="2628"/>
                      <a:pt x="1689" y="2669"/>
                    </a:cubicBezTo>
                    <a:cubicBezTo>
                      <a:pt x="1790" y="2719"/>
                      <a:pt x="1911" y="2730"/>
                      <a:pt x="2012" y="2739"/>
                    </a:cubicBezTo>
                    <a:cubicBezTo>
                      <a:pt x="2123" y="2750"/>
                      <a:pt x="2224" y="2750"/>
                      <a:pt x="2336" y="2750"/>
                    </a:cubicBezTo>
                    <a:cubicBezTo>
                      <a:pt x="2244" y="2689"/>
                      <a:pt x="2133" y="2658"/>
                      <a:pt x="2032" y="2628"/>
                    </a:cubicBezTo>
                    <a:cubicBezTo>
                      <a:pt x="1931" y="2598"/>
                      <a:pt x="1830" y="2577"/>
                      <a:pt x="1739" y="2537"/>
                    </a:cubicBezTo>
                    <a:cubicBezTo>
                      <a:pt x="1658" y="2497"/>
                      <a:pt x="1567" y="2446"/>
                      <a:pt x="1496" y="2386"/>
                    </a:cubicBezTo>
                    <a:cubicBezTo>
                      <a:pt x="1456" y="2345"/>
                      <a:pt x="1415" y="2315"/>
                      <a:pt x="1375" y="2274"/>
                    </a:cubicBezTo>
                    <a:cubicBezTo>
                      <a:pt x="1436" y="2143"/>
                      <a:pt x="1476" y="2002"/>
                      <a:pt x="1496" y="1870"/>
                    </a:cubicBezTo>
                    <a:cubicBezTo>
                      <a:pt x="1516" y="1708"/>
                      <a:pt x="1527" y="1546"/>
                      <a:pt x="1516" y="1385"/>
                    </a:cubicBezTo>
                    <a:lnTo>
                      <a:pt x="1507" y="1263"/>
                    </a:lnTo>
                    <a:lnTo>
                      <a:pt x="1496" y="1142"/>
                    </a:lnTo>
                    <a:cubicBezTo>
                      <a:pt x="1487" y="1061"/>
                      <a:pt x="1466" y="980"/>
                      <a:pt x="1456" y="910"/>
                    </a:cubicBezTo>
                    <a:cubicBezTo>
                      <a:pt x="1395" y="587"/>
                      <a:pt x="1294" y="283"/>
                      <a:pt x="1153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926226" y="4699733"/>
                <a:ext cx="15739" cy="10019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03" extrusionOk="0">
                    <a:moveTo>
                      <a:pt x="213" y="1"/>
                    </a:moveTo>
                    <a:lnTo>
                      <a:pt x="213" y="1"/>
                    </a:lnTo>
                    <a:cubicBezTo>
                      <a:pt x="122" y="234"/>
                      <a:pt x="61" y="486"/>
                      <a:pt x="31" y="729"/>
                    </a:cubicBezTo>
                    <a:cubicBezTo>
                      <a:pt x="11" y="850"/>
                      <a:pt x="1" y="982"/>
                      <a:pt x="1" y="1103"/>
                    </a:cubicBezTo>
                    <a:lnTo>
                      <a:pt x="1" y="1295"/>
                    </a:lnTo>
                    <a:cubicBezTo>
                      <a:pt x="1" y="1355"/>
                      <a:pt x="11" y="1416"/>
                      <a:pt x="11" y="1477"/>
                    </a:cubicBezTo>
                    <a:cubicBezTo>
                      <a:pt x="11" y="1537"/>
                      <a:pt x="21" y="1608"/>
                      <a:pt x="31" y="1669"/>
                    </a:cubicBezTo>
                    <a:lnTo>
                      <a:pt x="61" y="1851"/>
                    </a:lnTo>
                    <a:cubicBezTo>
                      <a:pt x="81" y="1972"/>
                      <a:pt x="112" y="2094"/>
                      <a:pt x="153" y="2215"/>
                    </a:cubicBezTo>
                    <a:cubicBezTo>
                      <a:pt x="223" y="2458"/>
                      <a:pt x="324" y="2690"/>
                      <a:pt x="456" y="2902"/>
                    </a:cubicBezTo>
                    <a:cubicBezTo>
                      <a:pt x="375" y="2660"/>
                      <a:pt x="314" y="2427"/>
                      <a:pt x="263" y="2184"/>
                    </a:cubicBezTo>
                    <a:cubicBezTo>
                      <a:pt x="234" y="2073"/>
                      <a:pt x="213" y="1952"/>
                      <a:pt x="193" y="1831"/>
                    </a:cubicBezTo>
                    <a:cubicBezTo>
                      <a:pt x="183" y="1710"/>
                      <a:pt x="162" y="1588"/>
                      <a:pt x="153" y="1467"/>
                    </a:cubicBezTo>
                    <a:cubicBezTo>
                      <a:pt x="142" y="1346"/>
                      <a:pt x="142" y="1224"/>
                      <a:pt x="142" y="1103"/>
                    </a:cubicBezTo>
                    <a:cubicBezTo>
                      <a:pt x="132" y="982"/>
                      <a:pt x="142" y="860"/>
                      <a:pt x="142" y="739"/>
                    </a:cubicBezTo>
                    <a:cubicBezTo>
                      <a:pt x="153" y="497"/>
                      <a:pt x="183" y="254"/>
                      <a:pt x="213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6035777" y="4706740"/>
                <a:ext cx="37380" cy="8273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2" y="182"/>
                      <a:pt x="263" y="364"/>
                      <a:pt x="385" y="546"/>
                    </a:cubicBezTo>
                    <a:cubicBezTo>
                      <a:pt x="436" y="647"/>
                      <a:pt x="496" y="738"/>
                      <a:pt x="546" y="829"/>
                    </a:cubicBezTo>
                    <a:cubicBezTo>
                      <a:pt x="607" y="930"/>
                      <a:pt x="648" y="1021"/>
                      <a:pt x="698" y="1122"/>
                    </a:cubicBezTo>
                    <a:cubicBezTo>
                      <a:pt x="779" y="1325"/>
                      <a:pt x="850" y="1527"/>
                      <a:pt x="901" y="1739"/>
                    </a:cubicBezTo>
                    <a:cubicBezTo>
                      <a:pt x="941" y="1951"/>
                      <a:pt x="971" y="2174"/>
                      <a:pt x="971" y="2396"/>
                    </a:cubicBezTo>
                    <a:cubicBezTo>
                      <a:pt x="1083" y="1961"/>
                      <a:pt x="1011" y="1476"/>
                      <a:pt x="829" y="1062"/>
                    </a:cubicBezTo>
                    <a:cubicBezTo>
                      <a:pt x="779" y="961"/>
                      <a:pt x="728" y="860"/>
                      <a:pt x="668" y="759"/>
                    </a:cubicBezTo>
                    <a:cubicBezTo>
                      <a:pt x="607" y="667"/>
                      <a:pt x="546" y="566"/>
                      <a:pt x="476" y="485"/>
                    </a:cubicBezTo>
                    <a:cubicBezTo>
                      <a:pt x="335" y="303"/>
                      <a:pt x="173" y="142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5556778" y="4857812"/>
                <a:ext cx="525077" cy="238292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6904" extrusionOk="0">
                    <a:moveTo>
                      <a:pt x="10088" y="0"/>
                    </a:moveTo>
                    <a:cubicBezTo>
                      <a:pt x="10048" y="71"/>
                      <a:pt x="9987" y="131"/>
                      <a:pt x="9927" y="172"/>
                    </a:cubicBezTo>
                    <a:cubicBezTo>
                      <a:pt x="9866" y="223"/>
                      <a:pt x="9805" y="263"/>
                      <a:pt x="9734" y="293"/>
                    </a:cubicBezTo>
                    <a:cubicBezTo>
                      <a:pt x="9593" y="364"/>
                      <a:pt x="9451" y="414"/>
                      <a:pt x="9300" y="445"/>
                    </a:cubicBezTo>
                    <a:cubicBezTo>
                      <a:pt x="9148" y="486"/>
                      <a:pt x="8997" y="506"/>
                      <a:pt x="8835" y="526"/>
                    </a:cubicBezTo>
                    <a:cubicBezTo>
                      <a:pt x="8795" y="536"/>
                      <a:pt x="8744" y="546"/>
                      <a:pt x="8693" y="546"/>
                    </a:cubicBezTo>
                    <a:cubicBezTo>
                      <a:pt x="8613" y="536"/>
                      <a:pt x="8541" y="536"/>
                      <a:pt x="8461" y="526"/>
                    </a:cubicBezTo>
                    <a:cubicBezTo>
                      <a:pt x="8410" y="526"/>
                      <a:pt x="8359" y="526"/>
                      <a:pt x="8309" y="536"/>
                    </a:cubicBezTo>
                    <a:cubicBezTo>
                      <a:pt x="8213" y="521"/>
                      <a:pt x="8111" y="512"/>
                      <a:pt x="8007" y="512"/>
                    </a:cubicBezTo>
                    <a:cubicBezTo>
                      <a:pt x="7970" y="512"/>
                      <a:pt x="7932" y="513"/>
                      <a:pt x="7895" y="515"/>
                    </a:cubicBezTo>
                    <a:cubicBezTo>
                      <a:pt x="7652" y="515"/>
                      <a:pt x="7400" y="566"/>
                      <a:pt x="7157" y="647"/>
                    </a:cubicBezTo>
                    <a:cubicBezTo>
                      <a:pt x="6924" y="718"/>
                      <a:pt x="6692" y="839"/>
                      <a:pt x="6490" y="991"/>
                    </a:cubicBezTo>
                    <a:cubicBezTo>
                      <a:pt x="6075" y="1284"/>
                      <a:pt x="5762" y="1688"/>
                      <a:pt x="5549" y="2153"/>
                    </a:cubicBezTo>
                    <a:cubicBezTo>
                      <a:pt x="5439" y="2375"/>
                      <a:pt x="5358" y="2618"/>
                      <a:pt x="5307" y="2871"/>
                    </a:cubicBezTo>
                    <a:cubicBezTo>
                      <a:pt x="5287" y="2992"/>
                      <a:pt x="5277" y="3123"/>
                      <a:pt x="5266" y="3245"/>
                    </a:cubicBezTo>
                    <a:cubicBezTo>
                      <a:pt x="5266" y="3346"/>
                      <a:pt x="5277" y="3447"/>
                      <a:pt x="5297" y="3548"/>
                    </a:cubicBezTo>
                    <a:cubicBezTo>
                      <a:pt x="5075" y="3558"/>
                      <a:pt x="4862" y="3609"/>
                      <a:pt x="4660" y="3669"/>
                    </a:cubicBezTo>
                    <a:cubicBezTo>
                      <a:pt x="4428" y="3750"/>
                      <a:pt x="4205" y="3851"/>
                      <a:pt x="4003" y="3983"/>
                    </a:cubicBezTo>
                    <a:cubicBezTo>
                      <a:pt x="3791" y="4114"/>
                      <a:pt x="3599" y="4266"/>
                      <a:pt x="3427" y="4437"/>
                    </a:cubicBezTo>
                    <a:cubicBezTo>
                      <a:pt x="3336" y="4518"/>
                      <a:pt x="3255" y="4610"/>
                      <a:pt x="3184" y="4711"/>
                    </a:cubicBezTo>
                    <a:cubicBezTo>
                      <a:pt x="3144" y="4761"/>
                      <a:pt x="3103" y="4812"/>
                      <a:pt x="3073" y="4862"/>
                    </a:cubicBezTo>
                    <a:cubicBezTo>
                      <a:pt x="3063" y="4902"/>
                      <a:pt x="3043" y="4943"/>
                      <a:pt x="3033" y="4983"/>
                    </a:cubicBezTo>
                    <a:cubicBezTo>
                      <a:pt x="2631" y="4871"/>
                      <a:pt x="2216" y="4809"/>
                      <a:pt x="1803" y="4809"/>
                    </a:cubicBezTo>
                    <a:cubicBezTo>
                      <a:pt x="1697" y="4809"/>
                      <a:pt x="1591" y="4813"/>
                      <a:pt x="1486" y="4822"/>
                    </a:cubicBezTo>
                    <a:cubicBezTo>
                      <a:pt x="1213" y="4852"/>
                      <a:pt x="951" y="4902"/>
                      <a:pt x="697" y="4983"/>
                    </a:cubicBezTo>
                    <a:cubicBezTo>
                      <a:pt x="435" y="5075"/>
                      <a:pt x="192" y="5206"/>
                      <a:pt x="0" y="5388"/>
                    </a:cubicBezTo>
                    <a:cubicBezTo>
                      <a:pt x="101" y="5307"/>
                      <a:pt x="212" y="5236"/>
                      <a:pt x="334" y="5176"/>
                    </a:cubicBezTo>
                    <a:cubicBezTo>
                      <a:pt x="455" y="5115"/>
                      <a:pt x="576" y="5064"/>
                      <a:pt x="708" y="5024"/>
                    </a:cubicBezTo>
                    <a:cubicBezTo>
                      <a:pt x="960" y="4953"/>
                      <a:pt x="1223" y="4913"/>
                      <a:pt x="1496" y="4902"/>
                    </a:cubicBezTo>
                    <a:cubicBezTo>
                      <a:pt x="1558" y="4900"/>
                      <a:pt x="1619" y="4899"/>
                      <a:pt x="1681" y="4899"/>
                    </a:cubicBezTo>
                    <a:cubicBezTo>
                      <a:pt x="1882" y="4899"/>
                      <a:pt x="2084" y="4912"/>
                      <a:pt x="2285" y="4943"/>
                    </a:cubicBezTo>
                    <a:cubicBezTo>
                      <a:pt x="2548" y="4974"/>
                      <a:pt x="2810" y="5034"/>
                      <a:pt x="3053" y="5125"/>
                    </a:cubicBezTo>
                    <a:lnTo>
                      <a:pt x="3134" y="5145"/>
                    </a:lnTo>
                    <a:lnTo>
                      <a:pt x="3134" y="5064"/>
                    </a:lnTo>
                    <a:cubicBezTo>
                      <a:pt x="3134" y="5024"/>
                      <a:pt x="3164" y="4974"/>
                      <a:pt x="3184" y="4923"/>
                    </a:cubicBezTo>
                    <a:cubicBezTo>
                      <a:pt x="3215" y="4882"/>
                      <a:pt x="3245" y="4832"/>
                      <a:pt x="3285" y="4781"/>
                    </a:cubicBezTo>
                    <a:cubicBezTo>
                      <a:pt x="3346" y="4691"/>
                      <a:pt x="3427" y="4610"/>
                      <a:pt x="3518" y="4529"/>
                    </a:cubicBezTo>
                    <a:cubicBezTo>
                      <a:pt x="3680" y="4367"/>
                      <a:pt x="3871" y="4226"/>
                      <a:pt x="4074" y="4104"/>
                    </a:cubicBezTo>
                    <a:cubicBezTo>
                      <a:pt x="4276" y="3983"/>
                      <a:pt x="4488" y="3882"/>
                      <a:pt x="4700" y="3811"/>
                    </a:cubicBezTo>
                    <a:cubicBezTo>
                      <a:pt x="4923" y="3740"/>
                      <a:pt x="5156" y="3689"/>
                      <a:pt x="5388" y="3689"/>
                    </a:cubicBezTo>
                    <a:lnTo>
                      <a:pt x="5479" y="3689"/>
                    </a:lnTo>
                    <a:lnTo>
                      <a:pt x="5479" y="3660"/>
                    </a:lnTo>
                    <a:cubicBezTo>
                      <a:pt x="5580" y="3669"/>
                      <a:pt x="5681" y="3680"/>
                      <a:pt x="5772" y="3700"/>
                    </a:cubicBezTo>
                    <a:cubicBezTo>
                      <a:pt x="5984" y="3730"/>
                      <a:pt x="6196" y="3801"/>
                      <a:pt x="6389" y="3892"/>
                    </a:cubicBezTo>
                    <a:cubicBezTo>
                      <a:pt x="6773" y="4074"/>
                      <a:pt x="7117" y="4336"/>
                      <a:pt x="7400" y="4660"/>
                    </a:cubicBezTo>
                    <a:cubicBezTo>
                      <a:pt x="7551" y="4822"/>
                      <a:pt x="7683" y="4983"/>
                      <a:pt x="7804" y="5165"/>
                    </a:cubicBezTo>
                    <a:cubicBezTo>
                      <a:pt x="7925" y="5347"/>
                      <a:pt x="8036" y="5529"/>
                      <a:pt x="8148" y="5722"/>
                    </a:cubicBezTo>
                    <a:cubicBezTo>
                      <a:pt x="8350" y="6095"/>
                      <a:pt x="8532" y="6490"/>
                      <a:pt x="8703" y="6904"/>
                    </a:cubicBezTo>
                    <a:cubicBezTo>
                      <a:pt x="8592" y="6479"/>
                      <a:pt x="8440" y="6055"/>
                      <a:pt x="8249" y="5661"/>
                    </a:cubicBezTo>
                    <a:cubicBezTo>
                      <a:pt x="8218" y="5621"/>
                      <a:pt x="8198" y="5570"/>
                      <a:pt x="8178" y="5519"/>
                    </a:cubicBezTo>
                    <a:cubicBezTo>
                      <a:pt x="8188" y="5398"/>
                      <a:pt x="8228" y="5277"/>
                      <a:pt x="8299" y="5165"/>
                    </a:cubicBezTo>
                    <a:cubicBezTo>
                      <a:pt x="8380" y="5054"/>
                      <a:pt x="8491" y="4963"/>
                      <a:pt x="8602" y="4893"/>
                    </a:cubicBezTo>
                    <a:cubicBezTo>
                      <a:pt x="8835" y="4741"/>
                      <a:pt x="9098" y="4640"/>
                      <a:pt x="9361" y="4569"/>
                    </a:cubicBezTo>
                    <a:cubicBezTo>
                      <a:pt x="9623" y="4498"/>
                      <a:pt x="9896" y="4437"/>
                      <a:pt x="10169" y="4408"/>
                    </a:cubicBezTo>
                    <a:cubicBezTo>
                      <a:pt x="10396" y="4374"/>
                      <a:pt x="10624" y="4354"/>
                      <a:pt x="10851" y="4354"/>
                    </a:cubicBezTo>
                    <a:cubicBezTo>
                      <a:pt x="10897" y="4354"/>
                      <a:pt x="10942" y="4355"/>
                      <a:pt x="10988" y="4357"/>
                    </a:cubicBezTo>
                    <a:cubicBezTo>
                      <a:pt x="11271" y="4367"/>
                      <a:pt x="11544" y="4408"/>
                      <a:pt x="11796" y="4498"/>
                    </a:cubicBezTo>
                    <a:cubicBezTo>
                      <a:pt x="11928" y="4539"/>
                      <a:pt x="12039" y="4599"/>
                      <a:pt x="12151" y="4691"/>
                    </a:cubicBezTo>
                    <a:cubicBezTo>
                      <a:pt x="12160" y="4700"/>
                      <a:pt x="12180" y="4711"/>
                      <a:pt x="12191" y="4720"/>
                    </a:cubicBezTo>
                    <a:cubicBezTo>
                      <a:pt x="12221" y="4781"/>
                      <a:pt x="12261" y="4842"/>
                      <a:pt x="12302" y="4893"/>
                    </a:cubicBezTo>
                    <a:cubicBezTo>
                      <a:pt x="12322" y="4923"/>
                      <a:pt x="12353" y="4953"/>
                      <a:pt x="12383" y="4983"/>
                    </a:cubicBezTo>
                    <a:lnTo>
                      <a:pt x="12413" y="5014"/>
                    </a:lnTo>
                    <a:cubicBezTo>
                      <a:pt x="12535" y="5246"/>
                      <a:pt x="12595" y="5509"/>
                      <a:pt x="12595" y="5782"/>
                    </a:cubicBezTo>
                    <a:cubicBezTo>
                      <a:pt x="12595" y="6055"/>
                      <a:pt x="12535" y="6328"/>
                      <a:pt x="12443" y="6591"/>
                    </a:cubicBezTo>
                    <a:cubicBezTo>
                      <a:pt x="12555" y="6338"/>
                      <a:pt x="12625" y="6065"/>
                      <a:pt x="12636" y="5782"/>
                    </a:cubicBezTo>
                    <a:cubicBezTo>
                      <a:pt x="12645" y="5560"/>
                      <a:pt x="12615" y="5327"/>
                      <a:pt x="12535" y="5115"/>
                    </a:cubicBezTo>
                    <a:lnTo>
                      <a:pt x="12535" y="5115"/>
                    </a:lnTo>
                    <a:cubicBezTo>
                      <a:pt x="12575" y="5135"/>
                      <a:pt x="12625" y="5165"/>
                      <a:pt x="12666" y="5176"/>
                    </a:cubicBezTo>
                    <a:cubicBezTo>
                      <a:pt x="12783" y="5215"/>
                      <a:pt x="12900" y="5230"/>
                      <a:pt x="13017" y="5230"/>
                    </a:cubicBezTo>
                    <a:cubicBezTo>
                      <a:pt x="13052" y="5230"/>
                      <a:pt x="13086" y="5228"/>
                      <a:pt x="13121" y="5226"/>
                    </a:cubicBezTo>
                    <a:cubicBezTo>
                      <a:pt x="13424" y="5206"/>
                      <a:pt x="13707" y="5125"/>
                      <a:pt x="13990" y="5024"/>
                    </a:cubicBezTo>
                    <a:lnTo>
                      <a:pt x="13990" y="5024"/>
                    </a:lnTo>
                    <a:cubicBezTo>
                      <a:pt x="13697" y="5095"/>
                      <a:pt x="13414" y="5156"/>
                      <a:pt x="13121" y="5156"/>
                    </a:cubicBezTo>
                    <a:cubicBezTo>
                      <a:pt x="12979" y="5156"/>
                      <a:pt x="12827" y="5145"/>
                      <a:pt x="12696" y="5095"/>
                    </a:cubicBezTo>
                    <a:cubicBezTo>
                      <a:pt x="12636" y="5064"/>
                      <a:pt x="12575" y="5034"/>
                      <a:pt x="12524" y="4983"/>
                    </a:cubicBezTo>
                    <a:lnTo>
                      <a:pt x="12454" y="4913"/>
                    </a:lnTo>
                    <a:cubicBezTo>
                      <a:pt x="12434" y="4893"/>
                      <a:pt x="12423" y="4862"/>
                      <a:pt x="12403" y="4842"/>
                    </a:cubicBezTo>
                    <a:cubicBezTo>
                      <a:pt x="12393" y="4822"/>
                      <a:pt x="12373" y="4801"/>
                      <a:pt x="12362" y="4792"/>
                    </a:cubicBezTo>
                    <a:cubicBezTo>
                      <a:pt x="12292" y="4680"/>
                      <a:pt x="12241" y="4569"/>
                      <a:pt x="12211" y="4448"/>
                    </a:cubicBezTo>
                    <a:cubicBezTo>
                      <a:pt x="12171" y="4316"/>
                      <a:pt x="12160" y="4175"/>
                      <a:pt x="12171" y="4033"/>
                    </a:cubicBezTo>
                    <a:cubicBezTo>
                      <a:pt x="12180" y="3750"/>
                      <a:pt x="12272" y="3467"/>
                      <a:pt x="12403" y="3215"/>
                    </a:cubicBezTo>
                    <a:cubicBezTo>
                      <a:pt x="12474" y="3093"/>
                      <a:pt x="12544" y="2972"/>
                      <a:pt x="12636" y="2861"/>
                    </a:cubicBezTo>
                    <a:cubicBezTo>
                      <a:pt x="12726" y="2739"/>
                      <a:pt x="12818" y="2638"/>
                      <a:pt x="12919" y="2537"/>
                    </a:cubicBezTo>
                    <a:cubicBezTo>
                      <a:pt x="13030" y="2436"/>
                      <a:pt x="13141" y="2345"/>
                      <a:pt x="13252" y="2254"/>
                    </a:cubicBezTo>
                    <a:cubicBezTo>
                      <a:pt x="13373" y="2163"/>
                      <a:pt x="13494" y="2083"/>
                      <a:pt x="13616" y="2011"/>
                    </a:cubicBezTo>
                    <a:cubicBezTo>
                      <a:pt x="13737" y="1931"/>
                      <a:pt x="13869" y="1860"/>
                      <a:pt x="14000" y="1800"/>
                    </a:cubicBezTo>
                    <a:lnTo>
                      <a:pt x="14192" y="1699"/>
                    </a:lnTo>
                    <a:cubicBezTo>
                      <a:pt x="14253" y="1668"/>
                      <a:pt x="14323" y="1658"/>
                      <a:pt x="14395" y="1658"/>
                    </a:cubicBezTo>
                    <a:cubicBezTo>
                      <a:pt x="14546" y="1668"/>
                      <a:pt x="14687" y="1699"/>
                      <a:pt x="14829" y="1739"/>
                    </a:cubicBezTo>
                    <a:cubicBezTo>
                      <a:pt x="14900" y="1759"/>
                      <a:pt x="14961" y="1789"/>
                      <a:pt x="15031" y="1820"/>
                    </a:cubicBezTo>
                    <a:cubicBezTo>
                      <a:pt x="15092" y="1850"/>
                      <a:pt x="15163" y="1880"/>
                      <a:pt x="15213" y="1941"/>
                    </a:cubicBezTo>
                    <a:cubicBezTo>
                      <a:pt x="15163" y="1880"/>
                      <a:pt x="15102" y="1840"/>
                      <a:pt x="15041" y="1800"/>
                    </a:cubicBezTo>
                    <a:cubicBezTo>
                      <a:pt x="14970" y="1769"/>
                      <a:pt x="14910" y="1739"/>
                      <a:pt x="14839" y="1708"/>
                    </a:cubicBezTo>
                    <a:cubicBezTo>
                      <a:pt x="14698" y="1658"/>
                      <a:pt x="14556" y="1618"/>
                      <a:pt x="14404" y="1607"/>
                    </a:cubicBezTo>
                    <a:lnTo>
                      <a:pt x="14283" y="1607"/>
                    </a:lnTo>
                    <a:cubicBezTo>
                      <a:pt x="14263" y="1607"/>
                      <a:pt x="14243" y="1618"/>
                      <a:pt x="14222" y="1618"/>
                    </a:cubicBezTo>
                    <a:cubicBezTo>
                      <a:pt x="14243" y="1597"/>
                      <a:pt x="14263" y="1567"/>
                      <a:pt x="14273" y="1526"/>
                    </a:cubicBezTo>
                    <a:cubicBezTo>
                      <a:pt x="14314" y="1445"/>
                      <a:pt x="14323" y="1344"/>
                      <a:pt x="14314" y="1263"/>
                    </a:cubicBezTo>
                    <a:cubicBezTo>
                      <a:pt x="14303" y="1173"/>
                      <a:pt x="14273" y="1082"/>
                      <a:pt x="14233" y="1001"/>
                    </a:cubicBezTo>
                    <a:cubicBezTo>
                      <a:pt x="14202" y="930"/>
                      <a:pt x="14152" y="849"/>
                      <a:pt x="14091" y="778"/>
                    </a:cubicBezTo>
                    <a:lnTo>
                      <a:pt x="14091" y="778"/>
                    </a:lnTo>
                    <a:cubicBezTo>
                      <a:pt x="14112" y="870"/>
                      <a:pt x="14141" y="951"/>
                      <a:pt x="14162" y="1031"/>
                    </a:cubicBezTo>
                    <a:cubicBezTo>
                      <a:pt x="14182" y="1112"/>
                      <a:pt x="14202" y="1193"/>
                      <a:pt x="14213" y="1274"/>
                    </a:cubicBezTo>
                    <a:cubicBezTo>
                      <a:pt x="14222" y="1355"/>
                      <a:pt x="14222" y="1425"/>
                      <a:pt x="14202" y="1506"/>
                    </a:cubicBezTo>
                    <a:cubicBezTo>
                      <a:pt x="14192" y="1557"/>
                      <a:pt x="14162" y="1607"/>
                      <a:pt x="14132" y="1658"/>
                    </a:cubicBezTo>
                    <a:cubicBezTo>
                      <a:pt x="14071" y="1678"/>
                      <a:pt x="14020" y="1699"/>
                      <a:pt x="13959" y="1728"/>
                    </a:cubicBezTo>
                    <a:cubicBezTo>
                      <a:pt x="13828" y="1779"/>
                      <a:pt x="13697" y="1850"/>
                      <a:pt x="13566" y="1921"/>
                    </a:cubicBezTo>
                    <a:cubicBezTo>
                      <a:pt x="13303" y="2062"/>
                      <a:pt x="13050" y="2234"/>
                      <a:pt x="12827" y="2436"/>
                    </a:cubicBezTo>
                    <a:cubicBezTo>
                      <a:pt x="12605" y="2638"/>
                      <a:pt x="12413" y="2881"/>
                      <a:pt x="12272" y="3154"/>
                    </a:cubicBezTo>
                    <a:cubicBezTo>
                      <a:pt x="12211" y="3285"/>
                      <a:pt x="12151" y="3427"/>
                      <a:pt x="12110" y="3579"/>
                    </a:cubicBezTo>
                    <a:cubicBezTo>
                      <a:pt x="12059" y="3720"/>
                      <a:pt x="12039" y="3871"/>
                      <a:pt x="12029" y="4023"/>
                    </a:cubicBezTo>
                    <a:cubicBezTo>
                      <a:pt x="12029" y="4205"/>
                      <a:pt x="12049" y="4387"/>
                      <a:pt x="12120" y="4559"/>
                    </a:cubicBezTo>
                    <a:cubicBezTo>
                      <a:pt x="12029" y="4498"/>
                      <a:pt x="11928" y="4448"/>
                      <a:pt x="11827" y="4408"/>
                    </a:cubicBezTo>
                    <a:cubicBezTo>
                      <a:pt x="11564" y="4306"/>
                      <a:pt x="11281" y="4276"/>
                      <a:pt x="10998" y="4266"/>
                    </a:cubicBezTo>
                    <a:cubicBezTo>
                      <a:pt x="10948" y="4264"/>
                      <a:pt x="10898" y="4263"/>
                      <a:pt x="10848" y="4263"/>
                    </a:cubicBezTo>
                    <a:cubicBezTo>
                      <a:pt x="10616" y="4263"/>
                      <a:pt x="10384" y="4283"/>
                      <a:pt x="10159" y="4316"/>
                    </a:cubicBezTo>
                    <a:cubicBezTo>
                      <a:pt x="9876" y="4357"/>
                      <a:pt x="9603" y="4417"/>
                      <a:pt x="9340" y="4498"/>
                    </a:cubicBezTo>
                    <a:cubicBezTo>
                      <a:pt x="9067" y="4579"/>
                      <a:pt x="8804" y="4691"/>
                      <a:pt x="8572" y="4852"/>
                    </a:cubicBezTo>
                    <a:cubicBezTo>
                      <a:pt x="8461" y="4943"/>
                      <a:pt x="8359" y="5034"/>
                      <a:pt x="8279" y="5156"/>
                    </a:cubicBezTo>
                    <a:cubicBezTo>
                      <a:pt x="8218" y="5266"/>
                      <a:pt x="8178" y="5388"/>
                      <a:pt x="8168" y="5519"/>
                    </a:cubicBezTo>
                    <a:cubicBezTo>
                      <a:pt x="8097" y="5367"/>
                      <a:pt x="8006" y="5226"/>
                      <a:pt x="7915" y="5084"/>
                    </a:cubicBezTo>
                    <a:cubicBezTo>
                      <a:pt x="7793" y="4902"/>
                      <a:pt x="7662" y="4731"/>
                      <a:pt x="7510" y="4559"/>
                    </a:cubicBezTo>
                    <a:cubicBezTo>
                      <a:pt x="7359" y="4397"/>
                      <a:pt x="7197" y="4246"/>
                      <a:pt x="7015" y="4114"/>
                    </a:cubicBezTo>
                    <a:cubicBezTo>
                      <a:pt x="6834" y="3983"/>
                      <a:pt x="6641" y="3871"/>
                      <a:pt x="6429" y="3791"/>
                    </a:cubicBezTo>
                    <a:cubicBezTo>
                      <a:pt x="6227" y="3700"/>
                      <a:pt x="6005" y="3649"/>
                      <a:pt x="5782" y="3629"/>
                    </a:cubicBezTo>
                    <a:cubicBezTo>
                      <a:pt x="5681" y="3619"/>
                      <a:pt x="5570" y="3619"/>
                      <a:pt x="5459" y="3619"/>
                    </a:cubicBezTo>
                    <a:lnTo>
                      <a:pt x="5459" y="3599"/>
                    </a:lnTo>
                    <a:cubicBezTo>
                      <a:pt x="5428" y="3487"/>
                      <a:pt x="5418" y="3366"/>
                      <a:pt x="5418" y="3245"/>
                    </a:cubicBezTo>
                    <a:cubicBezTo>
                      <a:pt x="5418" y="3134"/>
                      <a:pt x="5428" y="3013"/>
                      <a:pt x="5448" y="2891"/>
                    </a:cubicBezTo>
                    <a:cubicBezTo>
                      <a:pt x="5499" y="2658"/>
                      <a:pt x="5570" y="2426"/>
                      <a:pt x="5671" y="2204"/>
                    </a:cubicBezTo>
                    <a:cubicBezTo>
                      <a:pt x="5873" y="1769"/>
                      <a:pt x="6176" y="1375"/>
                      <a:pt x="6560" y="1082"/>
                    </a:cubicBezTo>
                    <a:cubicBezTo>
                      <a:pt x="6944" y="789"/>
                      <a:pt x="7420" y="617"/>
                      <a:pt x="7905" y="587"/>
                    </a:cubicBezTo>
                    <a:cubicBezTo>
                      <a:pt x="7986" y="581"/>
                      <a:pt x="8064" y="579"/>
                      <a:pt x="8142" y="579"/>
                    </a:cubicBezTo>
                    <a:cubicBezTo>
                      <a:pt x="8221" y="579"/>
                      <a:pt x="8299" y="581"/>
                      <a:pt x="8380" y="587"/>
                    </a:cubicBezTo>
                    <a:lnTo>
                      <a:pt x="8501" y="617"/>
                    </a:lnTo>
                    <a:cubicBezTo>
                      <a:pt x="8562" y="627"/>
                      <a:pt x="8622" y="647"/>
                      <a:pt x="8683" y="657"/>
                    </a:cubicBezTo>
                    <a:cubicBezTo>
                      <a:pt x="8835" y="708"/>
                      <a:pt x="8997" y="748"/>
                      <a:pt x="9138" y="809"/>
                    </a:cubicBezTo>
                    <a:lnTo>
                      <a:pt x="9239" y="849"/>
                    </a:lnTo>
                    <a:cubicBezTo>
                      <a:pt x="9269" y="870"/>
                      <a:pt x="9300" y="890"/>
                      <a:pt x="9340" y="910"/>
                    </a:cubicBezTo>
                    <a:cubicBezTo>
                      <a:pt x="9391" y="951"/>
                      <a:pt x="9451" y="1001"/>
                      <a:pt x="9492" y="1061"/>
                    </a:cubicBezTo>
                    <a:cubicBezTo>
                      <a:pt x="9532" y="1122"/>
                      <a:pt x="9563" y="1193"/>
                      <a:pt x="9572" y="1263"/>
                    </a:cubicBezTo>
                    <a:cubicBezTo>
                      <a:pt x="9593" y="1344"/>
                      <a:pt x="9603" y="1425"/>
                      <a:pt x="9623" y="1506"/>
                    </a:cubicBezTo>
                    <a:cubicBezTo>
                      <a:pt x="9644" y="1425"/>
                      <a:pt x="9644" y="1344"/>
                      <a:pt x="9644" y="1263"/>
                    </a:cubicBezTo>
                    <a:cubicBezTo>
                      <a:pt x="9644" y="1173"/>
                      <a:pt x="9633" y="1082"/>
                      <a:pt x="9593" y="1001"/>
                    </a:cubicBezTo>
                    <a:lnTo>
                      <a:pt x="9552" y="951"/>
                    </a:lnTo>
                    <a:cubicBezTo>
                      <a:pt x="9543" y="930"/>
                      <a:pt x="9532" y="910"/>
                      <a:pt x="9512" y="890"/>
                    </a:cubicBezTo>
                    <a:lnTo>
                      <a:pt x="9492" y="870"/>
                    </a:lnTo>
                    <a:cubicBezTo>
                      <a:pt x="9482" y="859"/>
                      <a:pt x="9482" y="849"/>
                      <a:pt x="9471" y="839"/>
                    </a:cubicBezTo>
                    <a:lnTo>
                      <a:pt x="9421" y="798"/>
                    </a:lnTo>
                    <a:cubicBezTo>
                      <a:pt x="9381" y="769"/>
                      <a:pt x="9350" y="748"/>
                      <a:pt x="9310" y="728"/>
                    </a:cubicBezTo>
                    <a:lnTo>
                      <a:pt x="9188" y="667"/>
                    </a:lnTo>
                    <a:cubicBezTo>
                      <a:pt x="9158" y="657"/>
                      <a:pt x="9128" y="647"/>
                      <a:pt x="9087" y="637"/>
                    </a:cubicBezTo>
                    <a:cubicBezTo>
                      <a:pt x="9168" y="627"/>
                      <a:pt x="9249" y="607"/>
                      <a:pt x="9330" y="596"/>
                    </a:cubicBezTo>
                    <a:cubicBezTo>
                      <a:pt x="9492" y="556"/>
                      <a:pt x="9653" y="495"/>
                      <a:pt x="9795" y="394"/>
                    </a:cubicBezTo>
                    <a:cubicBezTo>
                      <a:pt x="9866" y="344"/>
                      <a:pt x="9927" y="293"/>
                      <a:pt x="9977" y="223"/>
                    </a:cubicBezTo>
                    <a:cubicBezTo>
                      <a:pt x="10028" y="162"/>
                      <a:pt x="10078" y="81"/>
                      <a:pt x="1008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5736428" y="4760825"/>
                <a:ext cx="371623" cy="233770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6773" extrusionOk="0">
                    <a:moveTo>
                      <a:pt x="3498" y="0"/>
                    </a:moveTo>
                    <a:cubicBezTo>
                      <a:pt x="3468" y="61"/>
                      <a:pt x="3458" y="122"/>
                      <a:pt x="3458" y="182"/>
                    </a:cubicBezTo>
                    <a:cubicBezTo>
                      <a:pt x="3448" y="243"/>
                      <a:pt x="3458" y="303"/>
                      <a:pt x="3458" y="364"/>
                    </a:cubicBezTo>
                    <a:cubicBezTo>
                      <a:pt x="3478" y="475"/>
                      <a:pt x="3509" y="596"/>
                      <a:pt x="3549" y="708"/>
                    </a:cubicBezTo>
                    <a:cubicBezTo>
                      <a:pt x="3590" y="819"/>
                      <a:pt x="3630" y="920"/>
                      <a:pt x="3691" y="1021"/>
                    </a:cubicBezTo>
                    <a:cubicBezTo>
                      <a:pt x="3731" y="1092"/>
                      <a:pt x="3772" y="1162"/>
                      <a:pt x="3822" y="1233"/>
                    </a:cubicBezTo>
                    <a:cubicBezTo>
                      <a:pt x="3772" y="1233"/>
                      <a:pt x="3711" y="1223"/>
                      <a:pt x="3660" y="1223"/>
                    </a:cubicBezTo>
                    <a:cubicBezTo>
                      <a:pt x="3569" y="1223"/>
                      <a:pt x="3478" y="1223"/>
                      <a:pt x="3377" y="1233"/>
                    </a:cubicBezTo>
                    <a:cubicBezTo>
                      <a:pt x="3195" y="1243"/>
                      <a:pt x="3013" y="1263"/>
                      <a:pt x="2831" y="1294"/>
                    </a:cubicBezTo>
                    <a:cubicBezTo>
                      <a:pt x="2660" y="1335"/>
                      <a:pt x="2478" y="1375"/>
                      <a:pt x="2305" y="1436"/>
                    </a:cubicBezTo>
                    <a:cubicBezTo>
                      <a:pt x="2123" y="1486"/>
                      <a:pt x="1952" y="1546"/>
                      <a:pt x="1790" y="1618"/>
                    </a:cubicBezTo>
                    <a:cubicBezTo>
                      <a:pt x="1113" y="1901"/>
                      <a:pt x="496" y="2315"/>
                      <a:pt x="1" y="2851"/>
                    </a:cubicBezTo>
                    <a:cubicBezTo>
                      <a:pt x="264" y="2608"/>
                      <a:pt x="557" y="2386"/>
                      <a:pt x="860" y="2204"/>
                    </a:cubicBezTo>
                    <a:cubicBezTo>
                      <a:pt x="1022" y="2103"/>
                      <a:pt x="1173" y="2022"/>
                      <a:pt x="1335" y="1941"/>
                    </a:cubicBezTo>
                    <a:cubicBezTo>
                      <a:pt x="1497" y="1860"/>
                      <a:pt x="1658" y="1789"/>
                      <a:pt x="1831" y="1728"/>
                    </a:cubicBezTo>
                    <a:cubicBezTo>
                      <a:pt x="1992" y="1658"/>
                      <a:pt x="2164" y="1597"/>
                      <a:pt x="2336" y="1557"/>
                    </a:cubicBezTo>
                    <a:cubicBezTo>
                      <a:pt x="2508" y="1506"/>
                      <a:pt x="2680" y="1466"/>
                      <a:pt x="2862" y="1436"/>
                    </a:cubicBezTo>
                    <a:cubicBezTo>
                      <a:pt x="2943" y="1415"/>
                      <a:pt x="3033" y="1405"/>
                      <a:pt x="3125" y="1395"/>
                    </a:cubicBezTo>
                    <a:cubicBezTo>
                      <a:pt x="3215" y="1385"/>
                      <a:pt x="3296" y="1375"/>
                      <a:pt x="3387" y="1375"/>
                    </a:cubicBezTo>
                    <a:lnTo>
                      <a:pt x="3660" y="1375"/>
                    </a:lnTo>
                    <a:cubicBezTo>
                      <a:pt x="3741" y="1375"/>
                      <a:pt x="3832" y="1375"/>
                      <a:pt x="3923" y="1385"/>
                    </a:cubicBezTo>
                    <a:cubicBezTo>
                      <a:pt x="4095" y="1405"/>
                      <a:pt x="4277" y="1436"/>
                      <a:pt x="4439" y="1476"/>
                    </a:cubicBezTo>
                    <a:cubicBezTo>
                      <a:pt x="4610" y="1526"/>
                      <a:pt x="4782" y="1577"/>
                      <a:pt x="4944" y="1658"/>
                    </a:cubicBezTo>
                    <a:cubicBezTo>
                      <a:pt x="5257" y="1809"/>
                      <a:pt x="5551" y="2011"/>
                      <a:pt x="5793" y="2274"/>
                    </a:cubicBezTo>
                    <a:cubicBezTo>
                      <a:pt x="6036" y="2537"/>
                      <a:pt x="6197" y="2860"/>
                      <a:pt x="6248" y="3204"/>
                    </a:cubicBezTo>
                    <a:cubicBezTo>
                      <a:pt x="6278" y="3386"/>
                      <a:pt x="6278" y="3568"/>
                      <a:pt x="6258" y="3740"/>
                    </a:cubicBezTo>
                    <a:cubicBezTo>
                      <a:pt x="6258" y="3781"/>
                      <a:pt x="6248" y="3821"/>
                      <a:pt x="6238" y="3871"/>
                    </a:cubicBezTo>
                    <a:lnTo>
                      <a:pt x="6025" y="4327"/>
                    </a:lnTo>
                    <a:cubicBezTo>
                      <a:pt x="5935" y="4509"/>
                      <a:pt x="5834" y="4700"/>
                      <a:pt x="5733" y="4882"/>
                    </a:cubicBezTo>
                    <a:cubicBezTo>
                      <a:pt x="5682" y="4973"/>
                      <a:pt x="5621" y="5064"/>
                      <a:pt x="5571" y="5155"/>
                    </a:cubicBezTo>
                    <a:lnTo>
                      <a:pt x="5479" y="5277"/>
                    </a:lnTo>
                    <a:lnTo>
                      <a:pt x="5429" y="5347"/>
                    </a:lnTo>
                    <a:cubicBezTo>
                      <a:pt x="5419" y="5367"/>
                      <a:pt x="5399" y="5378"/>
                      <a:pt x="5378" y="5398"/>
                    </a:cubicBezTo>
                    <a:cubicBezTo>
                      <a:pt x="5247" y="5540"/>
                      <a:pt x="5065" y="5641"/>
                      <a:pt x="4873" y="5711"/>
                    </a:cubicBezTo>
                    <a:cubicBezTo>
                      <a:pt x="4671" y="5772"/>
                      <a:pt x="4469" y="5812"/>
                      <a:pt x="4257" y="5823"/>
                    </a:cubicBezTo>
                    <a:cubicBezTo>
                      <a:pt x="4220" y="5824"/>
                      <a:pt x="4184" y="5825"/>
                      <a:pt x="4148" y="5825"/>
                    </a:cubicBezTo>
                    <a:cubicBezTo>
                      <a:pt x="3974" y="5825"/>
                      <a:pt x="3805" y="5807"/>
                      <a:pt x="3630" y="5782"/>
                    </a:cubicBezTo>
                    <a:cubicBezTo>
                      <a:pt x="3215" y="5722"/>
                      <a:pt x="2811" y="5580"/>
                      <a:pt x="2427" y="5388"/>
                    </a:cubicBezTo>
                    <a:lnTo>
                      <a:pt x="2427" y="5388"/>
                    </a:lnTo>
                    <a:cubicBezTo>
                      <a:pt x="2791" y="5610"/>
                      <a:pt x="3195" y="5772"/>
                      <a:pt x="3619" y="5853"/>
                    </a:cubicBezTo>
                    <a:cubicBezTo>
                      <a:pt x="3691" y="5873"/>
                      <a:pt x="3772" y="5883"/>
                      <a:pt x="3842" y="5893"/>
                    </a:cubicBezTo>
                    <a:cubicBezTo>
                      <a:pt x="3812" y="5913"/>
                      <a:pt x="3772" y="5933"/>
                      <a:pt x="3741" y="5954"/>
                    </a:cubicBezTo>
                    <a:cubicBezTo>
                      <a:pt x="3660" y="6014"/>
                      <a:pt x="3579" y="6085"/>
                      <a:pt x="3518" y="6176"/>
                    </a:cubicBezTo>
                    <a:cubicBezTo>
                      <a:pt x="3458" y="6257"/>
                      <a:pt x="3408" y="6358"/>
                      <a:pt x="3387" y="6459"/>
                    </a:cubicBezTo>
                    <a:cubicBezTo>
                      <a:pt x="3357" y="6560"/>
                      <a:pt x="3347" y="6672"/>
                      <a:pt x="3377" y="6773"/>
                    </a:cubicBezTo>
                    <a:cubicBezTo>
                      <a:pt x="3408" y="6672"/>
                      <a:pt x="3448" y="6580"/>
                      <a:pt x="3488" y="6499"/>
                    </a:cubicBezTo>
                    <a:lnTo>
                      <a:pt x="3640" y="6257"/>
                    </a:lnTo>
                    <a:cubicBezTo>
                      <a:pt x="3700" y="6186"/>
                      <a:pt x="3761" y="6106"/>
                      <a:pt x="3822" y="6034"/>
                    </a:cubicBezTo>
                    <a:cubicBezTo>
                      <a:pt x="3862" y="5994"/>
                      <a:pt x="3903" y="5944"/>
                      <a:pt x="3953" y="5903"/>
                    </a:cubicBezTo>
                    <a:cubicBezTo>
                      <a:pt x="4042" y="5912"/>
                      <a:pt x="4131" y="5916"/>
                      <a:pt x="4221" y="5916"/>
                    </a:cubicBezTo>
                    <a:cubicBezTo>
                      <a:pt x="4448" y="5916"/>
                      <a:pt x="4678" y="5888"/>
                      <a:pt x="4904" y="5823"/>
                    </a:cubicBezTo>
                    <a:cubicBezTo>
                      <a:pt x="5115" y="5751"/>
                      <a:pt x="5318" y="5650"/>
                      <a:pt x="5479" y="5489"/>
                    </a:cubicBezTo>
                    <a:cubicBezTo>
                      <a:pt x="5500" y="5468"/>
                      <a:pt x="5520" y="5448"/>
                      <a:pt x="5530" y="5418"/>
                    </a:cubicBezTo>
                    <a:lnTo>
                      <a:pt x="5580" y="5358"/>
                    </a:lnTo>
                    <a:cubicBezTo>
                      <a:pt x="5611" y="5317"/>
                      <a:pt x="5641" y="5266"/>
                      <a:pt x="5682" y="5226"/>
                    </a:cubicBezTo>
                    <a:cubicBezTo>
                      <a:pt x="5742" y="5135"/>
                      <a:pt x="5793" y="5044"/>
                      <a:pt x="5854" y="4953"/>
                    </a:cubicBezTo>
                    <a:cubicBezTo>
                      <a:pt x="5965" y="4771"/>
                      <a:pt x="6056" y="4579"/>
                      <a:pt x="6157" y="4387"/>
                    </a:cubicBezTo>
                    <a:cubicBezTo>
                      <a:pt x="6248" y="4195"/>
                      <a:pt x="6339" y="4003"/>
                      <a:pt x="6430" y="3821"/>
                    </a:cubicBezTo>
                    <a:cubicBezTo>
                      <a:pt x="6541" y="3639"/>
                      <a:pt x="6652" y="3457"/>
                      <a:pt x="6784" y="3305"/>
                    </a:cubicBezTo>
                    <a:cubicBezTo>
                      <a:pt x="6915" y="3143"/>
                      <a:pt x="7067" y="3002"/>
                      <a:pt x="7238" y="2881"/>
                    </a:cubicBezTo>
                    <a:cubicBezTo>
                      <a:pt x="7572" y="2638"/>
                      <a:pt x="7977" y="2507"/>
                      <a:pt x="8391" y="2467"/>
                    </a:cubicBezTo>
                    <a:cubicBezTo>
                      <a:pt x="8478" y="2458"/>
                      <a:pt x="8566" y="2454"/>
                      <a:pt x="8655" y="2454"/>
                    </a:cubicBezTo>
                    <a:cubicBezTo>
                      <a:pt x="8984" y="2454"/>
                      <a:pt x="9315" y="2510"/>
                      <a:pt x="9634" y="2598"/>
                    </a:cubicBezTo>
                    <a:cubicBezTo>
                      <a:pt x="9836" y="2658"/>
                      <a:pt x="10039" y="2729"/>
                      <a:pt x="10230" y="2820"/>
                    </a:cubicBezTo>
                    <a:cubicBezTo>
                      <a:pt x="10423" y="2911"/>
                      <a:pt x="10605" y="3022"/>
                      <a:pt x="10766" y="3154"/>
                    </a:cubicBezTo>
                    <a:cubicBezTo>
                      <a:pt x="10614" y="3012"/>
                      <a:pt x="10432" y="2891"/>
                      <a:pt x="10251" y="2790"/>
                    </a:cubicBezTo>
                    <a:cubicBezTo>
                      <a:pt x="10059" y="2689"/>
                      <a:pt x="9866" y="2598"/>
                      <a:pt x="9664" y="2527"/>
                    </a:cubicBezTo>
                    <a:cubicBezTo>
                      <a:pt x="9314" y="2416"/>
                      <a:pt x="8948" y="2348"/>
                      <a:pt x="8581" y="2348"/>
                    </a:cubicBezTo>
                    <a:cubicBezTo>
                      <a:pt x="8514" y="2348"/>
                      <a:pt x="8448" y="2350"/>
                      <a:pt x="8381" y="2355"/>
                    </a:cubicBezTo>
                    <a:cubicBezTo>
                      <a:pt x="8037" y="2375"/>
                      <a:pt x="7683" y="2476"/>
                      <a:pt x="7370" y="2638"/>
                    </a:cubicBezTo>
                    <a:cubicBezTo>
                      <a:pt x="7431" y="2537"/>
                      <a:pt x="7471" y="2426"/>
                      <a:pt x="7491" y="2315"/>
                    </a:cubicBezTo>
                    <a:cubicBezTo>
                      <a:pt x="7552" y="2083"/>
                      <a:pt x="7562" y="1860"/>
                      <a:pt x="7572" y="1627"/>
                    </a:cubicBezTo>
                    <a:cubicBezTo>
                      <a:pt x="7572" y="1516"/>
                      <a:pt x="7562" y="1395"/>
                      <a:pt x="7562" y="1284"/>
                    </a:cubicBezTo>
                    <a:cubicBezTo>
                      <a:pt x="7552" y="1173"/>
                      <a:pt x="7552" y="1061"/>
                      <a:pt x="7541" y="950"/>
                    </a:cubicBezTo>
                    <a:lnTo>
                      <a:pt x="7512" y="607"/>
                    </a:lnTo>
                    <a:cubicBezTo>
                      <a:pt x="7501" y="495"/>
                      <a:pt x="7491" y="384"/>
                      <a:pt x="7491" y="273"/>
                    </a:cubicBezTo>
                    <a:cubicBezTo>
                      <a:pt x="7451" y="384"/>
                      <a:pt x="7440" y="495"/>
                      <a:pt x="7440" y="607"/>
                    </a:cubicBezTo>
                    <a:cubicBezTo>
                      <a:pt x="7431" y="728"/>
                      <a:pt x="7420" y="839"/>
                      <a:pt x="7420" y="950"/>
                    </a:cubicBezTo>
                    <a:lnTo>
                      <a:pt x="7420" y="1627"/>
                    </a:lnTo>
                    <a:cubicBezTo>
                      <a:pt x="7420" y="1739"/>
                      <a:pt x="7420" y="1850"/>
                      <a:pt x="7410" y="1961"/>
                    </a:cubicBezTo>
                    <a:cubicBezTo>
                      <a:pt x="7410" y="2072"/>
                      <a:pt x="7400" y="2184"/>
                      <a:pt x="7380" y="2294"/>
                    </a:cubicBezTo>
                    <a:cubicBezTo>
                      <a:pt x="7360" y="2395"/>
                      <a:pt x="7339" y="2507"/>
                      <a:pt x="7309" y="2608"/>
                    </a:cubicBezTo>
                    <a:cubicBezTo>
                      <a:pt x="7299" y="2638"/>
                      <a:pt x="7279" y="2669"/>
                      <a:pt x="7269" y="2699"/>
                    </a:cubicBezTo>
                    <a:cubicBezTo>
                      <a:pt x="7229" y="2719"/>
                      <a:pt x="7198" y="2750"/>
                      <a:pt x="7157" y="2770"/>
                    </a:cubicBezTo>
                    <a:cubicBezTo>
                      <a:pt x="6975" y="2891"/>
                      <a:pt x="6814" y="3042"/>
                      <a:pt x="6672" y="3204"/>
                    </a:cubicBezTo>
                    <a:cubicBezTo>
                      <a:pt x="6531" y="3376"/>
                      <a:pt x="6409" y="3558"/>
                      <a:pt x="6308" y="3750"/>
                    </a:cubicBezTo>
                    <a:cubicBezTo>
                      <a:pt x="6302" y="3750"/>
                      <a:pt x="6300" y="3754"/>
                      <a:pt x="6299" y="3757"/>
                    </a:cubicBezTo>
                    <a:lnTo>
                      <a:pt x="6299" y="3757"/>
                    </a:lnTo>
                    <a:cubicBezTo>
                      <a:pt x="6329" y="3576"/>
                      <a:pt x="6339" y="3385"/>
                      <a:pt x="6319" y="3204"/>
                    </a:cubicBezTo>
                    <a:cubicBezTo>
                      <a:pt x="6299" y="3012"/>
                      <a:pt x="6258" y="2831"/>
                      <a:pt x="6177" y="2669"/>
                    </a:cubicBezTo>
                    <a:cubicBezTo>
                      <a:pt x="6106" y="2497"/>
                      <a:pt x="6005" y="2335"/>
                      <a:pt x="5884" y="2193"/>
                    </a:cubicBezTo>
                    <a:cubicBezTo>
                      <a:pt x="5762" y="2052"/>
                      <a:pt x="5621" y="1930"/>
                      <a:pt x="5470" y="1820"/>
                    </a:cubicBezTo>
                    <a:cubicBezTo>
                      <a:pt x="5328" y="1708"/>
                      <a:pt x="5166" y="1618"/>
                      <a:pt x="5005" y="1537"/>
                    </a:cubicBezTo>
                    <a:cubicBezTo>
                      <a:pt x="4832" y="1445"/>
                      <a:pt x="4661" y="1385"/>
                      <a:pt x="4479" y="1335"/>
                    </a:cubicBezTo>
                    <a:cubicBezTo>
                      <a:pt x="4297" y="1294"/>
                      <a:pt x="4115" y="1254"/>
                      <a:pt x="3933" y="1243"/>
                    </a:cubicBezTo>
                    <a:cubicBezTo>
                      <a:pt x="3913" y="1243"/>
                      <a:pt x="3893" y="1233"/>
                      <a:pt x="3873" y="1233"/>
                    </a:cubicBezTo>
                    <a:cubicBezTo>
                      <a:pt x="3852" y="1153"/>
                      <a:pt x="3822" y="1061"/>
                      <a:pt x="3792" y="980"/>
                    </a:cubicBezTo>
                    <a:cubicBezTo>
                      <a:pt x="3761" y="870"/>
                      <a:pt x="3721" y="758"/>
                      <a:pt x="3680" y="657"/>
                    </a:cubicBezTo>
                    <a:cubicBezTo>
                      <a:pt x="3650" y="546"/>
                      <a:pt x="3610" y="445"/>
                      <a:pt x="3579" y="333"/>
                    </a:cubicBezTo>
                    <a:cubicBezTo>
                      <a:pt x="3539" y="223"/>
                      <a:pt x="3509" y="122"/>
                      <a:pt x="349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057763" y="4956904"/>
                <a:ext cx="69134" cy="3914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134" extrusionOk="0">
                    <a:moveTo>
                      <a:pt x="2002" y="0"/>
                    </a:moveTo>
                    <a:lnTo>
                      <a:pt x="2002" y="0"/>
                    </a:lnTo>
                    <a:cubicBezTo>
                      <a:pt x="1850" y="131"/>
                      <a:pt x="1699" y="252"/>
                      <a:pt x="1547" y="364"/>
                    </a:cubicBezTo>
                    <a:cubicBezTo>
                      <a:pt x="1396" y="485"/>
                      <a:pt x="1234" y="586"/>
                      <a:pt x="1072" y="687"/>
                    </a:cubicBezTo>
                    <a:cubicBezTo>
                      <a:pt x="981" y="738"/>
                      <a:pt x="900" y="789"/>
                      <a:pt x="819" y="829"/>
                    </a:cubicBezTo>
                    <a:cubicBezTo>
                      <a:pt x="729" y="879"/>
                      <a:pt x="648" y="920"/>
                      <a:pt x="556" y="960"/>
                    </a:cubicBezTo>
                    <a:cubicBezTo>
                      <a:pt x="385" y="1031"/>
                      <a:pt x="203" y="1092"/>
                      <a:pt x="1" y="1122"/>
                    </a:cubicBezTo>
                    <a:cubicBezTo>
                      <a:pt x="55" y="1130"/>
                      <a:pt x="109" y="1134"/>
                      <a:pt x="163" y="1134"/>
                    </a:cubicBezTo>
                    <a:cubicBezTo>
                      <a:pt x="311" y="1134"/>
                      <a:pt x="457" y="1105"/>
                      <a:pt x="597" y="1061"/>
                    </a:cubicBezTo>
                    <a:cubicBezTo>
                      <a:pt x="789" y="1011"/>
                      <a:pt x="971" y="920"/>
                      <a:pt x="1143" y="818"/>
                    </a:cubicBezTo>
                    <a:cubicBezTo>
                      <a:pt x="1315" y="717"/>
                      <a:pt x="1477" y="586"/>
                      <a:pt x="1618" y="455"/>
                    </a:cubicBezTo>
                    <a:cubicBezTo>
                      <a:pt x="1769" y="324"/>
                      <a:pt x="1901" y="172"/>
                      <a:pt x="2002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5623771" y="5067836"/>
                <a:ext cx="101198" cy="165051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782" extrusionOk="0">
                    <a:moveTo>
                      <a:pt x="0" y="1"/>
                    </a:moveTo>
                    <a:cubicBezTo>
                      <a:pt x="434" y="263"/>
                      <a:pt x="839" y="576"/>
                      <a:pt x="1223" y="910"/>
                    </a:cubicBezTo>
                    <a:cubicBezTo>
                      <a:pt x="1415" y="1072"/>
                      <a:pt x="1607" y="1254"/>
                      <a:pt x="1779" y="1436"/>
                    </a:cubicBezTo>
                    <a:cubicBezTo>
                      <a:pt x="1951" y="1618"/>
                      <a:pt x="2123" y="1810"/>
                      <a:pt x="2264" y="2012"/>
                    </a:cubicBezTo>
                    <a:cubicBezTo>
                      <a:pt x="2345" y="2113"/>
                      <a:pt x="2416" y="2214"/>
                      <a:pt x="2476" y="2325"/>
                    </a:cubicBezTo>
                    <a:cubicBezTo>
                      <a:pt x="2547" y="2427"/>
                      <a:pt x="2608" y="2537"/>
                      <a:pt x="2649" y="2659"/>
                    </a:cubicBezTo>
                    <a:cubicBezTo>
                      <a:pt x="2699" y="2770"/>
                      <a:pt x="2739" y="2891"/>
                      <a:pt x="2770" y="3002"/>
                    </a:cubicBezTo>
                    <a:cubicBezTo>
                      <a:pt x="2770" y="3033"/>
                      <a:pt x="2780" y="3063"/>
                      <a:pt x="2780" y="3094"/>
                    </a:cubicBezTo>
                    <a:lnTo>
                      <a:pt x="2790" y="3195"/>
                    </a:lnTo>
                    <a:cubicBezTo>
                      <a:pt x="2800" y="3225"/>
                      <a:pt x="2800" y="3255"/>
                      <a:pt x="2800" y="3285"/>
                    </a:cubicBezTo>
                    <a:lnTo>
                      <a:pt x="2810" y="3377"/>
                    </a:lnTo>
                    <a:cubicBezTo>
                      <a:pt x="2820" y="3629"/>
                      <a:pt x="2810" y="3882"/>
                      <a:pt x="2739" y="4125"/>
                    </a:cubicBezTo>
                    <a:cubicBezTo>
                      <a:pt x="2669" y="4367"/>
                      <a:pt x="2547" y="4599"/>
                      <a:pt x="2365" y="4781"/>
                    </a:cubicBezTo>
                    <a:cubicBezTo>
                      <a:pt x="2568" y="4620"/>
                      <a:pt x="2709" y="4388"/>
                      <a:pt x="2800" y="4145"/>
                    </a:cubicBezTo>
                    <a:cubicBezTo>
                      <a:pt x="2851" y="4024"/>
                      <a:pt x="2881" y="3892"/>
                      <a:pt x="2901" y="3771"/>
                    </a:cubicBezTo>
                    <a:cubicBezTo>
                      <a:pt x="2911" y="3700"/>
                      <a:pt x="2921" y="3640"/>
                      <a:pt x="2921" y="3568"/>
                    </a:cubicBezTo>
                    <a:cubicBezTo>
                      <a:pt x="2921" y="3508"/>
                      <a:pt x="2932" y="3437"/>
                      <a:pt x="2921" y="3377"/>
                    </a:cubicBezTo>
                    <a:lnTo>
                      <a:pt x="2921" y="3276"/>
                    </a:lnTo>
                    <a:lnTo>
                      <a:pt x="2921" y="3184"/>
                    </a:lnTo>
                    <a:lnTo>
                      <a:pt x="2911" y="3083"/>
                    </a:lnTo>
                    <a:cubicBezTo>
                      <a:pt x="2901" y="3053"/>
                      <a:pt x="2901" y="3013"/>
                      <a:pt x="2891" y="2982"/>
                    </a:cubicBezTo>
                    <a:cubicBezTo>
                      <a:pt x="2871" y="2851"/>
                      <a:pt x="2830" y="2719"/>
                      <a:pt x="2780" y="2598"/>
                    </a:cubicBezTo>
                    <a:cubicBezTo>
                      <a:pt x="2729" y="2477"/>
                      <a:pt x="2669" y="2366"/>
                      <a:pt x="2608" y="2254"/>
                    </a:cubicBezTo>
                    <a:cubicBezTo>
                      <a:pt x="2537" y="2133"/>
                      <a:pt x="2467" y="2032"/>
                      <a:pt x="2386" y="1921"/>
                    </a:cubicBezTo>
                    <a:cubicBezTo>
                      <a:pt x="2072" y="1506"/>
                      <a:pt x="1698" y="1142"/>
                      <a:pt x="1304" y="819"/>
                    </a:cubicBezTo>
                    <a:cubicBezTo>
                      <a:pt x="899" y="495"/>
                      <a:pt x="465" y="212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5710611" y="5028385"/>
                <a:ext cx="129121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810" y="1"/>
                    </a:moveTo>
                    <a:lnTo>
                      <a:pt x="1810" y="1"/>
                    </a:lnTo>
                    <a:cubicBezTo>
                      <a:pt x="1649" y="153"/>
                      <a:pt x="1487" y="324"/>
                      <a:pt x="1366" y="517"/>
                    </a:cubicBezTo>
                    <a:cubicBezTo>
                      <a:pt x="1295" y="618"/>
                      <a:pt x="1244" y="719"/>
                      <a:pt x="1204" y="830"/>
                    </a:cubicBezTo>
                    <a:cubicBezTo>
                      <a:pt x="1173" y="901"/>
                      <a:pt x="1153" y="971"/>
                      <a:pt x="1153" y="1052"/>
                    </a:cubicBezTo>
                    <a:cubicBezTo>
                      <a:pt x="1133" y="1012"/>
                      <a:pt x="1113" y="982"/>
                      <a:pt x="1083" y="951"/>
                    </a:cubicBezTo>
                    <a:cubicBezTo>
                      <a:pt x="1002" y="840"/>
                      <a:pt x="890" y="759"/>
                      <a:pt x="769" y="688"/>
                    </a:cubicBezTo>
                    <a:cubicBezTo>
                      <a:pt x="648" y="628"/>
                      <a:pt x="517" y="598"/>
                      <a:pt x="395" y="577"/>
                    </a:cubicBezTo>
                    <a:cubicBezTo>
                      <a:pt x="329" y="567"/>
                      <a:pt x="264" y="562"/>
                      <a:pt x="198" y="562"/>
                    </a:cubicBezTo>
                    <a:cubicBezTo>
                      <a:pt x="132" y="562"/>
                      <a:pt x="67" y="567"/>
                      <a:pt x="1" y="577"/>
                    </a:cubicBezTo>
                    <a:cubicBezTo>
                      <a:pt x="122" y="618"/>
                      <a:pt x="243" y="648"/>
                      <a:pt x="365" y="688"/>
                    </a:cubicBezTo>
                    <a:cubicBezTo>
                      <a:pt x="486" y="729"/>
                      <a:pt x="597" y="769"/>
                      <a:pt x="708" y="820"/>
                    </a:cubicBezTo>
                    <a:cubicBezTo>
                      <a:pt x="809" y="881"/>
                      <a:pt x="910" y="941"/>
                      <a:pt x="1002" y="1022"/>
                    </a:cubicBezTo>
                    <a:cubicBezTo>
                      <a:pt x="1042" y="1063"/>
                      <a:pt x="1083" y="1113"/>
                      <a:pt x="1123" y="1164"/>
                    </a:cubicBezTo>
                    <a:lnTo>
                      <a:pt x="1153" y="1194"/>
                    </a:lnTo>
                    <a:lnTo>
                      <a:pt x="1153" y="1234"/>
                    </a:lnTo>
                    <a:lnTo>
                      <a:pt x="1164" y="1275"/>
                    </a:lnTo>
                    <a:lnTo>
                      <a:pt x="1193" y="1366"/>
                    </a:lnTo>
                    <a:cubicBezTo>
                      <a:pt x="1204" y="1396"/>
                      <a:pt x="1224" y="1427"/>
                      <a:pt x="1244" y="1456"/>
                    </a:cubicBezTo>
                    <a:cubicBezTo>
                      <a:pt x="1265" y="1477"/>
                      <a:pt x="1285" y="1497"/>
                      <a:pt x="1305" y="1528"/>
                    </a:cubicBezTo>
                    <a:cubicBezTo>
                      <a:pt x="1386" y="1609"/>
                      <a:pt x="1467" y="1689"/>
                      <a:pt x="1557" y="1760"/>
                    </a:cubicBezTo>
                    <a:cubicBezTo>
                      <a:pt x="1730" y="1912"/>
                      <a:pt x="1901" y="2053"/>
                      <a:pt x="2073" y="2204"/>
                    </a:cubicBezTo>
                    <a:cubicBezTo>
                      <a:pt x="2255" y="2346"/>
                      <a:pt x="2417" y="2488"/>
                      <a:pt x="2588" y="2640"/>
                    </a:cubicBezTo>
                    <a:cubicBezTo>
                      <a:pt x="2761" y="2791"/>
                      <a:pt x="2922" y="2953"/>
                      <a:pt x="3074" y="3114"/>
                    </a:cubicBezTo>
                    <a:cubicBezTo>
                      <a:pt x="3154" y="3195"/>
                      <a:pt x="3226" y="3276"/>
                      <a:pt x="3296" y="3367"/>
                    </a:cubicBezTo>
                    <a:cubicBezTo>
                      <a:pt x="3327" y="3408"/>
                      <a:pt x="3367" y="3458"/>
                      <a:pt x="3397" y="3498"/>
                    </a:cubicBezTo>
                    <a:cubicBezTo>
                      <a:pt x="3428" y="3549"/>
                      <a:pt x="3468" y="3590"/>
                      <a:pt x="3488" y="3640"/>
                    </a:cubicBezTo>
                    <a:cubicBezTo>
                      <a:pt x="3559" y="3731"/>
                      <a:pt x="3610" y="3832"/>
                      <a:pt x="3650" y="3933"/>
                    </a:cubicBezTo>
                    <a:cubicBezTo>
                      <a:pt x="3691" y="4034"/>
                      <a:pt x="3731" y="4145"/>
                      <a:pt x="3741" y="4257"/>
                    </a:cubicBezTo>
                    <a:cubicBezTo>
                      <a:pt x="3741" y="4145"/>
                      <a:pt x="3721" y="4024"/>
                      <a:pt x="3691" y="3913"/>
                    </a:cubicBezTo>
                    <a:cubicBezTo>
                      <a:pt x="3650" y="3812"/>
                      <a:pt x="3610" y="3701"/>
                      <a:pt x="3559" y="3599"/>
                    </a:cubicBezTo>
                    <a:cubicBezTo>
                      <a:pt x="3448" y="3397"/>
                      <a:pt x="3307" y="3215"/>
                      <a:pt x="3154" y="3033"/>
                    </a:cubicBezTo>
                    <a:cubicBezTo>
                      <a:pt x="2862" y="2690"/>
                      <a:pt x="2518" y="2386"/>
                      <a:pt x="2174" y="2094"/>
                    </a:cubicBezTo>
                    <a:lnTo>
                      <a:pt x="1649" y="1659"/>
                    </a:lnTo>
                    <a:cubicBezTo>
                      <a:pt x="1557" y="1588"/>
                      <a:pt x="1477" y="1507"/>
                      <a:pt x="1396" y="1436"/>
                    </a:cubicBezTo>
                    <a:cubicBezTo>
                      <a:pt x="1375" y="1416"/>
                      <a:pt x="1366" y="1396"/>
                      <a:pt x="1346" y="1376"/>
                    </a:cubicBezTo>
                    <a:cubicBezTo>
                      <a:pt x="1325" y="1355"/>
                      <a:pt x="1315" y="1335"/>
                      <a:pt x="1305" y="1315"/>
                    </a:cubicBezTo>
                    <a:cubicBezTo>
                      <a:pt x="1295" y="1295"/>
                      <a:pt x="1285" y="1275"/>
                      <a:pt x="1274" y="1245"/>
                    </a:cubicBezTo>
                    <a:lnTo>
                      <a:pt x="1265" y="1214"/>
                    </a:lnTo>
                    <a:lnTo>
                      <a:pt x="1265" y="1173"/>
                    </a:lnTo>
                    <a:cubicBezTo>
                      <a:pt x="1244" y="1072"/>
                      <a:pt x="1265" y="962"/>
                      <a:pt x="1295" y="860"/>
                    </a:cubicBezTo>
                    <a:cubicBezTo>
                      <a:pt x="1325" y="759"/>
                      <a:pt x="1366" y="648"/>
                      <a:pt x="1426" y="557"/>
                    </a:cubicBezTo>
                    <a:cubicBezTo>
                      <a:pt x="1527" y="355"/>
                      <a:pt x="1669" y="183"/>
                      <a:pt x="181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5417544" y="4537754"/>
                <a:ext cx="778417" cy="124012"/>
              </a:xfrm>
              <a:custGeom>
                <a:avLst/>
                <a:gdLst/>
                <a:ahLst/>
                <a:cxnLst/>
                <a:rect l="l" t="t" r="r" b="b"/>
                <a:pathLst>
                  <a:path w="22553" h="3593" extrusionOk="0">
                    <a:moveTo>
                      <a:pt x="155" y="1"/>
                    </a:moveTo>
                    <a:cubicBezTo>
                      <a:pt x="113" y="1"/>
                      <a:pt x="78" y="31"/>
                      <a:pt x="52" y="115"/>
                    </a:cubicBezTo>
                    <a:cubicBezTo>
                      <a:pt x="1" y="246"/>
                      <a:pt x="21" y="398"/>
                      <a:pt x="173" y="529"/>
                    </a:cubicBezTo>
                    <a:cubicBezTo>
                      <a:pt x="315" y="651"/>
                      <a:pt x="627" y="883"/>
                      <a:pt x="1153" y="1086"/>
                    </a:cubicBezTo>
                    <a:cubicBezTo>
                      <a:pt x="1932" y="1399"/>
                      <a:pt x="2427" y="1268"/>
                      <a:pt x="2639" y="1348"/>
                    </a:cubicBezTo>
                    <a:cubicBezTo>
                      <a:pt x="2821" y="1409"/>
                      <a:pt x="3801" y="2177"/>
                      <a:pt x="4600" y="2400"/>
                    </a:cubicBezTo>
                    <a:cubicBezTo>
                      <a:pt x="5308" y="2591"/>
                      <a:pt x="6733" y="2561"/>
                      <a:pt x="6986" y="2612"/>
                    </a:cubicBezTo>
                    <a:cubicBezTo>
                      <a:pt x="7198" y="2652"/>
                      <a:pt x="7734" y="3077"/>
                      <a:pt x="8886" y="3249"/>
                    </a:cubicBezTo>
                    <a:cubicBezTo>
                      <a:pt x="9122" y="3283"/>
                      <a:pt x="9358" y="3295"/>
                      <a:pt x="9580" y="3295"/>
                    </a:cubicBezTo>
                    <a:cubicBezTo>
                      <a:pt x="10121" y="3295"/>
                      <a:pt x="10580" y="3223"/>
                      <a:pt x="10756" y="3223"/>
                    </a:cubicBezTo>
                    <a:cubicBezTo>
                      <a:pt x="10783" y="3223"/>
                      <a:pt x="10804" y="3225"/>
                      <a:pt x="10817" y="3229"/>
                    </a:cubicBezTo>
                    <a:cubicBezTo>
                      <a:pt x="11090" y="3309"/>
                      <a:pt x="11625" y="3592"/>
                      <a:pt x="12849" y="3592"/>
                    </a:cubicBezTo>
                    <a:cubicBezTo>
                      <a:pt x="13970" y="3592"/>
                      <a:pt x="14486" y="3380"/>
                      <a:pt x="14688" y="3350"/>
                    </a:cubicBezTo>
                    <a:cubicBezTo>
                      <a:pt x="14702" y="3348"/>
                      <a:pt x="14718" y="3347"/>
                      <a:pt x="14737" y="3347"/>
                    </a:cubicBezTo>
                    <a:cubicBezTo>
                      <a:pt x="14903" y="3347"/>
                      <a:pt x="15284" y="3420"/>
                      <a:pt x="15789" y="3420"/>
                    </a:cubicBezTo>
                    <a:cubicBezTo>
                      <a:pt x="16036" y="3420"/>
                      <a:pt x="16313" y="3402"/>
                      <a:pt x="16609" y="3350"/>
                    </a:cubicBezTo>
                    <a:cubicBezTo>
                      <a:pt x="17468" y="3198"/>
                      <a:pt x="17933" y="2895"/>
                      <a:pt x="18095" y="2834"/>
                    </a:cubicBezTo>
                    <a:cubicBezTo>
                      <a:pt x="18206" y="2804"/>
                      <a:pt x="19490" y="2743"/>
                      <a:pt x="20430" y="2319"/>
                    </a:cubicBezTo>
                    <a:cubicBezTo>
                      <a:pt x="21370" y="1894"/>
                      <a:pt x="21996" y="1328"/>
                      <a:pt x="22461" y="964"/>
                    </a:cubicBezTo>
                    <a:cubicBezTo>
                      <a:pt x="22533" y="904"/>
                      <a:pt x="22553" y="823"/>
                      <a:pt x="22542" y="752"/>
                    </a:cubicBezTo>
                    <a:cubicBezTo>
                      <a:pt x="22522" y="626"/>
                      <a:pt x="22442" y="563"/>
                      <a:pt x="22349" y="563"/>
                    </a:cubicBezTo>
                    <a:cubicBezTo>
                      <a:pt x="22307" y="563"/>
                      <a:pt x="22262" y="575"/>
                      <a:pt x="22219" y="600"/>
                    </a:cubicBezTo>
                    <a:cubicBezTo>
                      <a:pt x="21734" y="964"/>
                      <a:pt x="21178" y="1631"/>
                      <a:pt x="20278" y="2036"/>
                    </a:cubicBezTo>
                    <a:cubicBezTo>
                      <a:pt x="19662" y="2308"/>
                      <a:pt x="18196" y="2490"/>
                      <a:pt x="18014" y="2541"/>
                    </a:cubicBezTo>
                    <a:cubicBezTo>
                      <a:pt x="17802" y="2602"/>
                      <a:pt x="17034" y="3016"/>
                      <a:pt x="16518" y="3117"/>
                    </a:cubicBezTo>
                    <a:cubicBezTo>
                      <a:pt x="16328" y="3150"/>
                      <a:pt x="16087" y="3160"/>
                      <a:pt x="15842" y="3160"/>
                    </a:cubicBezTo>
                    <a:cubicBezTo>
                      <a:pt x="15393" y="3160"/>
                      <a:pt x="14929" y="3125"/>
                      <a:pt x="14735" y="3125"/>
                    </a:cubicBezTo>
                    <a:cubicBezTo>
                      <a:pt x="14707" y="3125"/>
                      <a:pt x="14684" y="3126"/>
                      <a:pt x="14668" y="3127"/>
                    </a:cubicBezTo>
                    <a:cubicBezTo>
                      <a:pt x="14503" y="3137"/>
                      <a:pt x="13819" y="3351"/>
                      <a:pt x="12943" y="3351"/>
                    </a:cubicBezTo>
                    <a:cubicBezTo>
                      <a:pt x="12906" y="3351"/>
                      <a:pt x="12867" y="3351"/>
                      <a:pt x="12829" y="3350"/>
                    </a:cubicBezTo>
                    <a:cubicBezTo>
                      <a:pt x="11524" y="3319"/>
                      <a:pt x="11140" y="3107"/>
                      <a:pt x="10877" y="3026"/>
                    </a:cubicBezTo>
                    <a:cubicBezTo>
                      <a:pt x="10853" y="3019"/>
                      <a:pt x="10816" y="3016"/>
                      <a:pt x="10767" y="3016"/>
                    </a:cubicBezTo>
                    <a:cubicBezTo>
                      <a:pt x="10630" y="3016"/>
                      <a:pt x="10399" y="3038"/>
                      <a:pt x="10086" y="3038"/>
                    </a:cubicBezTo>
                    <a:cubicBezTo>
                      <a:pt x="9770" y="3038"/>
                      <a:pt x="9370" y="3016"/>
                      <a:pt x="8896" y="2925"/>
                    </a:cubicBezTo>
                    <a:cubicBezTo>
                      <a:pt x="7299" y="2622"/>
                      <a:pt x="7380" y="2420"/>
                      <a:pt x="7077" y="2359"/>
                    </a:cubicBezTo>
                    <a:cubicBezTo>
                      <a:pt x="6784" y="2299"/>
                      <a:pt x="5399" y="2187"/>
                      <a:pt x="4711" y="1985"/>
                    </a:cubicBezTo>
                    <a:cubicBezTo>
                      <a:pt x="3923" y="1762"/>
                      <a:pt x="2943" y="1176"/>
                      <a:pt x="2750" y="1116"/>
                    </a:cubicBezTo>
                    <a:cubicBezTo>
                      <a:pt x="2467" y="1025"/>
                      <a:pt x="1750" y="873"/>
                      <a:pt x="1396" y="731"/>
                    </a:cubicBezTo>
                    <a:cubicBezTo>
                      <a:pt x="618" y="418"/>
                      <a:pt x="506" y="186"/>
                      <a:pt x="355" y="95"/>
                    </a:cubicBezTo>
                    <a:cubicBezTo>
                      <a:pt x="276" y="50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5419305" y="4537789"/>
                <a:ext cx="774896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52" extrusionOk="0">
                    <a:moveTo>
                      <a:pt x="106" y="1"/>
                    </a:moveTo>
                    <a:cubicBezTo>
                      <a:pt x="66" y="1"/>
                      <a:pt x="30" y="26"/>
                      <a:pt x="1" y="94"/>
                    </a:cubicBezTo>
                    <a:cubicBezTo>
                      <a:pt x="15" y="65"/>
                      <a:pt x="29" y="53"/>
                      <a:pt x="43" y="53"/>
                    </a:cubicBezTo>
                    <a:cubicBezTo>
                      <a:pt x="96" y="53"/>
                      <a:pt x="151" y="232"/>
                      <a:pt x="264" y="296"/>
                    </a:cubicBezTo>
                    <a:cubicBezTo>
                      <a:pt x="405" y="377"/>
                      <a:pt x="455" y="579"/>
                      <a:pt x="1234" y="892"/>
                    </a:cubicBezTo>
                    <a:cubicBezTo>
                      <a:pt x="1587" y="1034"/>
                      <a:pt x="2366" y="1094"/>
                      <a:pt x="2659" y="1195"/>
                    </a:cubicBezTo>
                    <a:cubicBezTo>
                      <a:pt x="2841" y="1256"/>
                      <a:pt x="3791" y="1903"/>
                      <a:pt x="4579" y="2125"/>
                    </a:cubicBezTo>
                    <a:cubicBezTo>
                      <a:pt x="5257" y="2328"/>
                      <a:pt x="6692" y="2388"/>
                      <a:pt x="6985" y="2449"/>
                    </a:cubicBezTo>
                    <a:cubicBezTo>
                      <a:pt x="7288" y="2509"/>
                      <a:pt x="7207" y="2712"/>
                      <a:pt x="8805" y="3015"/>
                    </a:cubicBezTo>
                    <a:cubicBezTo>
                      <a:pt x="9222" y="3095"/>
                      <a:pt x="9583" y="3117"/>
                      <a:pt x="9881" y="3117"/>
                    </a:cubicBezTo>
                    <a:cubicBezTo>
                      <a:pt x="10277" y="3117"/>
                      <a:pt x="10560" y="3077"/>
                      <a:pt x="10709" y="3077"/>
                    </a:cubicBezTo>
                    <a:cubicBezTo>
                      <a:pt x="10747" y="3077"/>
                      <a:pt x="10776" y="3080"/>
                      <a:pt x="10796" y="3086"/>
                    </a:cubicBezTo>
                    <a:cubicBezTo>
                      <a:pt x="11059" y="3167"/>
                      <a:pt x="11484" y="3430"/>
                      <a:pt x="12798" y="3450"/>
                    </a:cubicBezTo>
                    <a:cubicBezTo>
                      <a:pt x="12833" y="3451"/>
                      <a:pt x="12868" y="3451"/>
                      <a:pt x="12903" y="3451"/>
                    </a:cubicBezTo>
                    <a:cubicBezTo>
                      <a:pt x="13772" y="3451"/>
                      <a:pt x="14452" y="3216"/>
                      <a:pt x="14627" y="3197"/>
                    </a:cubicBezTo>
                    <a:cubicBezTo>
                      <a:pt x="14637" y="3196"/>
                      <a:pt x="14651" y="3195"/>
                      <a:pt x="14668" y="3195"/>
                    </a:cubicBezTo>
                    <a:cubicBezTo>
                      <a:pt x="14858" y="3195"/>
                      <a:pt x="15443" y="3267"/>
                      <a:pt x="15961" y="3267"/>
                    </a:cubicBezTo>
                    <a:cubicBezTo>
                      <a:pt x="16158" y="3267"/>
                      <a:pt x="16345" y="3256"/>
                      <a:pt x="16497" y="3228"/>
                    </a:cubicBezTo>
                    <a:cubicBezTo>
                      <a:pt x="17013" y="3136"/>
                      <a:pt x="17771" y="2691"/>
                      <a:pt x="17973" y="2631"/>
                    </a:cubicBezTo>
                    <a:cubicBezTo>
                      <a:pt x="18165" y="2581"/>
                      <a:pt x="19661" y="2439"/>
                      <a:pt x="20278" y="2166"/>
                    </a:cubicBezTo>
                    <a:cubicBezTo>
                      <a:pt x="21177" y="1761"/>
                      <a:pt x="21763" y="1064"/>
                      <a:pt x="22249" y="700"/>
                    </a:cubicBezTo>
                    <a:cubicBezTo>
                      <a:pt x="22321" y="657"/>
                      <a:pt x="22373" y="624"/>
                      <a:pt x="22412" y="624"/>
                    </a:cubicBezTo>
                    <a:cubicBezTo>
                      <a:pt x="22427" y="624"/>
                      <a:pt x="22439" y="629"/>
                      <a:pt x="22451" y="640"/>
                    </a:cubicBezTo>
                    <a:cubicBezTo>
                      <a:pt x="22415" y="587"/>
                      <a:pt x="22363" y="561"/>
                      <a:pt x="22303" y="561"/>
                    </a:cubicBezTo>
                    <a:cubicBezTo>
                      <a:pt x="22261" y="561"/>
                      <a:pt x="22214" y="574"/>
                      <a:pt x="22168" y="599"/>
                    </a:cubicBezTo>
                    <a:cubicBezTo>
                      <a:pt x="21683" y="963"/>
                      <a:pt x="21127" y="1630"/>
                      <a:pt x="20227" y="2035"/>
                    </a:cubicBezTo>
                    <a:cubicBezTo>
                      <a:pt x="19611" y="2307"/>
                      <a:pt x="18145" y="2489"/>
                      <a:pt x="17963" y="2540"/>
                    </a:cubicBezTo>
                    <a:cubicBezTo>
                      <a:pt x="17751" y="2601"/>
                      <a:pt x="16983" y="3015"/>
                      <a:pt x="16467" y="3116"/>
                    </a:cubicBezTo>
                    <a:cubicBezTo>
                      <a:pt x="16277" y="3149"/>
                      <a:pt x="16036" y="3159"/>
                      <a:pt x="15791" y="3159"/>
                    </a:cubicBezTo>
                    <a:cubicBezTo>
                      <a:pt x="15342" y="3159"/>
                      <a:pt x="14878" y="3124"/>
                      <a:pt x="14684" y="3124"/>
                    </a:cubicBezTo>
                    <a:cubicBezTo>
                      <a:pt x="14656" y="3124"/>
                      <a:pt x="14633" y="3125"/>
                      <a:pt x="14617" y="3126"/>
                    </a:cubicBezTo>
                    <a:cubicBezTo>
                      <a:pt x="14452" y="3136"/>
                      <a:pt x="13768" y="3350"/>
                      <a:pt x="12892" y="3350"/>
                    </a:cubicBezTo>
                    <a:cubicBezTo>
                      <a:pt x="12855" y="3350"/>
                      <a:pt x="12816" y="3350"/>
                      <a:pt x="12778" y="3349"/>
                    </a:cubicBezTo>
                    <a:cubicBezTo>
                      <a:pt x="11473" y="3318"/>
                      <a:pt x="11089" y="3106"/>
                      <a:pt x="10826" y="3025"/>
                    </a:cubicBezTo>
                    <a:cubicBezTo>
                      <a:pt x="10802" y="3018"/>
                      <a:pt x="10765" y="3015"/>
                      <a:pt x="10716" y="3015"/>
                    </a:cubicBezTo>
                    <a:cubicBezTo>
                      <a:pt x="10579" y="3015"/>
                      <a:pt x="10348" y="3037"/>
                      <a:pt x="10035" y="3037"/>
                    </a:cubicBezTo>
                    <a:cubicBezTo>
                      <a:pt x="9719" y="3037"/>
                      <a:pt x="9319" y="3015"/>
                      <a:pt x="8845" y="2924"/>
                    </a:cubicBezTo>
                    <a:cubicBezTo>
                      <a:pt x="7248" y="2621"/>
                      <a:pt x="7329" y="2419"/>
                      <a:pt x="7026" y="2358"/>
                    </a:cubicBezTo>
                    <a:cubicBezTo>
                      <a:pt x="6733" y="2298"/>
                      <a:pt x="5348" y="2186"/>
                      <a:pt x="4660" y="1984"/>
                    </a:cubicBezTo>
                    <a:cubicBezTo>
                      <a:pt x="3872" y="1761"/>
                      <a:pt x="2892" y="1175"/>
                      <a:pt x="2699" y="1115"/>
                    </a:cubicBezTo>
                    <a:cubicBezTo>
                      <a:pt x="2416" y="1024"/>
                      <a:pt x="1699" y="872"/>
                      <a:pt x="1345" y="730"/>
                    </a:cubicBezTo>
                    <a:cubicBezTo>
                      <a:pt x="567" y="417"/>
                      <a:pt x="455" y="185"/>
                      <a:pt x="304" y="94"/>
                    </a:cubicBezTo>
                    <a:cubicBezTo>
                      <a:pt x="228" y="47"/>
                      <a:pt x="162" y="1"/>
                      <a:pt x="106" y="1"/>
                    </a:cubicBezTo>
                    <a:close/>
                  </a:path>
                </a:pathLst>
              </a:custGeom>
              <a:solidFill>
                <a:srgbClr val="EFA0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07" y="545"/>
                    </a:moveTo>
                    <a:cubicBezTo>
                      <a:pt x="5797" y="545"/>
                      <a:pt x="4772" y="3139"/>
                      <a:pt x="5115" y="3175"/>
                    </a:cubicBezTo>
                    <a:cubicBezTo>
                      <a:pt x="5118" y="3176"/>
                      <a:pt x="5122" y="3176"/>
                      <a:pt x="5125" y="3176"/>
                    </a:cubicBezTo>
                    <a:cubicBezTo>
                      <a:pt x="5465" y="3176"/>
                      <a:pt x="5969" y="971"/>
                      <a:pt x="7490" y="971"/>
                    </a:cubicBezTo>
                    <a:cubicBezTo>
                      <a:pt x="7688" y="971"/>
                      <a:pt x="7903" y="1009"/>
                      <a:pt x="8137" y="1093"/>
                    </a:cubicBezTo>
                    <a:cubicBezTo>
                      <a:pt x="9886" y="1740"/>
                      <a:pt x="9047" y="4398"/>
                      <a:pt x="9482" y="4449"/>
                    </a:cubicBezTo>
                    <a:cubicBezTo>
                      <a:pt x="9486" y="4449"/>
                      <a:pt x="9489" y="4449"/>
                      <a:pt x="9493" y="4449"/>
                    </a:cubicBezTo>
                    <a:cubicBezTo>
                      <a:pt x="9876" y="4449"/>
                      <a:pt x="10024" y="2607"/>
                      <a:pt x="11396" y="2607"/>
                    </a:cubicBezTo>
                    <a:cubicBezTo>
                      <a:pt x="11548" y="2607"/>
                      <a:pt x="11714" y="2630"/>
                      <a:pt x="11897" y="2680"/>
                    </a:cubicBezTo>
                    <a:cubicBezTo>
                      <a:pt x="13464" y="3104"/>
                      <a:pt x="13121" y="5085"/>
                      <a:pt x="13312" y="5085"/>
                    </a:cubicBezTo>
                    <a:cubicBezTo>
                      <a:pt x="13505" y="5085"/>
                      <a:pt x="13697" y="3145"/>
                      <a:pt x="15132" y="3145"/>
                    </a:cubicBezTo>
                    <a:cubicBezTo>
                      <a:pt x="15136" y="3144"/>
                      <a:pt x="15140" y="3144"/>
                      <a:pt x="15144" y="3144"/>
                    </a:cubicBezTo>
                    <a:cubicBezTo>
                      <a:pt x="16810" y="3144"/>
                      <a:pt x="16781" y="5186"/>
                      <a:pt x="17073" y="5186"/>
                    </a:cubicBezTo>
                    <a:cubicBezTo>
                      <a:pt x="17356" y="5186"/>
                      <a:pt x="17366" y="3326"/>
                      <a:pt x="18266" y="3165"/>
                    </a:cubicBezTo>
                    <a:cubicBezTo>
                      <a:pt x="18408" y="3140"/>
                      <a:pt x="18541" y="3128"/>
                      <a:pt x="18664" y="3128"/>
                    </a:cubicBezTo>
                    <a:cubicBezTo>
                      <a:pt x="20122" y="3128"/>
                      <a:pt x="20225" y="4762"/>
                      <a:pt x="20449" y="4762"/>
                    </a:cubicBezTo>
                    <a:cubicBezTo>
                      <a:pt x="20692" y="4762"/>
                      <a:pt x="20136" y="2670"/>
                      <a:pt x="21531" y="2023"/>
                    </a:cubicBezTo>
                    <a:cubicBezTo>
                      <a:pt x="21849" y="1880"/>
                      <a:pt x="22160" y="1823"/>
                      <a:pt x="22449" y="1823"/>
                    </a:cubicBezTo>
                    <a:cubicBezTo>
                      <a:pt x="23062" y="1823"/>
                      <a:pt x="23581" y="2079"/>
                      <a:pt x="23876" y="2326"/>
                    </a:cubicBezTo>
                    <a:cubicBezTo>
                      <a:pt x="24301" y="2690"/>
                      <a:pt x="25311" y="3549"/>
                      <a:pt x="24876" y="4732"/>
                    </a:cubicBezTo>
                    <a:cubicBezTo>
                      <a:pt x="24452" y="5914"/>
                      <a:pt x="23340" y="6369"/>
                      <a:pt x="22522" y="6500"/>
                    </a:cubicBezTo>
                    <a:cubicBezTo>
                      <a:pt x="22446" y="6514"/>
                      <a:pt x="22373" y="6520"/>
                      <a:pt x="22301" y="6520"/>
                    </a:cubicBezTo>
                    <a:cubicBezTo>
                      <a:pt x="21351" y="6520"/>
                      <a:pt x="20711" y="5419"/>
                      <a:pt x="20439" y="5419"/>
                    </a:cubicBezTo>
                    <a:cubicBezTo>
                      <a:pt x="20156" y="5419"/>
                      <a:pt x="20651" y="6885"/>
                      <a:pt x="19348" y="7158"/>
                    </a:cubicBezTo>
                    <a:cubicBezTo>
                      <a:pt x="19247" y="7179"/>
                      <a:pt x="19150" y="7189"/>
                      <a:pt x="19058" y="7189"/>
                    </a:cubicBezTo>
                    <a:cubicBezTo>
                      <a:pt x="17955" y="7189"/>
                      <a:pt x="17385" y="5810"/>
                      <a:pt x="17255" y="5773"/>
                    </a:cubicBezTo>
                    <a:cubicBezTo>
                      <a:pt x="17253" y="5772"/>
                      <a:pt x="17252" y="5772"/>
                      <a:pt x="17250" y="5772"/>
                    </a:cubicBezTo>
                    <a:cubicBezTo>
                      <a:pt x="17105" y="5772"/>
                      <a:pt x="17174" y="7633"/>
                      <a:pt x="15294" y="7643"/>
                    </a:cubicBezTo>
                    <a:cubicBezTo>
                      <a:pt x="15284" y="7643"/>
                      <a:pt x="15275" y="7643"/>
                      <a:pt x="15266" y="7643"/>
                    </a:cubicBezTo>
                    <a:cubicBezTo>
                      <a:pt x="13534" y="7643"/>
                      <a:pt x="13423" y="5763"/>
                      <a:pt x="13283" y="5723"/>
                    </a:cubicBezTo>
                    <a:cubicBezTo>
                      <a:pt x="13280" y="5722"/>
                      <a:pt x="13278" y="5721"/>
                      <a:pt x="13276" y="5721"/>
                    </a:cubicBezTo>
                    <a:cubicBezTo>
                      <a:pt x="13124" y="5721"/>
                      <a:pt x="12711" y="7256"/>
                      <a:pt x="11057" y="7256"/>
                    </a:cubicBezTo>
                    <a:cubicBezTo>
                      <a:pt x="10992" y="7256"/>
                      <a:pt x="10925" y="7253"/>
                      <a:pt x="10857" y="7248"/>
                    </a:cubicBezTo>
                    <a:cubicBezTo>
                      <a:pt x="8976" y="7117"/>
                      <a:pt x="9572" y="5197"/>
                      <a:pt x="9421" y="5146"/>
                    </a:cubicBezTo>
                    <a:cubicBezTo>
                      <a:pt x="9420" y="5146"/>
                      <a:pt x="9418" y="5145"/>
                      <a:pt x="9417" y="5145"/>
                    </a:cubicBezTo>
                    <a:cubicBezTo>
                      <a:pt x="9282" y="5145"/>
                      <a:pt x="8771" y="6641"/>
                      <a:pt x="7255" y="6641"/>
                    </a:cubicBezTo>
                    <a:cubicBezTo>
                      <a:pt x="7087" y="6641"/>
                      <a:pt x="6906" y="6622"/>
                      <a:pt x="6712" y="6581"/>
                    </a:cubicBezTo>
                    <a:cubicBezTo>
                      <a:pt x="3669" y="5955"/>
                      <a:pt x="5155" y="4025"/>
                      <a:pt x="5155" y="4024"/>
                    </a:cubicBezTo>
                    <a:lnTo>
                      <a:pt x="5155" y="4024"/>
                    </a:lnTo>
                    <a:cubicBezTo>
                      <a:pt x="5155" y="4025"/>
                      <a:pt x="3733" y="5303"/>
                      <a:pt x="2659" y="5303"/>
                    </a:cubicBezTo>
                    <a:cubicBezTo>
                      <a:pt x="2221" y="5303"/>
                      <a:pt x="1840" y="5090"/>
                      <a:pt x="1638" y="4489"/>
                    </a:cubicBezTo>
                    <a:cubicBezTo>
                      <a:pt x="1102" y="2902"/>
                      <a:pt x="2638" y="2781"/>
                      <a:pt x="3073" y="2417"/>
                    </a:cubicBezTo>
                    <a:cubicBezTo>
                      <a:pt x="3457" y="2084"/>
                      <a:pt x="2456" y="1062"/>
                      <a:pt x="3649" y="668"/>
                    </a:cubicBezTo>
                    <a:cubicBezTo>
                      <a:pt x="3910" y="583"/>
                      <a:pt x="4127" y="545"/>
                      <a:pt x="4307" y="545"/>
                    </a:cubicBezTo>
                    <a:close/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489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2" name="Google Shape;82;p6"/>
          <p:cNvGrpSpPr/>
          <p:nvPr/>
        </p:nvGrpSpPr>
        <p:grpSpPr>
          <a:xfrm>
            <a:off x="8430898" y="0"/>
            <a:ext cx="1146900" cy="1146900"/>
            <a:chOff x="8430898" y="0"/>
            <a:chExt cx="1146900" cy="1146900"/>
          </a:xfrm>
        </p:grpSpPr>
        <p:sp>
          <p:nvSpPr>
            <p:cNvPr id="83" name="Google Shape;83;p6"/>
            <p:cNvSpPr/>
            <p:nvPr/>
          </p:nvSpPr>
          <p:spPr>
            <a:xfrm flipH="1">
              <a:off x="8430898" y="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>
              <a:off x="8637012" y="235121"/>
              <a:ext cx="734676" cy="676656"/>
              <a:chOff x="4818847" y="-600942"/>
              <a:chExt cx="516759" cy="488525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4890742" y="-465678"/>
                <a:ext cx="122149" cy="89014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9" extrusionOk="0">
                    <a:moveTo>
                      <a:pt x="655" y="1"/>
                    </a:moveTo>
                    <a:cubicBezTo>
                      <a:pt x="485" y="1"/>
                      <a:pt x="314" y="53"/>
                      <a:pt x="193" y="196"/>
                    </a:cubicBezTo>
                    <a:cubicBezTo>
                      <a:pt x="0" y="479"/>
                      <a:pt x="213" y="965"/>
                      <a:pt x="496" y="1157"/>
                    </a:cubicBezTo>
                    <a:lnTo>
                      <a:pt x="2184" y="2360"/>
                    </a:lnTo>
                    <a:cubicBezTo>
                      <a:pt x="2350" y="2477"/>
                      <a:pt x="2671" y="2579"/>
                      <a:pt x="2941" y="2579"/>
                    </a:cubicBezTo>
                    <a:cubicBezTo>
                      <a:pt x="3115" y="2579"/>
                      <a:pt x="3268" y="2537"/>
                      <a:pt x="3346" y="2431"/>
                    </a:cubicBezTo>
                    <a:cubicBezTo>
                      <a:pt x="3538" y="2157"/>
                      <a:pt x="3165" y="1551"/>
                      <a:pt x="2891" y="1359"/>
                    </a:cubicBezTo>
                    <a:lnTo>
                      <a:pt x="1193" y="167"/>
                    </a:lnTo>
                    <a:cubicBezTo>
                      <a:pt x="1081" y="82"/>
                      <a:pt x="868" y="1"/>
                      <a:pt x="655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957390" y="-565668"/>
                <a:ext cx="94571" cy="11414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307" extrusionOk="0">
                    <a:moveTo>
                      <a:pt x="544" y="1"/>
                    </a:moveTo>
                    <a:cubicBezTo>
                      <a:pt x="453" y="1"/>
                      <a:pt x="361" y="22"/>
                      <a:pt x="273" y="71"/>
                    </a:cubicBezTo>
                    <a:cubicBezTo>
                      <a:pt x="0" y="263"/>
                      <a:pt x="41" y="799"/>
                      <a:pt x="232" y="1072"/>
                    </a:cubicBezTo>
                    <a:lnTo>
                      <a:pt x="1405" y="2781"/>
                    </a:lnTo>
                    <a:cubicBezTo>
                      <a:pt x="1562" y="3003"/>
                      <a:pt x="1981" y="3306"/>
                      <a:pt x="2284" y="3306"/>
                    </a:cubicBezTo>
                    <a:cubicBezTo>
                      <a:pt x="2352" y="3306"/>
                      <a:pt x="2415" y="3291"/>
                      <a:pt x="2467" y="3255"/>
                    </a:cubicBezTo>
                    <a:cubicBezTo>
                      <a:pt x="2739" y="3064"/>
                      <a:pt x="2598" y="2366"/>
                      <a:pt x="2406" y="2083"/>
                    </a:cubicBezTo>
                    <a:lnTo>
                      <a:pt x="1234" y="384"/>
                    </a:lnTo>
                    <a:cubicBezTo>
                      <a:pt x="1125" y="222"/>
                      <a:pt x="840" y="1"/>
                      <a:pt x="54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5036568" y="-261246"/>
                <a:ext cx="122149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4" extrusionOk="0">
                    <a:moveTo>
                      <a:pt x="664" y="0"/>
                    </a:moveTo>
                    <a:cubicBezTo>
                      <a:pt x="493" y="0"/>
                      <a:pt x="320" y="52"/>
                      <a:pt x="193" y="197"/>
                    </a:cubicBezTo>
                    <a:cubicBezTo>
                      <a:pt x="1" y="470"/>
                      <a:pt x="223" y="955"/>
                      <a:pt x="496" y="1158"/>
                    </a:cubicBezTo>
                    <a:lnTo>
                      <a:pt x="2184" y="2350"/>
                    </a:lnTo>
                    <a:cubicBezTo>
                      <a:pt x="2357" y="2468"/>
                      <a:pt x="2681" y="2574"/>
                      <a:pt x="2951" y="2574"/>
                    </a:cubicBezTo>
                    <a:cubicBezTo>
                      <a:pt x="3122" y="2574"/>
                      <a:pt x="3272" y="2531"/>
                      <a:pt x="3347" y="2421"/>
                    </a:cubicBezTo>
                    <a:cubicBezTo>
                      <a:pt x="3538" y="2148"/>
                      <a:pt x="3165" y="1542"/>
                      <a:pt x="2891" y="1349"/>
                    </a:cubicBezTo>
                    <a:lnTo>
                      <a:pt x="1193" y="156"/>
                    </a:lnTo>
                    <a:cubicBezTo>
                      <a:pt x="1082" y="78"/>
                      <a:pt x="875" y="0"/>
                      <a:pt x="664" y="0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4818847" y="-230665"/>
                <a:ext cx="135092" cy="53291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1544" extrusionOk="0">
                    <a:moveTo>
                      <a:pt x="821" y="1"/>
                    </a:moveTo>
                    <a:cubicBezTo>
                      <a:pt x="554" y="1"/>
                      <a:pt x="140" y="124"/>
                      <a:pt x="52" y="483"/>
                    </a:cubicBezTo>
                    <a:cubicBezTo>
                      <a:pt x="1" y="807"/>
                      <a:pt x="416" y="1161"/>
                      <a:pt x="739" y="1211"/>
                    </a:cubicBezTo>
                    <a:lnTo>
                      <a:pt x="2791" y="1535"/>
                    </a:lnTo>
                    <a:cubicBezTo>
                      <a:pt x="2831" y="1541"/>
                      <a:pt x="2877" y="1544"/>
                      <a:pt x="2926" y="1544"/>
                    </a:cubicBezTo>
                    <a:cubicBezTo>
                      <a:pt x="3282" y="1544"/>
                      <a:pt x="3818" y="1383"/>
                      <a:pt x="3862" y="1090"/>
                    </a:cubicBezTo>
                    <a:cubicBezTo>
                      <a:pt x="3913" y="757"/>
                      <a:pt x="3316" y="382"/>
                      <a:pt x="2983" y="332"/>
                    </a:cubicBezTo>
                    <a:lnTo>
                      <a:pt x="931" y="9"/>
                    </a:lnTo>
                    <a:cubicBezTo>
                      <a:pt x="899" y="3"/>
                      <a:pt x="862" y="1"/>
                      <a:pt x="821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920390" y="-308842"/>
                <a:ext cx="10855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5691" extrusionOk="0">
                    <a:moveTo>
                      <a:pt x="2612" y="0"/>
                    </a:moveTo>
                    <a:cubicBezTo>
                      <a:pt x="2305" y="0"/>
                      <a:pt x="1957" y="415"/>
                      <a:pt x="1901" y="666"/>
                    </a:cubicBezTo>
                    <a:lnTo>
                      <a:pt x="1820" y="969"/>
                    </a:lnTo>
                    <a:cubicBezTo>
                      <a:pt x="1803" y="1038"/>
                      <a:pt x="1747" y="1075"/>
                      <a:pt x="1688" y="1075"/>
                    </a:cubicBezTo>
                    <a:cubicBezTo>
                      <a:pt x="1644" y="1075"/>
                      <a:pt x="1598" y="1054"/>
                      <a:pt x="1567" y="1010"/>
                    </a:cubicBezTo>
                    <a:lnTo>
                      <a:pt x="1244" y="484"/>
                    </a:lnTo>
                    <a:cubicBezTo>
                      <a:pt x="1123" y="291"/>
                      <a:pt x="772" y="47"/>
                      <a:pt x="486" y="47"/>
                    </a:cubicBezTo>
                    <a:cubicBezTo>
                      <a:pt x="413" y="47"/>
                      <a:pt x="344" y="63"/>
                      <a:pt x="284" y="100"/>
                    </a:cubicBezTo>
                    <a:cubicBezTo>
                      <a:pt x="1" y="282"/>
                      <a:pt x="62" y="889"/>
                      <a:pt x="203" y="1131"/>
                    </a:cubicBezTo>
                    <a:cubicBezTo>
                      <a:pt x="203" y="1131"/>
                      <a:pt x="1021" y="2415"/>
                      <a:pt x="1274" y="2809"/>
                    </a:cubicBezTo>
                    <a:cubicBezTo>
                      <a:pt x="1325" y="2890"/>
                      <a:pt x="1365" y="2971"/>
                      <a:pt x="1376" y="3062"/>
                    </a:cubicBezTo>
                    <a:lnTo>
                      <a:pt x="1780" y="5094"/>
                    </a:lnTo>
                    <a:cubicBezTo>
                      <a:pt x="1850" y="5417"/>
                      <a:pt x="2184" y="5690"/>
                      <a:pt x="2517" y="5690"/>
                    </a:cubicBezTo>
                    <a:cubicBezTo>
                      <a:pt x="2851" y="5630"/>
                      <a:pt x="2993" y="4932"/>
                      <a:pt x="2932" y="4599"/>
                    </a:cubicBezTo>
                    <a:lnTo>
                      <a:pt x="2618" y="3062"/>
                    </a:lnTo>
                    <a:cubicBezTo>
                      <a:pt x="2598" y="2961"/>
                      <a:pt x="2598" y="2850"/>
                      <a:pt x="2629" y="2748"/>
                    </a:cubicBezTo>
                    <a:cubicBezTo>
                      <a:pt x="2750" y="2284"/>
                      <a:pt x="3083" y="949"/>
                      <a:pt x="3083" y="949"/>
                    </a:cubicBezTo>
                    <a:cubicBezTo>
                      <a:pt x="3144" y="677"/>
                      <a:pt x="3023" y="90"/>
                      <a:pt x="2690" y="10"/>
                    </a:cubicBezTo>
                    <a:cubicBezTo>
                      <a:pt x="2664" y="3"/>
                      <a:pt x="2639" y="0"/>
                      <a:pt x="2612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4926327" y="-307254"/>
                <a:ext cx="56915" cy="42074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219" extrusionOk="0">
                    <a:moveTo>
                      <a:pt x="1648" y="914"/>
                    </a:move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46" y="932"/>
                      <a:pt x="1647" y="928"/>
                      <a:pt x="1648" y="923"/>
                    </a:cubicBezTo>
                    <a:lnTo>
                      <a:pt x="1648" y="914"/>
                    </a:lnTo>
                    <a:close/>
                    <a:moveTo>
                      <a:pt x="314" y="1"/>
                    </a:moveTo>
                    <a:cubicBezTo>
                      <a:pt x="241" y="1"/>
                      <a:pt x="172" y="17"/>
                      <a:pt x="112" y="54"/>
                    </a:cubicBezTo>
                    <a:cubicBezTo>
                      <a:pt x="61" y="85"/>
                      <a:pt x="31" y="125"/>
                      <a:pt x="0" y="186"/>
                    </a:cubicBezTo>
                    <a:cubicBezTo>
                      <a:pt x="25" y="182"/>
                      <a:pt x="51" y="180"/>
                      <a:pt x="78" y="180"/>
                    </a:cubicBezTo>
                    <a:cubicBezTo>
                      <a:pt x="361" y="180"/>
                      <a:pt x="709" y="416"/>
                      <a:pt x="819" y="610"/>
                    </a:cubicBezTo>
                    <a:lnTo>
                      <a:pt x="1153" y="1136"/>
                    </a:lnTo>
                    <a:cubicBezTo>
                      <a:pt x="1186" y="1183"/>
                      <a:pt x="1275" y="1219"/>
                      <a:pt x="1368" y="1219"/>
                    </a:cubicBezTo>
                    <a:cubicBezTo>
                      <a:pt x="1476" y="1219"/>
                      <a:pt x="1590" y="1171"/>
                      <a:pt x="1628" y="1035"/>
                    </a:cubicBez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24" y="997"/>
                      <a:pt x="1571" y="1029"/>
                      <a:pt x="1516" y="1029"/>
                    </a:cubicBezTo>
                    <a:cubicBezTo>
                      <a:pt x="1472" y="1029"/>
                      <a:pt x="1426" y="1008"/>
                      <a:pt x="1395" y="964"/>
                    </a:cubicBezTo>
                    <a:lnTo>
                      <a:pt x="1072" y="438"/>
                    </a:lnTo>
                    <a:cubicBezTo>
                      <a:pt x="951" y="245"/>
                      <a:pt x="600" y="1"/>
                      <a:pt x="314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4996806" y="-308876"/>
                <a:ext cx="32133" cy="196459"/>
              </a:xfrm>
              <a:custGeom>
                <a:avLst/>
                <a:gdLst/>
                <a:ahLst/>
                <a:cxnLst/>
                <a:rect l="l" t="t" r="r" b="b"/>
                <a:pathLst>
                  <a:path w="931" h="5692" extrusionOk="0">
                    <a:moveTo>
                      <a:pt x="399" y="1"/>
                    </a:moveTo>
                    <a:cubicBezTo>
                      <a:pt x="265" y="1"/>
                      <a:pt x="119" y="82"/>
                      <a:pt x="0" y="192"/>
                    </a:cubicBezTo>
                    <a:cubicBezTo>
                      <a:pt x="34" y="176"/>
                      <a:pt x="73" y="168"/>
                      <a:pt x="117" y="168"/>
                    </a:cubicBezTo>
                    <a:cubicBezTo>
                      <a:pt x="153" y="168"/>
                      <a:pt x="192" y="173"/>
                      <a:pt x="233" y="182"/>
                    </a:cubicBezTo>
                    <a:cubicBezTo>
                      <a:pt x="566" y="263"/>
                      <a:pt x="688" y="860"/>
                      <a:pt x="627" y="1132"/>
                    </a:cubicBezTo>
                    <a:cubicBezTo>
                      <a:pt x="627" y="1132"/>
                      <a:pt x="294" y="2457"/>
                      <a:pt x="172" y="2922"/>
                    </a:cubicBezTo>
                    <a:cubicBezTo>
                      <a:pt x="142" y="3023"/>
                      <a:pt x="142" y="3134"/>
                      <a:pt x="162" y="3235"/>
                    </a:cubicBezTo>
                    <a:lnTo>
                      <a:pt x="476" y="4782"/>
                    </a:lnTo>
                    <a:cubicBezTo>
                      <a:pt x="526" y="5014"/>
                      <a:pt x="455" y="5449"/>
                      <a:pt x="294" y="5691"/>
                    </a:cubicBezTo>
                    <a:lnTo>
                      <a:pt x="303" y="5691"/>
                    </a:lnTo>
                    <a:cubicBezTo>
                      <a:pt x="637" y="5631"/>
                      <a:pt x="779" y="4933"/>
                      <a:pt x="718" y="4600"/>
                    </a:cubicBezTo>
                    <a:lnTo>
                      <a:pt x="404" y="3063"/>
                    </a:lnTo>
                    <a:cubicBezTo>
                      <a:pt x="384" y="2962"/>
                      <a:pt x="384" y="2851"/>
                      <a:pt x="415" y="2749"/>
                    </a:cubicBezTo>
                    <a:cubicBezTo>
                      <a:pt x="536" y="2285"/>
                      <a:pt x="869" y="950"/>
                      <a:pt x="869" y="950"/>
                    </a:cubicBezTo>
                    <a:cubicBezTo>
                      <a:pt x="930" y="678"/>
                      <a:pt x="809" y="91"/>
                      <a:pt x="476" y="11"/>
                    </a:cubicBezTo>
                    <a:cubicBezTo>
                      <a:pt x="451" y="4"/>
                      <a:pt x="425" y="1"/>
                      <a:pt x="399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4843663" y="-430093"/>
                <a:ext cx="177269" cy="145274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209" extrusionOk="0">
                    <a:moveTo>
                      <a:pt x="4462" y="1"/>
                    </a:moveTo>
                    <a:cubicBezTo>
                      <a:pt x="4217" y="1"/>
                      <a:pt x="3950" y="66"/>
                      <a:pt x="3801" y="156"/>
                    </a:cubicBezTo>
                    <a:lnTo>
                      <a:pt x="2264" y="1056"/>
                    </a:lnTo>
                    <a:cubicBezTo>
                      <a:pt x="2224" y="1083"/>
                      <a:pt x="2178" y="1096"/>
                      <a:pt x="2132" y="1096"/>
                    </a:cubicBezTo>
                    <a:cubicBezTo>
                      <a:pt x="2074" y="1096"/>
                      <a:pt x="2016" y="1075"/>
                      <a:pt x="1971" y="1036"/>
                    </a:cubicBezTo>
                    <a:lnTo>
                      <a:pt x="1203" y="378"/>
                    </a:lnTo>
                    <a:cubicBezTo>
                      <a:pt x="1077" y="266"/>
                      <a:pt x="809" y="169"/>
                      <a:pt x="572" y="169"/>
                    </a:cubicBezTo>
                    <a:cubicBezTo>
                      <a:pt x="426" y="169"/>
                      <a:pt x="293" y="205"/>
                      <a:pt x="212" y="298"/>
                    </a:cubicBezTo>
                    <a:cubicBezTo>
                      <a:pt x="0" y="551"/>
                      <a:pt x="232" y="1097"/>
                      <a:pt x="445" y="1279"/>
                    </a:cubicBezTo>
                    <a:lnTo>
                      <a:pt x="1142" y="1874"/>
                    </a:lnTo>
                    <a:cubicBezTo>
                      <a:pt x="1243" y="1955"/>
                      <a:pt x="1253" y="2117"/>
                      <a:pt x="1173" y="2218"/>
                    </a:cubicBezTo>
                    <a:lnTo>
                      <a:pt x="454" y="3098"/>
                    </a:lnTo>
                    <a:cubicBezTo>
                      <a:pt x="273" y="3320"/>
                      <a:pt x="142" y="3916"/>
                      <a:pt x="404" y="4129"/>
                    </a:cubicBezTo>
                    <a:cubicBezTo>
                      <a:pt x="474" y="4185"/>
                      <a:pt x="565" y="4209"/>
                      <a:pt x="664" y="4209"/>
                    </a:cubicBezTo>
                    <a:cubicBezTo>
                      <a:pt x="936" y="4209"/>
                      <a:pt x="1271" y="4029"/>
                      <a:pt x="1405" y="3866"/>
                    </a:cubicBezTo>
                    <a:lnTo>
                      <a:pt x="2669" y="2310"/>
                    </a:lnTo>
                    <a:cubicBezTo>
                      <a:pt x="2689" y="2279"/>
                      <a:pt x="4417" y="1207"/>
                      <a:pt x="4417" y="1207"/>
                    </a:cubicBezTo>
                    <a:cubicBezTo>
                      <a:pt x="4700" y="1046"/>
                      <a:pt x="5135" y="480"/>
                      <a:pt x="4963" y="187"/>
                    </a:cubicBezTo>
                    <a:cubicBezTo>
                      <a:pt x="4882" y="53"/>
                      <a:pt x="4681" y="1"/>
                      <a:pt x="4462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4843663" y="-420878"/>
                <a:ext cx="56190" cy="65648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02" extrusionOk="0">
                    <a:moveTo>
                      <a:pt x="243" y="1"/>
                    </a:moveTo>
                    <a:lnTo>
                      <a:pt x="212" y="31"/>
                    </a:lnTo>
                    <a:cubicBezTo>
                      <a:pt x="0" y="284"/>
                      <a:pt x="232" y="830"/>
                      <a:pt x="445" y="1012"/>
                    </a:cubicBezTo>
                    <a:lnTo>
                      <a:pt x="1142" y="1607"/>
                    </a:lnTo>
                    <a:cubicBezTo>
                      <a:pt x="1274" y="1739"/>
                      <a:pt x="1223" y="1850"/>
                      <a:pt x="1203" y="1901"/>
                    </a:cubicBezTo>
                    <a:cubicBezTo>
                      <a:pt x="1203" y="1901"/>
                      <a:pt x="1627" y="1598"/>
                      <a:pt x="1253" y="1274"/>
                    </a:cubicBezTo>
                    <a:lnTo>
                      <a:pt x="556" y="678"/>
                    </a:lnTo>
                    <a:cubicBezTo>
                      <a:pt x="414" y="556"/>
                      <a:pt x="263" y="263"/>
                      <a:pt x="24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849566" y="-417046"/>
                <a:ext cx="166811" cy="132227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831" extrusionOk="0">
                    <a:moveTo>
                      <a:pt x="4832" y="0"/>
                    </a:moveTo>
                    <a:lnTo>
                      <a:pt x="4832" y="0"/>
                    </a:lnTo>
                    <a:cubicBezTo>
                      <a:pt x="4711" y="213"/>
                      <a:pt x="4509" y="415"/>
                      <a:pt x="4358" y="506"/>
                    </a:cubicBezTo>
                    <a:cubicBezTo>
                      <a:pt x="4358" y="506"/>
                      <a:pt x="2639" y="1568"/>
                      <a:pt x="2608" y="1608"/>
                    </a:cubicBezTo>
                    <a:lnTo>
                      <a:pt x="1345" y="3154"/>
                    </a:lnTo>
                    <a:cubicBezTo>
                      <a:pt x="1219" y="3317"/>
                      <a:pt x="880" y="3497"/>
                      <a:pt x="605" y="3497"/>
                    </a:cubicBezTo>
                    <a:cubicBezTo>
                      <a:pt x="505" y="3497"/>
                      <a:pt x="414" y="3474"/>
                      <a:pt x="344" y="3417"/>
                    </a:cubicBezTo>
                    <a:cubicBezTo>
                      <a:pt x="193" y="3296"/>
                      <a:pt x="173" y="3043"/>
                      <a:pt x="223" y="2811"/>
                    </a:cubicBezTo>
                    <a:lnTo>
                      <a:pt x="223" y="2811"/>
                    </a:lnTo>
                    <a:cubicBezTo>
                      <a:pt x="81" y="3073"/>
                      <a:pt x="0" y="3559"/>
                      <a:pt x="233" y="3751"/>
                    </a:cubicBezTo>
                    <a:cubicBezTo>
                      <a:pt x="303" y="3807"/>
                      <a:pt x="394" y="3831"/>
                      <a:pt x="493" y="3831"/>
                    </a:cubicBezTo>
                    <a:cubicBezTo>
                      <a:pt x="765" y="3831"/>
                      <a:pt x="1100" y="3651"/>
                      <a:pt x="1234" y="3488"/>
                    </a:cubicBezTo>
                    <a:lnTo>
                      <a:pt x="2498" y="1932"/>
                    </a:lnTo>
                    <a:cubicBezTo>
                      <a:pt x="2518" y="1901"/>
                      <a:pt x="4246" y="829"/>
                      <a:pt x="4246" y="829"/>
                    </a:cubicBezTo>
                    <a:cubicBezTo>
                      <a:pt x="4479" y="698"/>
                      <a:pt x="4802" y="294"/>
                      <a:pt x="4832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5140907" y="-442139"/>
                <a:ext cx="74000" cy="125531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637" extrusionOk="0">
                    <a:moveTo>
                      <a:pt x="539" y="1"/>
                    </a:moveTo>
                    <a:cubicBezTo>
                      <a:pt x="492" y="1"/>
                      <a:pt x="443" y="7"/>
                      <a:pt x="394" y="20"/>
                    </a:cubicBezTo>
                    <a:cubicBezTo>
                      <a:pt x="81" y="152"/>
                      <a:pt x="0" y="677"/>
                      <a:pt x="122" y="990"/>
                    </a:cubicBezTo>
                    <a:lnTo>
                      <a:pt x="890" y="2921"/>
                    </a:lnTo>
                    <a:cubicBezTo>
                      <a:pt x="999" y="3202"/>
                      <a:pt x="1399" y="3637"/>
                      <a:pt x="1707" y="3637"/>
                    </a:cubicBezTo>
                    <a:cubicBezTo>
                      <a:pt x="1742" y="3637"/>
                      <a:pt x="1777" y="3631"/>
                      <a:pt x="1809" y="3618"/>
                    </a:cubicBezTo>
                    <a:cubicBezTo>
                      <a:pt x="2123" y="3497"/>
                      <a:pt x="2143" y="2780"/>
                      <a:pt x="2022" y="2466"/>
                    </a:cubicBezTo>
                    <a:lnTo>
                      <a:pt x="1254" y="546"/>
                    </a:lnTo>
                    <a:cubicBezTo>
                      <a:pt x="1173" y="332"/>
                      <a:pt x="889" y="1"/>
                      <a:pt x="539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5058899" y="-600942"/>
                <a:ext cx="153557" cy="171091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4957" extrusionOk="0">
                    <a:moveTo>
                      <a:pt x="1234" y="1"/>
                    </a:moveTo>
                    <a:cubicBezTo>
                      <a:pt x="1224" y="1"/>
                      <a:pt x="1214" y="1"/>
                      <a:pt x="1204" y="2"/>
                    </a:cubicBezTo>
                    <a:cubicBezTo>
                      <a:pt x="900" y="52"/>
                      <a:pt x="708" y="447"/>
                      <a:pt x="748" y="719"/>
                    </a:cubicBezTo>
                    <a:lnTo>
                      <a:pt x="1002" y="2357"/>
                    </a:lnTo>
                    <a:cubicBezTo>
                      <a:pt x="1002" y="2387"/>
                      <a:pt x="1011" y="2417"/>
                      <a:pt x="1022" y="2458"/>
                    </a:cubicBezTo>
                    <a:cubicBezTo>
                      <a:pt x="1052" y="2529"/>
                      <a:pt x="1042" y="2619"/>
                      <a:pt x="991" y="2691"/>
                    </a:cubicBezTo>
                    <a:lnTo>
                      <a:pt x="254" y="3843"/>
                    </a:lnTo>
                    <a:cubicBezTo>
                      <a:pt x="92" y="4095"/>
                      <a:pt x="0" y="4722"/>
                      <a:pt x="283" y="4904"/>
                    </a:cubicBezTo>
                    <a:cubicBezTo>
                      <a:pt x="340" y="4940"/>
                      <a:pt x="407" y="4956"/>
                      <a:pt x="479" y="4956"/>
                    </a:cubicBezTo>
                    <a:cubicBezTo>
                      <a:pt x="769" y="4956"/>
                      <a:pt x="1145" y="4702"/>
                      <a:pt x="1274" y="4500"/>
                    </a:cubicBezTo>
                    <a:lnTo>
                      <a:pt x="2265" y="2963"/>
                    </a:lnTo>
                    <a:cubicBezTo>
                      <a:pt x="2275" y="2953"/>
                      <a:pt x="2275" y="2943"/>
                      <a:pt x="2285" y="2933"/>
                    </a:cubicBezTo>
                    <a:cubicBezTo>
                      <a:pt x="2316" y="2873"/>
                      <a:pt x="2366" y="2832"/>
                      <a:pt x="2426" y="2812"/>
                    </a:cubicBezTo>
                    <a:cubicBezTo>
                      <a:pt x="2426" y="2812"/>
                      <a:pt x="2426" y="2801"/>
                      <a:pt x="2437" y="2801"/>
                    </a:cubicBezTo>
                    <a:lnTo>
                      <a:pt x="3963" y="2154"/>
                    </a:lnTo>
                    <a:cubicBezTo>
                      <a:pt x="4145" y="2084"/>
                      <a:pt x="4448" y="1770"/>
                      <a:pt x="4337" y="1406"/>
                    </a:cubicBezTo>
                    <a:cubicBezTo>
                      <a:pt x="4249" y="1201"/>
                      <a:pt x="3996" y="1102"/>
                      <a:pt x="3767" y="1102"/>
                    </a:cubicBezTo>
                    <a:cubicBezTo>
                      <a:pt x="3680" y="1102"/>
                      <a:pt x="3598" y="1116"/>
                      <a:pt x="3529" y="1144"/>
                    </a:cubicBezTo>
                    <a:lnTo>
                      <a:pt x="2346" y="1649"/>
                    </a:lnTo>
                    <a:cubicBezTo>
                      <a:pt x="2313" y="1661"/>
                      <a:pt x="2281" y="1667"/>
                      <a:pt x="2248" y="1667"/>
                    </a:cubicBezTo>
                    <a:cubicBezTo>
                      <a:pt x="2118" y="1667"/>
                      <a:pt x="1996" y="1575"/>
                      <a:pt x="1972" y="1437"/>
                    </a:cubicBezTo>
                    <a:lnTo>
                      <a:pt x="1840" y="548"/>
                    </a:lnTo>
                    <a:cubicBezTo>
                      <a:pt x="1811" y="360"/>
                      <a:pt x="1599" y="1"/>
                      <a:pt x="123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5079504" y="-562941"/>
                <a:ext cx="132952" cy="132676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844" extrusionOk="0">
                    <a:moveTo>
                      <a:pt x="3170" y="1"/>
                    </a:moveTo>
                    <a:cubicBezTo>
                      <a:pt x="3083" y="1"/>
                      <a:pt x="3001" y="15"/>
                      <a:pt x="2932" y="43"/>
                    </a:cubicBezTo>
                    <a:lnTo>
                      <a:pt x="2840" y="83"/>
                    </a:lnTo>
                    <a:cubicBezTo>
                      <a:pt x="2879" y="77"/>
                      <a:pt x="2919" y="74"/>
                      <a:pt x="2959" y="74"/>
                    </a:cubicBezTo>
                    <a:cubicBezTo>
                      <a:pt x="3186" y="74"/>
                      <a:pt x="3432" y="171"/>
                      <a:pt x="3518" y="377"/>
                    </a:cubicBezTo>
                    <a:cubicBezTo>
                      <a:pt x="3639" y="740"/>
                      <a:pt x="3397" y="932"/>
                      <a:pt x="3215" y="1013"/>
                    </a:cubicBezTo>
                    <a:lnTo>
                      <a:pt x="1688" y="1660"/>
                    </a:lnTo>
                    <a:cubicBezTo>
                      <a:pt x="1678" y="1660"/>
                      <a:pt x="1506" y="1852"/>
                      <a:pt x="1476" y="1903"/>
                    </a:cubicBezTo>
                    <a:cubicBezTo>
                      <a:pt x="1466" y="1913"/>
                      <a:pt x="1466" y="1923"/>
                      <a:pt x="1456" y="1933"/>
                    </a:cubicBezTo>
                    <a:lnTo>
                      <a:pt x="465" y="3470"/>
                    </a:lnTo>
                    <a:cubicBezTo>
                      <a:pt x="384" y="3601"/>
                      <a:pt x="192" y="3753"/>
                      <a:pt x="0" y="3843"/>
                    </a:cubicBezTo>
                    <a:cubicBezTo>
                      <a:pt x="263" y="3793"/>
                      <a:pt x="566" y="3571"/>
                      <a:pt x="677" y="3399"/>
                    </a:cubicBezTo>
                    <a:lnTo>
                      <a:pt x="1668" y="1862"/>
                    </a:lnTo>
                    <a:cubicBezTo>
                      <a:pt x="1678" y="1852"/>
                      <a:pt x="1678" y="1842"/>
                      <a:pt x="1688" y="1832"/>
                    </a:cubicBezTo>
                    <a:cubicBezTo>
                      <a:pt x="1719" y="1772"/>
                      <a:pt x="1769" y="1731"/>
                      <a:pt x="1829" y="1711"/>
                    </a:cubicBezTo>
                    <a:cubicBezTo>
                      <a:pt x="1829" y="1711"/>
                      <a:pt x="1829" y="1700"/>
                      <a:pt x="1840" y="1700"/>
                    </a:cubicBezTo>
                    <a:lnTo>
                      <a:pt x="3366" y="1053"/>
                    </a:lnTo>
                    <a:cubicBezTo>
                      <a:pt x="3548" y="983"/>
                      <a:pt x="3851" y="669"/>
                      <a:pt x="3740" y="305"/>
                    </a:cubicBezTo>
                    <a:cubicBezTo>
                      <a:pt x="3652" y="100"/>
                      <a:pt x="3399" y="1"/>
                      <a:pt x="317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5094484" y="-600942"/>
                <a:ext cx="62507" cy="60643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757" extrusionOk="0">
                    <a:moveTo>
                      <a:pt x="203" y="1"/>
                    </a:moveTo>
                    <a:cubicBezTo>
                      <a:pt x="193" y="1"/>
                      <a:pt x="183" y="1"/>
                      <a:pt x="173" y="2"/>
                    </a:cubicBezTo>
                    <a:cubicBezTo>
                      <a:pt x="112" y="11"/>
                      <a:pt x="51" y="42"/>
                      <a:pt x="0" y="72"/>
                    </a:cubicBezTo>
                    <a:cubicBezTo>
                      <a:pt x="355" y="83"/>
                      <a:pt x="567" y="426"/>
                      <a:pt x="597" y="618"/>
                    </a:cubicBezTo>
                    <a:lnTo>
                      <a:pt x="728" y="1508"/>
                    </a:lnTo>
                    <a:cubicBezTo>
                      <a:pt x="754" y="1649"/>
                      <a:pt x="922" y="1756"/>
                      <a:pt x="1071" y="1756"/>
                    </a:cubicBezTo>
                    <a:cubicBezTo>
                      <a:pt x="1103" y="1756"/>
                      <a:pt x="1135" y="1751"/>
                      <a:pt x="1163" y="1740"/>
                    </a:cubicBezTo>
                    <a:lnTo>
                      <a:pt x="1810" y="1437"/>
                    </a:lnTo>
                    <a:lnTo>
                      <a:pt x="1315" y="1649"/>
                    </a:lnTo>
                    <a:cubicBezTo>
                      <a:pt x="1282" y="1661"/>
                      <a:pt x="1250" y="1667"/>
                      <a:pt x="1217" y="1667"/>
                    </a:cubicBezTo>
                    <a:cubicBezTo>
                      <a:pt x="1087" y="1667"/>
                      <a:pt x="965" y="1575"/>
                      <a:pt x="941" y="1437"/>
                    </a:cubicBezTo>
                    <a:lnTo>
                      <a:pt x="809" y="548"/>
                    </a:lnTo>
                    <a:cubicBezTo>
                      <a:pt x="780" y="360"/>
                      <a:pt x="568" y="1"/>
                      <a:pt x="20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5020898" y="-445211"/>
                <a:ext cx="160840" cy="171678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4974" extrusionOk="0">
                    <a:moveTo>
                      <a:pt x="4230" y="0"/>
                    </a:moveTo>
                    <a:cubicBezTo>
                      <a:pt x="3961" y="0"/>
                      <a:pt x="3580" y="241"/>
                      <a:pt x="3437" y="432"/>
                    </a:cubicBezTo>
                    <a:lnTo>
                      <a:pt x="2395" y="1807"/>
                    </a:lnTo>
                    <a:cubicBezTo>
                      <a:pt x="2375" y="1827"/>
                      <a:pt x="2345" y="1848"/>
                      <a:pt x="2314" y="1858"/>
                    </a:cubicBezTo>
                    <a:lnTo>
                      <a:pt x="687" y="2171"/>
                    </a:lnTo>
                    <a:cubicBezTo>
                      <a:pt x="434" y="2222"/>
                      <a:pt x="0" y="2555"/>
                      <a:pt x="61" y="2858"/>
                    </a:cubicBezTo>
                    <a:cubicBezTo>
                      <a:pt x="104" y="3123"/>
                      <a:pt x="518" y="3272"/>
                      <a:pt x="784" y="3272"/>
                    </a:cubicBezTo>
                    <a:cubicBezTo>
                      <a:pt x="823" y="3272"/>
                      <a:pt x="859" y="3269"/>
                      <a:pt x="890" y="3263"/>
                    </a:cubicBezTo>
                    <a:lnTo>
                      <a:pt x="1718" y="3101"/>
                    </a:lnTo>
                    <a:cubicBezTo>
                      <a:pt x="1727" y="3099"/>
                      <a:pt x="1736" y="3098"/>
                      <a:pt x="1745" y="3098"/>
                    </a:cubicBezTo>
                    <a:cubicBezTo>
                      <a:pt x="1834" y="3098"/>
                      <a:pt x="1907" y="3191"/>
                      <a:pt x="1880" y="3283"/>
                    </a:cubicBezTo>
                    <a:lnTo>
                      <a:pt x="1638" y="4071"/>
                    </a:lnTo>
                    <a:cubicBezTo>
                      <a:pt x="1566" y="4324"/>
                      <a:pt x="1647" y="4870"/>
                      <a:pt x="1941" y="4961"/>
                    </a:cubicBezTo>
                    <a:cubicBezTo>
                      <a:pt x="1969" y="4970"/>
                      <a:pt x="1998" y="4974"/>
                      <a:pt x="2028" y="4974"/>
                    </a:cubicBezTo>
                    <a:cubicBezTo>
                      <a:pt x="2305" y="4974"/>
                      <a:pt x="2625" y="4614"/>
                      <a:pt x="2689" y="4395"/>
                    </a:cubicBezTo>
                    <a:cubicBezTo>
                      <a:pt x="2689" y="4395"/>
                      <a:pt x="3164" y="2788"/>
                      <a:pt x="3224" y="2555"/>
                    </a:cubicBezTo>
                    <a:cubicBezTo>
                      <a:pt x="3224" y="2535"/>
                      <a:pt x="3235" y="2525"/>
                      <a:pt x="3244" y="2505"/>
                    </a:cubicBezTo>
                    <a:lnTo>
                      <a:pt x="4306" y="1110"/>
                    </a:lnTo>
                    <a:cubicBezTo>
                      <a:pt x="4488" y="867"/>
                      <a:pt x="4660" y="250"/>
                      <a:pt x="4417" y="59"/>
                    </a:cubicBezTo>
                    <a:cubicBezTo>
                      <a:pt x="4368" y="18"/>
                      <a:pt x="4303" y="0"/>
                      <a:pt x="4230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5089962" y="-445142"/>
                <a:ext cx="91775" cy="17157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4971" extrusionOk="0">
                    <a:moveTo>
                      <a:pt x="2235" y="1"/>
                    </a:moveTo>
                    <a:cubicBezTo>
                      <a:pt x="2140" y="1"/>
                      <a:pt x="2031" y="31"/>
                      <a:pt x="1921" y="77"/>
                    </a:cubicBezTo>
                    <a:cubicBezTo>
                      <a:pt x="1942" y="75"/>
                      <a:pt x="1962" y="73"/>
                      <a:pt x="1983" y="73"/>
                    </a:cubicBezTo>
                    <a:cubicBezTo>
                      <a:pt x="2052" y="73"/>
                      <a:pt x="2117" y="88"/>
                      <a:pt x="2164" y="127"/>
                    </a:cubicBezTo>
                    <a:cubicBezTo>
                      <a:pt x="2406" y="320"/>
                      <a:pt x="2234" y="936"/>
                      <a:pt x="2042" y="1178"/>
                    </a:cubicBezTo>
                    <a:lnTo>
                      <a:pt x="991" y="2573"/>
                    </a:lnTo>
                    <a:cubicBezTo>
                      <a:pt x="971" y="2594"/>
                      <a:pt x="971" y="2614"/>
                      <a:pt x="960" y="2624"/>
                    </a:cubicBezTo>
                    <a:cubicBezTo>
                      <a:pt x="910" y="2856"/>
                      <a:pt x="425" y="4464"/>
                      <a:pt x="425" y="4464"/>
                    </a:cubicBezTo>
                    <a:cubicBezTo>
                      <a:pt x="385" y="4626"/>
                      <a:pt x="203" y="4858"/>
                      <a:pt x="0" y="4969"/>
                    </a:cubicBezTo>
                    <a:cubicBezTo>
                      <a:pt x="8" y="4970"/>
                      <a:pt x="16" y="4970"/>
                      <a:pt x="23" y="4970"/>
                    </a:cubicBezTo>
                    <a:cubicBezTo>
                      <a:pt x="301" y="4970"/>
                      <a:pt x="619" y="4619"/>
                      <a:pt x="688" y="4393"/>
                    </a:cubicBezTo>
                    <a:cubicBezTo>
                      <a:pt x="688" y="4393"/>
                      <a:pt x="1163" y="2786"/>
                      <a:pt x="1223" y="2553"/>
                    </a:cubicBezTo>
                    <a:cubicBezTo>
                      <a:pt x="1223" y="2533"/>
                      <a:pt x="1234" y="2523"/>
                      <a:pt x="1243" y="2503"/>
                    </a:cubicBezTo>
                    <a:lnTo>
                      <a:pt x="2305" y="1108"/>
                    </a:lnTo>
                    <a:cubicBezTo>
                      <a:pt x="2487" y="865"/>
                      <a:pt x="2659" y="248"/>
                      <a:pt x="2416" y="57"/>
                    </a:cubicBezTo>
                    <a:cubicBezTo>
                      <a:pt x="2369" y="18"/>
                      <a:pt x="2306" y="1"/>
                      <a:pt x="2235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5157992" y="-293655"/>
                <a:ext cx="142029" cy="176889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5125" extrusionOk="0">
                    <a:moveTo>
                      <a:pt x="403" y="0"/>
                    </a:moveTo>
                    <a:cubicBezTo>
                      <a:pt x="352" y="0"/>
                      <a:pt x="304" y="11"/>
                      <a:pt x="263" y="35"/>
                    </a:cubicBezTo>
                    <a:cubicBezTo>
                      <a:pt x="0" y="196"/>
                      <a:pt x="92" y="823"/>
                      <a:pt x="253" y="1086"/>
                    </a:cubicBezTo>
                    <a:lnTo>
                      <a:pt x="1163" y="2571"/>
                    </a:lnTo>
                    <a:cubicBezTo>
                      <a:pt x="1173" y="2592"/>
                      <a:pt x="1183" y="2612"/>
                      <a:pt x="1173" y="2642"/>
                    </a:cubicBezTo>
                    <a:lnTo>
                      <a:pt x="880" y="4280"/>
                    </a:lnTo>
                    <a:cubicBezTo>
                      <a:pt x="829" y="4532"/>
                      <a:pt x="991" y="5068"/>
                      <a:pt x="1294" y="5119"/>
                    </a:cubicBezTo>
                    <a:cubicBezTo>
                      <a:pt x="1312" y="5122"/>
                      <a:pt x="1331" y="5124"/>
                      <a:pt x="1350" y="5124"/>
                    </a:cubicBezTo>
                    <a:cubicBezTo>
                      <a:pt x="1630" y="5124"/>
                      <a:pt x="1934" y="4719"/>
                      <a:pt x="1972" y="4492"/>
                    </a:cubicBezTo>
                    <a:lnTo>
                      <a:pt x="2133" y="3593"/>
                    </a:lnTo>
                    <a:cubicBezTo>
                      <a:pt x="2140" y="3543"/>
                      <a:pt x="2186" y="3514"/>
                      <a:pt x="2230" y="3514"/>
                    </a:cubicBezTo>
                    <a:cubicBezTo>
                      <a:pt x="2250" y="3514"/>
                      <a:pt x="2269" y="3520"/>
                      <a:pt x="2285" y="3532"/>
                    </a:cubicBezTo>
                    <a:lnTo>
                      <a:pt x="2992" y="4088"/>
                    </a:lnTo>
                    <a:cubicBezTo>
                      <a:pt x="3112" y="4183"/>
                      <a:pt x="3351" y="4261"/>
                      <a:pt x="3566" y="4261"/>
                    </a:cubicBezTo>
                    <a:cubicBezTo>
                      <a:pt x="3716" y="4261"/>
                      <a:pt x="3854" y="4223"/>
                      <a:pt x="3933" y="4128"/>
                    </a:cubicBezTo>
                    <a:cubicBezTo>
                      <a:pt x="4115" y="3885"/>
                      <a:pt x="3882" y="3390"/>
                      <a:pt x="3680" y="3229"/>
                    </a:cubicBezTo>
                    <a:cubicBezTo>
                      <a:pt x="3680" y="3229"/>
                      <a:pt x="2315" y="2177"/>
                      <a:pt x="2154" y="2056"/>
                    </a:cubicBezTo>
                    <a:lnTo>
                      <a:pt x="2123" y="2025"/>
                    </a:lnTo>
                    <a:lnTo>
                      <a:pt x="1203" y="529"/>
                    </a:lnTo>
                    <a:cubicBezTo>
                      <a:pt x="1067" y="308"/>
                      <a:pt x="679" y="0"/>
                      <a:pt x="403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5205415" y="-178099"/>
                <a:ext cx="33894" cy="61126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771" extrusionOk="0">
                    <a:moveTo>
                      <a:pt x="763" y="1"/>
                    </a:moveTo>
                    <a:cubicBezTo>
                      <a:pt x="678" y="1"/>
                      <a:pt x="596" y="247"/>
                      <a:pt x="587" y="305"/>
                    </a:cubicBezTo>
                    <a:lnTo>
                      <a:pt x="425" y="1195"/>
                    </a:lnTo>
                    <a:cubicBezTo>
                      <a:pt x="396" y="1377"/>
                      <a:pt x="214" y="1660"/>
                      <a:pt x="1" y="1771"/>
                    </a:cubicBezTo>
                    <a:cubicBezTo>
                      <a:pt x="274" y="1750"/>
                      <a:pt x="557" y="1366"/>
                      <a:pt x="598" y="1144"/>
                    </a:cubicBezTo>
                    <a:lnTo>
                      <a:pt x="759" y="245"/>
                    </a:lnTo>
                    <a:cubicBezTo>
                      <a:pt x="766" y="195"/>
                      <a:pt x="812" y="166"/>
                      <a:pt x="856" y="166"/>
                    </a:cubicBezTo>
                    <a:cubicBezTo>
                      <a:pt x="876" y="166"/>
                      <a:pt x="895" y="172"/>
                      <a:pt x="911" y="184"/>
                    </a:cubicBezTo>
                    <a:lnTo>
                      <a:pt x="982" y="245"/>
                    </a:lnTo>
                    <a:lnTo>
                      <a:pt x="820" y="42"/>
                    </a:lnTo>
                    <a:cubicBezTo>
                      <a:pt x="802" y="13"/>
                      <a:pt x="782" y="1"/>
                      <a:pt x="76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5166034" y="-293655"/>
                <a:ext cx="133987" cy="146689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4250" extrusionOk="0">
                    <a:moveTo>
                      <a:pt x="170" y="0"/>
                    </a:moveTo>
                    <a:cubicBezTo>
                      <a:pt x="119" y="0"/>
                      <a:pt x="71" y="11"/>
                      <a:pt x="30" y="35"/>
                    </a:cubicBezTo>
                    <a:cubicBezTo>
                      <a:pt x="20" y="44"/>
                      <a:pt x="10" y="55"/>
                      <a:pt x="0" y="55"/>
                    </a:cubicBezTo>
                    <a:cubicBezTo>
                      <a:pt x="283" y="55"/>
                      <a:pt x="667" y="368"/>
                      <a:pt x="798" y="580"/>
                    </a:cubicBezTo>
                    <a:lnTo>
                      <a:pt x="1718" y="2086"/>
                    </a:lnTo>
                    <a:lnTo>
                      <a:pt x="1748" y="2117"/>
                    </a:lnTo>
                    <a:cubicBezTo>
                      <a:pt x="1921" y="2228"/>
                      <a:pt x="3275" y="3289"/>
                      <a:pt x="3275" y="3289"/>
                    </a:cubicBezTo>
                    <a:cubicBezTo>
                      <a:pt x="3477" y="3441"/>
                      <a:pt x="3709" y="3946"/>
                      <a:pt x="3527" y="4189"/>
                    </a:cubicBezTo>
                    <a:cubicBezTo>
                      <a:pt x="3507" y="4209"/>
                      <a:pt x="3477" y="4240"/>
                      <a:pt x="3447" y="4249"/>
                    </a:cubicBezTo>
                    <a:cubicBezTo>
                      <a:pt x="3548" y="4240"/>
                      <a:pt x="3639" y="4199"/>
                      <a:pt x="3700" y="4128"/>
                    </a:cubicBezTo>
                    <a:cubicBezTo>
                      <a:pt x="3882" y="3885"/>
                      <a:pt x="3649" y="3390"/>
                      <a:pt x="3447" y="3229"/>
                    </a:cubicBezTo>
                    <a:cubicBezTo>
                      <a:pt x="3447" y="3229"/>
                      <a:pt x="2082" y="2177"/>
                      <a:pt x="1921" y="2056"/>
                    </a:cubicBezTo>
                    <a:lnTo>
                      <a:pt x="1890" y="2025"/>
                    </a:lnTo>
                    <a:lnTo>
                      <a:pt x="970" y="529"/>
                    </a:lnTo>
                    <a:cubicBezTo>
                      <a:pt x="834" y="308"/>
                      <a:pt x="446" y="0"/>
                      <a:pt x="170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5173006" y="-519038"/>
                <a:ext cx="132607" cy="97712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2831" extrusionOk="0">
                    <a:moveTo>
                      <a:pt x="3188" y="1"/>
                    </a:moveTo>
                    <a:cubicBezTo>
                      <a:pt x="3063" y="1"/>
                      <a:pt x="2936" y="45"/>
                      <a:pt x="2860" y="115"/>
                    </a:cubicBezTo>
                    <a:lnTo>
                      <a:pt x="1840" y="1005"/>
                    </a:lnTo>
                    <a:cubicBezTo>
                      <a:pt x="1829" y="1025"/>
                      <a:pt x="1809" y="1045"/>
                      <a:pt x="1789" y="1066"/>
                    </a:cubicBezTo>
                    <a:cubicBezTo>
                      <a:pt x="1754" y="1101"/>
                      <a:pt x="1711" y="1128"/>
                      <a:pt x="1661" y="1128"/>
                    </a:cubicBezTo>
                    <a:cubicBezTo>
                      <a:pt x="1653" y="1128"/>
                      <a:pt x="1646" y="1128"/>
                      <a:pt x="1638" y="1126"/>
                    </a:cubicBezTo>
                    <a:lnTo>
                      <a:pt x="637" y="1116"/>
                    </a:lnTo>
                    <a:cubicBezTo>
                      <a:pt x="425" y="1116"/>
                      <a:pt x="0" y="1308"/>
                      <a:pt x="0" y="1551"/>
                    </a:cubicBezTo>
                    <a:cubicBezTo>
                      <a:pt x="0" y="1793"/>
                      <a:pt x="414" y="2005"/>
                      <a:pt x="627" y="2005"/>
                    </a:cubicBezTo>
                    <a:lnTo>
                      <a:pt x="1961" y="2016"/>
                    </a:lnTo>
                    <a:lnTo>
                      <a:pt x="1981" y="2016"/>
                    </a:lnTo>
                    <a:cubicBezTo>
                      <a:pt x="2032" y="2016"/>
                      <a:pt x="2072" y="2025"/>
                      <a:pt x="2112" y="2056"/>
                    </a:cubicBezTo>
                    <a:lnTo>
                      <a:pt x="2123" y="2056"/>
                    </a:lnTo>
                    <a:lnTo>
                      <a:pt x="3114" y="2744"/>
                    </a:lnTo>
                    <a:cubicBezTo>
                      <a:pt x="3170" y="2790"/>
                      <a:pt x="3279" y="2831"/>
                      <a:pt x="3396" y="2831"/>
                    </a:cubicBezTo>
                    <a:cubicBezTo>
                      <a:pt x="3509" y="2831"/>
                      <a:pt x="3631" y="2792"/>
                      <a:pt x="3720" y="2683"/>
                    </a:cubicBezTo>
                    <a:cubicBezTo>
                      <a:pt x="3841" y="2501"/>
                      <a:pt x="3730" y="2207"/>
                      <a:pt x="3568" y="2097"/>
                    </a:cubicBezTo>
                    <a:lnTo>
                      <a:pt x="2800" y="1561"/>
                    </a:lnTo>
                    <a:cubicBezTo>
                      <a:pt x="2699" y="1490"/>
                      <a:pt x="2689" y="1338"/>
                      <a:pt x="2780" y="1248"/>
                    </a:cubicBezTo>
                    <a:lnTo>
                      <a:pt x="3386" y="722"/>
                    </a:lnTo>
                    <a:cubicBezTo>
                      <a:pt x="3498" y="621"/>
                      <a:pt x="3639" y="338"/>
                      <a:pt x="3477" y="115"/>
                    </a:cubicBezTo>
                    <a:cubicBezTo>
                      <a:pt x="3406" y="35"/>
                      <a:pt x="3298" y="1"/>
                      <a:pt x="3188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5251493" y="-389883"/>
                <a:ext cx="84113" cy="12114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510" extrusionOk="0">
                    <a:moveTo>
                      <a:pt x="1895" y="0"/>
                    </a:moveTo>
                    <a:cubicBezTo>
                      <a:pt x="1616" y="0"/>
                      <a:pt x="1296" y="232"/>
                      <a:pt x="1173" y="477"/>
                    </a:cubicBezTo>
                    <a:lnTo>
                      <a:pt x="223" y="2317"/>
                    </a:lnTo>
                    <a:cubicBezTo>
                      <a:pt x="61" y="2620"/>
                      <a:pt x="0" y="3317"/>
                      <a:pt x="303" y="3479"/>
                    </a:cubicBezTo>
                    <a:cubicBezTo>
                      <a:pt x="344" y="3500"/>
                      <a:pt x="389" y="3509"/>
                      <a:pt x="437" y="3509"/>
                    </a:cubicBezTo>
                    <a:cubicBezTo>
                      <a:pt x="739" y="3509"/>
                      <a:pt x="1165" y="3134"/>
                      <a:pt x="1305" y="2873"/>
                    </a:cubicBezTo>
                    <a:lnTo>
                      <a:pt x="2255" y="1033"/>
                    </a:lnTo>
                    <a:cubicBezTo>
                      <a:pt x="2366" y="811"/>
                      <a:pt x="2437" y="275"/>
                      <a:pt x="2083" y="42"/>
                    </a:cubicBezTo>
                    <a:cubicBezTo>
                      <a:pt x="2024" y="13"/>
                      <a:pt x="1961" y="0"/>
                      <a:pt x="1895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5256049" y="-388779"/>
                <a:ext cx="79557" cy="12004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78" extrusionOk="0">
                    <a:moveTo>
                      <a:pt x="1910" y="1"/>
                    </a:moveTo>
                    <a:cubicBezTo>
                      <a:pt x="2031" y="253"/>
                      <a:pt x="1971" y="587"/>
                      <a:pt x="1880" y="749"/>
                    </a:cubicBezTo>
                    <a:lnTo>
                      <a:pt x="930" y="2598"/>
                    </a:lnTo>
                    <a:cubicBezTo>
                      <a:pt x="799" y="2851"/>
                      <a:pt x="375" y="3223"/>
                      <a:pt x="72" y="3223"/>
                    </a:cubicBezTo>
                    <a:cubicBezTo>
                      <a:pt x="47" y="3223"/>
                      <a:pt x="23" y="3220"/>
                      <a:pt x="0" y="3215"/>
                    </a:cubicBezTo>
                    <a:lnTo>
                      <a:pt x="0" y="3215"/>
                    </a:lnTo>
                    <a:cubicBezTo>
                      <a:pt x="30" y="3316"/>
                      <a:pt x="91" y="3397"/>
                      <a:pt x="171" y="3447"/>
                    </a:cubicBezTo>
                    <a:cubicBezTo>
                      <a:pt x="212" y="3468"/>
                      <a:pt x="257" y="3477"/>
                      <a:pt x="305" y="3477"/>
                    </a:cubicBezTo>
                    <a:cubicBezTo>
                      <a:pt x="607" y="3477"/>
                      <a:pt x="1033" y="3102"/>
                      <a:pt x="1173" y="2841"/>
                    </a:cubicBezTo>
                    <a:lnTo>
                      <a:pt x="2123" y="1001"/>
                    </a:lnTo>
                    <a:cubicBezTo>
                      <a:pt x="2234" y="779"/>
                      <a:pt x="2305" y="243"/>
                      <a:pt x="1951" y="10"/>
                    </a:cubicBezTo>
                    <a:cubicBezTo>
                      <a:pt x="1941" y="10"/>
                      <a:pt x="1921" y="1"/>
                      <a:pt x="191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" name="Google Shape;107;p6"/>
          <p:cNvSpPr/>
          <p:nvPr/>
        </p:nvSpPr>
        <p:spPr>
          <a:xfrm rot="7351225">
            <a:off x="8506201" y="1254001"/>
            <a:ext cx="562500" cy="562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08" name="Google Shape;108;p6"/>
          <p:cNvGrpSpPr/>
          <p:nvPr/>
        </p:nvGrpSpPr>
        <p:grpSpPr>
          <a:xfrm>
            <a:off x="0" y="3901450"/>
            <a:ext cx="9144000" cy="1242300"/>
            <a:chOff x="0" y="3901450"/>
            <a:chExt cx="9144000" cy="1242300"/>
          </a:xfrm>
        </p:grpSpPr>
        <p:sp>
          <p:nvSpPr>
            <p:cNvPr id="109" name="Google Shape;109;p6"/>
            <p:cNvSpPr/>
            <p:nvPr/>
          </p:nvSpPr>
          <p:spPr>
            <a:xfrm>
              <a:off x="8430900" y="3901450"/>
              <a:ext cx="7131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7268100" y="4905375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0" y="3901450"/>
              <a:ext cx="400200" cy="6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0" y="460065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64992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720000" y="908038"/>
            <a:ext cx="33057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subTitle" idx="1"/>
          </p:nvPr>
        </p:nvSpPr>
        <p:spPr>
          <a:xfrm>
            <a:off x="720000" y="2004963"/>
            <a:ext cx="41019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7" name="Google Shape;117;p7"/>
          <p:cNvGrpSpPr/>
          <p:nvPr/>
        </p:nvGrpSpPr>
        <p:grpSpPr>
          <a:xfrm>
            <a:off x="-12" y="3333775"/>
            <a:ext cx="9143888" cy="1809713"/>
            <a:chOff x="-12" y="3333775"/>
            <a:chExt cx="9143888" cy="1809713"/>
          </a:xfrm>
        </p:grpSpPr>
        <p:sp>
          <p:nvSpPr>
            <p:cNvPr id="118" name="Google Shape;118;p7"/>
            <p:cNvSpPr/>
            <p:nvPr/>
          </p:nvSpPr>
          <p:spPr>
            <a:xfrm rot="10800000">
              <a:off x="8429575" y="4600375"/>
              <a:ext cx="7143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 rot="10800000">
              <a:off x="8600875" y="3333775"/>
              <a:ext cx="543000" cy="126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 rot="5400000">
              <a:off x="321438" y="4108813"/>
              <a:ext cx="713100" cy="13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 rot="10800000">
              <a:off x="542938" y="4905288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083713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1969350" y="1674325"/>
            <a:ext cx="5205300" cy="17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5" name="Google Shape;125;p8"/>
          <p:cNvGrpSpPr/>
          <p:nvPr/>
        </p:nvGrpSpPr>
        <p:grpSpPr>
          <a:xfrm>
            <a:off x="0" y="0"/>
            <a:ext cx="9144000" cy="5146950"/>
            <a:chOff x="0" y="0"/>
            <a:chExt cx="9144000" cy="5146950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0" y="543000"/>
              <a:ext cx="5430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8430775" y="3790950"/>
              <a:ext cx="713100" cy="13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5400000">
              <a:off x="8086950" y="354695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4146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803775" y="1527775"/>
            <a:ext cx="3627000" cy="11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4803725" y="2570525"/>
            <a:ext cx="36270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4" name="Google Shape;134;p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5" name="Google Shape;135;p9"/>
            <p:cNvSpPr/>
            <p:nvPr/>
          </p:nvSpPr>
          <p:spPr>
            <a:xfrm rot="-5400000">
              <a:off x="-428550" y="4171950"/>
              <a:ext cx="1400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 rot="-5400000">
              <a:off x="892650" y="4250850"/>
              <a:ext cx="5430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725150" y="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 rot="-5400000">
              <a:off x="8109450" y="-321325"/>
              <a:ext cx="713100" cy="13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42515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>
            <a:spLocks noGrp="1"/>
          </p:cNvSpPr>
          <p:nvPr>
            <p:ph type="pic" idx="2"/>
          </p:nvPr>
        </p:nvSpPr>
        <p:spPr>
          <a:xfrm>
            <a:off x="-19050" y="-190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720000" y="3486150"/>
            <a:ext cx="4433100" cy="1101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039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055246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58315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5055246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1583154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41;p5"/>
          <p:cNvSpPr/>
          <p:nvPr/>
        </p:nvSpPr>
        <p:spPr>
          <a:xfrm rot="-3550975">
            <a:off x="333018" y="3081866"/>
            <a:ext cx="562757" cy="562757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2" name="Google Shape;42;p5"/>
          <p:cNvGrpSpPr/>
          <p:nvPr/>
        </p:nvGrpSpPr>
        <p:grpSpPr>
          <a:xfrm>
            <a:off x="0" y="0"/>
            <a:ext cx="9144125" cy="5143575"/>
            <a:chOff x="0" y="0"/>
            <a:chExt cx="9144125" cy="5143575"/>
          </a:xfrm>
        </p:grpSpPr>
        <p:sp>
          <p:nvSpPr>
            <p:cNvPr id="43" name="Google Shape;43;p5"/>
            <p:cNvSpPr/>
            <p:nvPr/>
          </p:nvSpPr>
          <p:spPr>
            <a:xfrm>
              <a:off x="125" y="4604100"/>
              <a:ext cx="9144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0" y="4905375"/>
              <a:ext cx="11622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8170675" y="0"/>
              <a:ext cx="973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rot="5400000">
              <a:off x="8443675" y="462000"/>
              <a:ext cx="11622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47" name="Google Shape;47;p5"/>
          <p:cNvGrpSpPr/>
          <p:nvPr/>
        </p:nvGrpSpPr>
        <p:grpSpPr>
          <a:xfrm>
            <a:off x="-122100" y="3825261"/>
            <a:ext cx="1146900" cy="1146900"/>
            <a:chOff x="-122100" y="3825261"/>
            <a:chExt cx="1146900" cy="1146900"/>
          </a:xfrm>
        </p:grpSpPr>
        <p:sp>
          <p:nvSpPr>
            <p:cNvPr id="48" name="Google Shape;48;p5"/>
            <p:cNvSpPr/>
            <p:nvPr/>
          </p:nvSpPr>
          <p:spPr>
            <a:xfrm flipH="1">
              <a:off x="-122100" y="38252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49" name="Google Shape;49;p5"/>
            <p:cNvGrpSpPr/>
            <p:nvPr/>
          </p:nvGrpSpPr>
          <p:grpSpPr>
            <a:xfrm>
              <a:off x="52134" y="4031110"/>
              <a:ext cx="829446" cy="811680"/>
              <a:chOff x="5310789" y="4467723"/>
              <a:chExt cx="1000659" cy="979225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378" y="4927"/>
                      <a:pt x="6227" y="4260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5385445" y="4554460"/>
                <a:ext cx="146620" cy="689851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19987" extrusionOk="0">
                    <a:moveTo>
                      <a:pt x="562" y="1"/>
                    </a:moveTo>
                    <a:cubicBezTo>
                      <a:pt x="481" y="1"/>
                      <a:pt x="395" y="81"/>
                      <a:pt x="355" y="258"/>
                    </a:cubicBezTo>
                    <a:cubicBezTo>
                      <a:pt x="1" y="1350"/>
                      <a:pt x="11" y="3219"/>
                      <a:pt x="213" y="5403"/>
                    </a:cubicBezTo>
                    <a:cubicBezTo>
                      <a:pt x="243" y="5767"/>
                      <a:pt x="142" y="6636"/>
                      <a:pt x="304" y="7748"/>
                    </a:cubicBezTo>
                    <a:cubicBezTo>
                      <a:pt x="506" y="9173"/>
                      <a:pt x="809" y="9558"/>
                      <a:pt x="890" y="9951"/>
                    </a:cubicBezTo>
                    <a:cubicBezTo>
                      <a:pt x="961" y="10335"/>
                      <a:pt x="1002" y="11488"/>
                      <a:pt x="1164" y="12206"/>
                    </a:cubicBezTo>
                    <a:cubicBezTo>
                      <a:pt x="1487" y="13590"/>
                      <a:pt x="1891" y="14298"/>
                      <a:pt x="1952" y="14632"/>
                    </a:cubicBezTo>
                    <a:cubicBezTo>
                      <a:pt x="2103" y="15582"/>
                      <a:pt x="2296" y="16512"/>
                      <a:pt x="2548" y="17290"/>
                    </a:cubicBezTo>
                    <a:cubicBezTo>
                      <a:pt x="2912" y="18422"/>
                      <a:pt x="3428" y="19271"/>
                      <a:pt x="3751" y="19888"/>
                    </a:cubicBezTo>
                    <a:cubicBezTo>
                      <a:pt x="3784" y="19956"/>
                      <a:pt x="3843" y="19987"/>
                      <a:pt x="3907" y="19987"/>
                    </a:cubicBezTo>
                    <a:cubicBezTo>
                      <a:pt x="4064" y="19987"/>
                      <a:pt x="4247" y="19804"/>
                      <a:pt x="4125" y="19524"/>
                    </a:cubicBezTo>
                    <a:cubicBezTo>
                      <a:pt x="1982" y="13853"/>
                      <a:pt x="82" y="5726"/>
                      <a:pt x="729" y="359"/>
                    </a:cubicBezTo>
                    <a:cubicBezTo>
                      <a:pt x="757" y="132"/>
                      <a:pt x="664" y="1"/>
                      <a:pt x="562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429" y="5300"/>
                      <a:pt x="5429" y="5271"/>
                      <a:pt x="5439" y="5240"/>
                    </a:cubicBezTo>
                    <a:lnTo>
                      <a:pt x="5439" y="5240"/>
                    </a:lnTo>
                    <a:cubicBezTo>
                      <a:pt x="5418" y="5280"/>
                      <a:pt x="5329" y="5295"/>
                      <a:pt x="5198" y="5295"/>
                    </a:cubicBezTo>
                    <a:cubicBezTo>
                      <a:pt x="4719" y="5295"/>
                      <a:pt x="3673" y="5085"/>
                      <a:pt x="3327" y="5085"/>
                    </a:cubicBezTo>
                    <a:cubicBezTo>
                      <a:pt x="3264" y="5085"/>
                      <a:pt x="3224" y="5092"/>
                      <a:pt x="3215" y="5109"/>
                    </a:cubicBezTo>
                    <a:cubicBezTo>
                      <a:pt x="3053" y="5392"/>
                      <a:pt x="3023" y="6261"/>
                      <a:pt x="3266" y="6949"/>
                    </a:cubicBezTo>
                    <a:cubicBezTo>
                      <a:pt x="3670" y="8090"/>
                      <a:pt x="3781" y="8869"/>
                      <a:pt x="4388" y="9455"/>
                    </a:cubicBezTo>
                    <a:cubicBezTo>
                      <a:pt x="4913" y="9950"/>
                      <a:pt x="5328" y="10557"/>
                      <a:pt x="5580" y="11709"/>
                    </a:cubicBezTo>
                    <a:cubicBezTo>
                      <a:pt x="6137" y="14307"/>
                      <a:pt x="4954" y="14206"/>
                      <a:pt x="5014" y="14499"/>
                    </a:cubicBezTo>
                    <a:cubicBezTo>
                      <a:pt x="5036" y="14608"/>
                      <a:pt x="5122" y="14628"/>
                      <a:pt x="5247" y="14628"/>
                    </a:cubicBezTo>
                    <a:cubicBezTo>
                      <a:pt x="5322" y="14628"/>
                      <a:pt x="5411" y="14621"/>
                      <a:pt x="5510" y="14621"/>
                    </a:cubicBezTo>
                    <a:cubicBezTo>
                      <a:pt x="6008" y="14621"/>
                      <a:pt x="6734" y="14811"/>
                      <a:pt x="6986" y="17117"/>
                    </a:cubicBezTo>
                    <a:cubicBezTo>
                      <a:pt x="7180" y="18938"/>
                      <a:pt x="6616" y="19120"/>
                      <a:pt x="6191" y="19120"/>
                    </a:cubicBezTo>
                    <a:cubicBezTo>
                      <a:pt x="6086" y="19120"/>
                      <a:pt x="5989" y="19108"/>
                      <a:pt x="5914" y="19108"/>
                    </a:cubicBezTo>
                    <a:cubicBezTo>
                      <a:pt x="5484" y="19108"/>
                      <a:pt x="5104" y="20021"/>
                      <a:pt x="4100" y="20021"/>
                    </a:cubicBezTo>
                    <a:cubicBezTo>
                      <a:pt x="3899" y="20021"/>
                      <a:pt x="3673" y="19984"/>
                      <a:pt x="3417" y="19897"/>
                    </a:cubicBezTo>
                    <a:cubicBezTo>
                      <a:pt x="1345" y="19189"/>
                      <a:pt x="3660" y="15550"/>
                      <a:pt x="3630" y="14964"/>
                    </a:cubicBezTo>
                    <a:cubicBezTo>
                      <a:pt x="3610" y="14651"/>
                      <a:pt x="1831" y="14580"/>
                      <a:pt x="1568" y="12639"/>
                    </a:cubicBezTo>
                    <a:cubicBezTo>
                      <a:pt x="1254" y="10385"/>
                      <a:pt x="2821" y="10264"/>
                      <a:pt x="2761" y="10082"/>
                    </a:cubicBezTo>
                    <a:cubicBezTo>
                      <a:pt x="2669" y="9789"/>
                      <a:pt x="1204" y="10132"/>
                      <a:pt x="779" y="8222"/>
                    </a:cubicBezTo>
                    <a:cubicBezTo>
                      <a:pt x="284" y="5968"/>
                      <a:pt x="2123" y="6109"/>
                      <a:pt x="2083" y="5442"/>
                    </a:cubicBezTo>
                    <a:cubicBezTo>
                      <a:pt x="2039" y="4857"/>
                      <a:pt x="1186" y="4101"/>
                      <a:pt x="2040" y="4101"/>
                    </a:cubicBezTo>
                    <a:cubicBezTo>
                      <a:pt x="2160" y="4101"/>
                      <a:pt x="2313" y="4116"/>
                      <a:pt x="2507" y="4148"/>
                    </a:cubicBezTo>
                    <a:cubicBezTo>
                      <a:pt x="3120" y="4255"/>
                      <a:pt x="4089" y="4888"/>
                      <a:pt x="5009" y="4888"/>
                    </a:cubicBezTo>
                    <a:cubicBezTo>
                      <a:pt x="5228" y="4888"/>
                      <a:pt x="5444" y="4852"/>
                      <a:pt x="5652" y="4765"/>
                    </a:cubicBezTo>
                    <a:cubicBezTo>
                      <a:pt x="5955" y="4451"/>
                      <a:pt x="6157" y="3936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5388241" y="4554460"/>
                <a:ext cx="143789" cy="689817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19986" extrusionOk="0">
                    <a:moveTo>
                      <a:pt x="280" y="234"/>
                    </a:moveTo>
                    <a:lnTo>
                      <a:pt x="280" y="234"/>
                    </a:lnTo>
                    <a:cubicBezTo>
                      <a:pt x="278" y="241"/>
                      <a:pt x="276" y="249"/>
                      <a:pt x="274" y="258"/>
                    </a:cubicBezTo>
                    <a:cubicBezTo>
                      <a:pt x="276" y="250"/>
                      <a:pt x="278" y="241"/>
                      <a:pt x="280" y="234"/>
                    </a:cubicBezTo>
                    <a:close/>
                    <a:moveTo>
                      <a:pt x="481" y="1"/>
                    </a:moveTo>
                    <a:cubicBezTo>
                      <a:pt x="404" y="1"/>
                      <a:pt x="322" y="73"/>
                      <a:pt x="280" y="234"/>
                    </a:cubicBezTo>
                    <a:lnTo>
                      <a:pt x="280" y="234"/>
                    </a:lnTo>
                    <a:cubicBezTo>
                      <a:pt x="297" y="167"/>
                      <a:pt x="318" y="138"/>
                      <a:pt x="338" y="138"/>
                    </a:cubicBezTo>
                    <a:cubicBezTo>
                      <a:pt x="427" y="138"/>
                      <a:pt x="528" y="655"/>
                      <a:pt x="496" y="975"/>
                    </a:cubicBezTo>
                    <a:cubicBezTo>
                      <a:pt x="31" y="6191"/>
                      <a:pt x="1608" y="13298"/>
                      <a:pt x="3741" y="19312"/>
                    </a:cubicBezTo>
                    <a:cubicBezTo>
                      <a:pt x="3875" y="19628"/>
                      <a:pt x="3819" y="19952"/>
                      <a:pt x="3735" y="19952"/>
                    </a:cubicBezTo>
                    <a:cubicBezTo>
                      <a:pt x="3730" y="19952"/>
                      <a:pt x="3725" y="19951"/>
                      <a:pt x="3720" y="19949"/>
                    </a:cubicBezTo>
                    <a:lnTo>
                      <a:pt x="3720" y="19949"/>
                    </a:lnTo>
                    <a:cubicBezTo>
                      <a:pt x="3751" y="19974"/>
                      <a:pt x="3789" y="19985"/>
                      <a:pt x="3829" y="19985"/>
                    </a:cubicBezTo>
                    <a:cubicBezTo>
                      <a:pt x="3984" y="19985"/>
                      <a:pt x="4165" y="19806"/>
                      <a:pt x="4044" y="19524"/>
                    </a:cubicBezTo>
                    <a:cubicBezTo>
                      <a:pt x="1901" y="13853"/>
                      <a:pt x="1" y="5726"/>
                      <a:pt x="648" y="359"/>
                    </a:cubicBezTo>
                    <a:cubicBezTo>
                      <a:pt x="676" y="132"/>
                      <a:pt x="583" y="1"/>
                      <a:pt x="481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5654352" y="5224534"/>
                <a:ext cx="198496" cy="222415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44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761" y="1404"/>
                      <a:pt x="1813" y="4750"/>
                      <a:pt x="1843" y="5760"/>
                    </a:cubicBezTo>
                    <a:cubicBezTo>
                      <a:pt x="1858" y="6209"/>
                      <a:pt x="2272" y="6444"/>
                      <a:pt x="2705" y="6444"/>
                    </a:cubicBezTo>
                    <a:cubicBezTo>
                      <a:pt x="3180" y="6444"/>
                      <a:pt x="3677" y="6161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5654352" y="5224534"/>
                <a:ext cx="198496" cy="221517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18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327" y="706"/>
                      <a:pt x="550" y="1202"/>
                      <a:pt x="761" y="1778"/>
                    </a:cubicBezTo>
                    <a:cubicBezTo>
                      <a:pt x="988" y="1516"/>
                      <a:pt x="1443" y="1396"/>
                      <a:pt x="1922" y="1396"/>
                    </a:cubicBezTo>
                    <a:cubicBezTo>
                      <a:pt x="2793" y="1396"/>
                      <a:pt x="3743" y="1794"/>
                      <a:pt x="3542" y="2465"/>
                    </a:cubicBezTo>
                    <a:cubicBezTo>
                      <a:pt x="3198" y="3618"/>
                      <a:pt x="3036" y="5144"/>
                      <a:pt x="2955" y="6418"/>
                    </a:cubicBezTo>
                    <a:cubicBezTo>
                      <a:pt x="3339" y="6337"/>
                      <a:pt x="3683" y="6054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5835590" y="4630979"/>
                <a:ext cx="380252" cy="584684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16940" extrusionOk="0">
                    <a:moveTo>
                      <a:pt x="8884" y="1"/>
                    </a:moveTo>
                    <a:cubicBezTo>
                      <a:pt x="8723" y="1"/>
                      <a:pt x="8628" y="303"/>
                      <a:pt x="8833" y="507"/>
                    </a:cubicBezTo>
                    <a:cubicBezTo>
                      <a:pt x="9157" y="1225"/>
                      <a:pt x="9814" y="1690"/>
                      <a:pt x="10016" y="2549"/>
                    </a:cubicBezTo>
                    <a:cubicBezTo>
                      <a:pt x="10319" y="3863"/>
                      <a:pt x="9956" y="4621"/>
                      <a:pt x="10006" y="5036"/>
                    </a:cubicBezTo>
                    <a:cubicBezTo>
                      <a:pt x="10046" y="5440"/>
                      <a:pt x="10612" y="6350"/>
                      <a:pt x="10623" y="7694"/>
                    </a:cubicBezTo>
                    <a:cubicBezTo>
                      <a:pt x="10632" y="8311"/>
                      <a:pt x="9956" y="9433"/>
                      <a:pt x="9945" y="9776"/>
                    </a:cubicBezTo>
                    <a:cubicBezTo>
                      <a:pt x="9925" y="10151"/>
                      <a:pt x="10026" y="11081"/>
                      <a:pt x="9834" y="11656"/>
                    </a:cubicBezTo>
                    <a:cubicBezTo>
                      <a:pt x="9581" y="12415"/>
                      <a:pt x="8358" y="13173"/>
                      <a:pt x="8116" y="13415"/>
                    </a:cubicBezTo>
                    <a:cubicBezTo>
                      <a:pt x="7914" y="13617"/>
                      <a:pt x="7135" y="15033"/>
                      <a:pt x="6337" y="15407"/>
                    </a:cubicBezTo>
                    <a:cubicBezTo>
                      <a:pt x="5740" y="15679"/>
                      <a:pt x="4618" y="15639"/>
                      <a:pt x="4315" y="15710"/>
                    </a:cubicBezTo>
                    <a:cubicBezTo>
                      <a:pt x="3961" y="15791"/>
                      <a:pt x="3112" y="16306"/>
                      <a:pt x="2455" y="16337"/>
                    </a:cubicBezTo>
                    <a:cubicBezTo>
                      <a:pt x="2443" y="16337"/>
                      <a:pt x="2430" y="16338"/>
                      <a:pt x="2418" y="16338"/>
                    </a:cubicBezTo>
                    <a:cubicBezTo>
                      <a:pt x="1942" y="16338"/>
                      <a:pt x="1412" y="15972"/>
                      <a:pt x="939" y="15942"/>
                    </a:cubicBezTo>
                    <a:cubicBezTo>
                      <a:pt x="897" y="15940"/>
                      <a:pt x="856" y="15939"/>
                      <a:pt x="817" y="15939"/>
                    </a:cubicBezTo>
                    <a:cubicBezTo>
                      <a:pt x="15" y="15939"/>
                      <a:pt x="1" y="16414"/>
                      <a:pt x="888" y="16559"/>
                    </a:cubicBezTo>
                    <a:cubicBezTo>
                      <a:pt x="1086" y="16587"/>
                      <a:pt x="1493" y="16939"/>
                      <a:pt x="2209" y="16939"/>
                    </a:cubicBezTo>
                    <a:cubicBezTo>
                      <a:pt x="2262" y="16939"/>
                      <a:pt x="2317" y="16937"/>
                      <a:pt x="2374" y="16933"/>
                    </a:cubicBezTo>
                    <a:cubicBezTo>
                      <a:pt x="3577" y="16842"/>
                      <a:pt x="3668" y="16418"/>
                      <a:pt x="4457" y="16225"/>
                    </a:cubicBezTo>
                    <a:cubicBezTo>
                      <a:pt x="4656" y="16181"/>
                      <a:pt x="4830" y="16175"/>
                      <a:pt x="5004" y="16175"/>
                    </a:cubicBezTo>
                    <a:cubicBezTo>
                      <a:pt x="5068" y="16175"/>
                      <a:pt x="5131" y="16176"/>
                      <a:pt x="5196" y="16176"/>
                    </a:cubicBezTo>
                    <a:cubicBezTo>
                      <a:pt x="5553" y="16176"/>
                      <a:pt x="5946" y="16151"/>
                      <a:pt x="6579" y="15832"/>
                    </a:cubicBezTo>
                    <a:cubicBezTo>
                      <a:pt x="7620" y="15306"/>
                      <a:pt x="8126" y="14002"/>
                      <a:pt x="8429" y="13739"/>
                    </a:cubicBezTo>
                    <a:cubicBezTo>
                      <a:pt x="8712" y="13476"/>
                      <a:pt x="9945" y="12829"/>
                      <a:pt x="10218" y="11980"/>
                    </a:cubicBezTo>
                    <a:cubicBezTo>
                      <a:pt x="10592" y="10787"/>
                      <a:pt x="10329" y="10232"/>
                      <a:pt x="10349" y="9888"/>
                    </a:cubicBezTo>
                    <a:cubicBezTo>
                      <a:pt x="10370" y="9484"/>
                      <a:pt x="11016" y="8897"/>
                      <a:pt x="11016" y="7613"/>
                    </a:cubicBezTo>
                    <a:cubicBezTo>
                      <a:pt x="11016" y="6077"/>
                      <a:pt x="10390" y="5369"/>
                      <a:pt x="10380" y="4995"/>
                    </a:cubicBezTo>
                    <a:cubicBezTo>
                      <a:pt x="10360" y="4702"/>
                      <a:pt x="10693" y="3904"/>
                      <a:pt x="10390" y="2468"/>
                    </a:cubicBezTo>
                    <a:cubicBezTo>
                      <a:pt x="10158" y="1326"/>
                      <a:pt x="9419" y="770"/>
                      <a:pt x="9136" y="254"/>
                    </a:cubicBezTo>
                    <a:cubicBezTo>
                      <a:pt x="9054" y="70"/>
                      <a:pt x="8962" y="1"/>
                      <a:pt x="8884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5843183" y="4631014"/>
                <a:ext cx="363961" cy="569463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16499" extrusionOk="0">
                    <a:moveTo>
                      <a:pt x="8633" y="1"/>
                    </a:moveTo>
                    <a:lnTo>
                      <a:pt x="8633" y="1"/>
                    </a:lnTo>
                    <a:cubicBezTo>
                      <a:pt x="8492" y="41"/>
                      <a:pt x="8421" y="314"/>
                      <a:pt x="8613" y="506"/>
                    </a:cubicBezTo>
                    <a:cubicBezTo>
                      <a:pt x="8937" y="1224"/>
                      <a:pt x="9594" y="1689"/>
                      <a:pt x="9796" y="2548"/>
                    </a:cubicBezTo>
                    <a:cubicBezTo>
                      <a:pt x="10099" y="3862"/>
                      <a:pt x="9736" y="4620"/>
                      <a:pt x="9786" y="5035"/>
                    </a:cubicBezTo>
                    <a:cubicBezTo>
                      <a:pt x="9826" y="5439"/>
                      <a:pt x="10392" y="6349"/>
                      <a:pt x="10403" y="7693"/>
                    </a:cubicBezTo>
                    <a:cubicBezTo>
                      <a:pt x="10412" y="8310"/>
                      <a:pt x="9736" y="9432"/>
                      <a:pt x="9725" y="9775"/>
                    </a:cubicBezTo>
                    <a:cubicBezTo>
                      <a:pt x="9705" y="10150"/>
                      <a:pt x="9806" y="11080"/>
                      <a:pt x="9614" y="11655"/>
                    </a:cubicBezTo>
                    <a:cubicBezTo>
                      <a:pt x="9361" y="12414"/>
                      <a:pt x="8138" y="13172"/>
                      <a:pt x="7896" y="13414"/>
                    </a:cubicBezTo>
                    <a:cubicBezTo>
                      <a:pt x="7694" y="13616"/>
                      <a:pt x="6915" y="15032"/>
                      <a:pt x="6117" y="15406"/>
                    </a:cubicBezTo>
                    <a:cubicBezTo>
                      <a:pt x="5520" y="15678"/>
                      <a:pt x="4398" y="15638"/>
                      <a:pt x="4095" y="15709"/>
                    </a:cubicBezTo>
                    <a:cubicBezTo>
                      <a:pt x="3741" y="15790"/>
                      <a:pt x="2892" y="16305"/>
                      <a:pt x="2235" y="16336"/>
                    </a:cubicBezTo>
                    <a:cubicBezTo>
                      <a:pt x="2223" y="16336"/>
                      <a:pt x="2210" y="16337"/>
                      <a:pt x="2198" y="16337"/>
                    </a:cubicBezTo>
                    <a:cubicBezTo>
                      <a:pt x="1722" y="16337"/>
                      <a:pt x="1192" y="15971"/>
                      <a:pt x="719" y="15941"/>
                    </a:cubicBezTo>
                    <a:cubicBezTo>
                      <a:pt x="681" y="15940"/>
                      <a:pt x="644" y="15939"/>
                      <a:pt x="609" y="15939"/>
                    </a:cubicBezTo>
                    <a:cubicBezTo>
                      <a:pt x="234" y="15939"/>
                      <a:pt x="29" y="16034"/>
                      <a:pt x="1" y="16154"/>
                    </a:cubicBezTo>
                    <a:cubicBezTo>
                      <a:pt x="76" y="16104"/>
                      <a:pt x="226" y="16068"/>
                      <a:pt x="463" y="16068"/>
                    </a:cubicBezTo>
                    <a:cubicBezTo>
                      <a:pt x="514" y="16068"/>
                      <a:pt x="569" y="16070"/>
                      <a:pt x="628" y="16073"/>
                    </a:cubicBezTo>
                    <a:cubicBezTo>
                      <a:pt x="1101" y="16102"/>
                      <a:pt x="1662" y="16498"/>
                      <a:pt x="2140" y="16498"/>
                    </a:cubicBezTo>
                    <a:cubicBezTo>
                      <a:pt x="2151" y="16498"/>
                      <a:pt x="2163" y="16498"/>
                      <a:pt x="2175" y="16498"/>
                    </a:cubicBezTo>
                    <a:cubicBezTo>
                      <a:pt x="2821" y="16467"/>
                      <a:pt x="3812" y="15932"/>
                      <a:pt x="4165" y="15851"/>
                    </a:cubicBezTo>
                    <a:cubicBezTo>
                      <a:pt x="4469" y="15780"/>
                      <a:pt x="5591" y="15800"/>
                      <a:pt x="6198" y="15527"/>
                    </a:cubicBezTo>
                    <a:cubicBezTo>
                      <a:pt x="6996" y="15153"/>
                      <a:pt x="7784" y="13748"/>
                      <a:pt x="7986" y="13546"/>
                    </a:cubicBezTo>
                    <a:cubicBezTo>
                      <a:pt x="8229" y="13303"/>
                      <a:pt x="9473" y="12515"/>
                      <a:pt x="9725" y="11756"/>
                    </a:cubicBezTo>
                    <a:cubicBezTo>
                      <a:pt x="9917" y="11181"/>
                      <a:pt x="9857" y="10150"/>
                      <a:pt x="9877" y="9775"/>
                    </a:cubicBezTo>
                    <a:cubicBezTo>
                      <a:pt x="9887" y="9432"/>
                      <a:pt x="10544" y="8270"/>
                      <a:pt x="10544" y="7653"/>
                    </a:cubicBezTo>
                    <a:cubicBezTo>
                      <a:pt x="10524" y="6318"/>
                      <a:pt x="9968" y="5388"/>
                      <a:pt x="9927" y="4984"/>
                    </a:cubicBezTo>
                    <a:cubicBezTo>
                      <a:pt x="9887" y="4570"/>
                      <a:pt x="10190" y="3771"/>
                      <a:pt x="9897" y="2457"/>
                    </a:cubicBezTo>
                    <a:cubicBezTo>
                      <a:pt x="9695" y="1598"/>
                      <a:pt x="9098" y="1113"/>
                      <a:pt x="8775" y="405"/>
                    </a:cubicBezTo>
                    <a:cubicBezTo>
                      <a:pt x="8624" y="253"/>
                      <a:pt x="8593" y="71"/>
                      <a:pt x="8633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2021" y="3088"/>
                    </a:moveTo>
                    <a:cubicBezTo>
                      <a:pt x="13131" y="3088"/>
                      <a:pt x="12321" y="5466"/>
                      <a:pt x="12382" y="5837"/>
                    </a:cubicBezTo>
                    <a:cubicBezTo>
                      <a:pt x="12443" y="6272"/>
                      <a:pt x="14576" y="6383"/>
                      <a:pt x="14516" y="8395"/>
                    </a:cubicBezTo>
                    <a:cubicBezTo>
                      <a:pt x="14455" y="10406"/>
                      <a:pt x="12645" y="10558"/>
                      <a:pt x="12584" y="10993"/>
                    </a:cubicBezTo>
                    <a:cubicBezTo>
                      <a:pt x="12524" y="11417"/>
                      <a:pt x="14152" y="12964"/>
                      <a:pt x="13424" y="14247"/>
                    </a:cubicBezTo>
                    <a:cubicBezTo>
                      <a:pt x="12968" y="15055"/>
                      <a:pt x="12311" y="15122"/>
                      <a:pt x="11689" y="15122"/>
                    </a:cubicBezTo>
                    <a:cubicBezTo>
                      <a:pt x="11565" y="15122"/>
                      <a:pt x="11443" y="15120"/>
                      <a:pt x="11323" y="15120"/>
                    </a:cubicBezTo>
                    <a:cubicBezTo>
                      <a:pt x="10939" y="15120"/>
                      <a:pt x="10588" y="15147"/>
                      <a:pt x="10331" y="15380"/>
                    </a:cubicBezTo>
                    <a:cubicBezTo>
                      <a:pt x="9906" y="15764"/>
                      <a:pt x="11250" y="17523"/>
                      <a:pt x="9239" y="18645"/>
                    </a:cubicBezTo>
                    <a:cubicBezTo>
                      <a:pt x="8628" y="18987"/>
                      <a:pt x="8108" y="19121"/>
                      <a:pt x="7666" y="19121"/>
                    </a:cubicBezTo>
                    <a:cubicBezTo>
                      <a:pt x="6112" y="19121"/>
                      <a:pt x="5529" y="17472"/>
                      <a:pt x="5387" y="17472"/>
                    </a:cubicBezTo>
                    <a:cubicBezTo>
                      <a:pt x="5215" y="17472"/>
                      <a:pt x="5078" y="19879"/>
                      <a:pt x="3412" y="19879"/>
                    </a:cubicBezTo>
                    <a:cubicBezTo>
                      <a:pt x="3323" y="19879"/>
                      <a:pt x="3231" y="19872"/>
                      <a:pt x="3134" y="19858"/>
                    </a:cubicBezTo>
                    <a:cubicBezTo>
                      <a:pt x="1081" y="19564"/>
                      <a:pt x="1213" y="17917"/>
                      <a:pt x="2709" y="17351"/>
                    </a:cubicBezTo>
                    <a:cubicBezTo>
                      <a:pt x="3700" y="16977"/>
                      <a:pt x="4215" y="16502"/>
                      <a:pt x="4973" y="16471"/>
                    </a:cubicBezTo>
                    <a:cubicBezTo>
                      <a:pt x="6802" y="16421"/>
                      <a:pt x="8824" y="14813"/>
                      <a:pt x="9269" y="13904"/>
                    </a:cubicBezTo>
                    <a:cubicBezTo>
                      <a:pt x="9916" y="12549"/>
                      <a:pt x="8794" y="12489"/>
                      <a:pt x="9239" y="11781"/>
                    </a:cubicBezTo>
                    <a:cubicBezTo>
                      <a:pt x="9956" y="10649"/>
                      <a:pt x="10735" y="10730"/>
                      <a:pt x="10917" y="10356"/>
                    </a:cubicBezTo>
                    <a:cubicBezTo>
                      <a:pt x="11099" y="9992"/>
                      <a:pt x="10219" y="9112"/>
                      <a:pt x="10158" y="8021"/>
                    </a:cubicBezTo>
                    <a:cubicBezTo>
                      <a:pt x="10098" y="6919"/>
                      <a:pt x="10917" y="6293"/>
                      <a:pt x="10917" y="5929"/>
                    </a:cubicBezTo>
                    <a:cubicBezTo>
                      <a:pt x="10917" y="5554"/>
                      <a:pt x="9522" y="4099"/>
                      <a:pt x="11412" y="3250"/>
                    </a:cubicBezTo>
                    <a:cubicBezTo>
                      <a:pt x="11660" y="3137"/>
                      <a:pt x="11861" y="3088"/>
                      <a:pt x="12021" y="3088"/>
                    </a:cubicBezTo>
                    <a:close/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5412333" y="4554253"/>
                <a:ext cx="740692" cy="711147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0604" extrusionOk="0">
                    <a:moveTo>
                      <a:pt x="7305" y="1"/>
                    </a:moveTo>
                    <a:cubicBezTo>
                      <a:pt x="7229" y="1"/>
                      <a:pt x="6974" y="305"/>
                      <a:pt x="6915" y="365"/>
                    </a:cubicBezTo>
                    <a:lnTo>
                      <a:pt x="5520" y="1669"/>
                    </a:lnTo>
                    <a:cubicBezTo>
                      <a:pt x="6045" y="2225"/>
                      <a:pt x="6632" y="2730"/>
                      <a:pt x="7278" y="3135"/>
                    </a:cubicBezTo>
                    <a:cubicBezTo>
                      <a:pt x="7066" y="3110"/>
                      <a:pt x="6843" y="3092"/>
                      <a:pt x="6620" y="3092"/>
                    </a:cubicBezTo>
                    <a:cubicBezTo>
                      <a:pt x="6099" y="3092"/>
                      <a:pt x="5578" y="3194"/>
                      <a:pt x="5196" y="3569"/>
                    </a:cubicBezTo>
                    <a:cubicBezTo>
                      <a:pt x="4680" y="2831"/>
                      <a:pt x="3649" y="2518"/>
                      <a:pt x="2780" y="2488"/>
                    </a:cubicBezTo>
                    <a:cubicBezTo>
                      <a:pt x="2741" y="2486"/>
                      <a:pt x="2702" y="2485"/>
                      <a:pt x="2663" y="2485"/>
                    </a:cubicBezTo>
                    <a:cubicBezTo>
                      <a:pt x="1541" y="2485"/>
                      <a:pt x="597" y="3193"/>
                      <a:pt x="304" y="4297"/>
                    </a:cubicBezTo>
                    <a:cubicBezTo>
                      <a:pt x="1" y="5439"/>
                      <a:pt x="324" y="6713"/>
                      <a:pt x="809" y="7754"/>
                    </a:cubicBezTo>
                    <a:cubicBezTo>
                      <a:pt x="1315" y="8816"/>
                      <a:pt x="2133" y="9948"/>
                      <a:pt x="3346" y="10220"/>
                    </a:cubicBezTo>
                    <a:cubicBezTo>
                      <a:pt x="2224" y="11343"/>
                      <a:pt x="2921" y="13526"/>
                      <a:pt x="4235" y="14193"/>
                    </a:cubicBezTo>
                    <a:cubicBezTo>
                      <a:pt x="3427" y="15012"/>
                      <a:pt x="4024" y="16094"/>
                      <a:pt x="4680" y="16761"/>
                    </a:cubicBezTo>
                    <a:cubicBezTo>
                      <a:pt x="4923" y="17013"/>
                      <a:pt x="5186" y="17246"/>
                      <a:pt x="5439" y="17488"/>
                    </a:cubicBezTo>
                    <a:cubicBezTo>
                      <a:pt x="5570" y="17599"/>
                      <a:pt x="5691" y="17711"/>
                      <a:pt x="5812" y="17822"/>
                    </a:cubicBezTo>
                    <a:cubicBezTo>
                      <a:pt x="5873" y="17873"/>
                      <a:pt x="5974" y="17933"/>
                      <a:pt x="6005" y="18004"/>
                    </a:cubicBezTo>
                    <a:cubicBezTo>
                      <a:pt x="6045" y="18105"/>
                      <a:pt x="6005" y="18135"/>
                      <a:pt x="5944" y="18226"/>
                    </a:cubicBezTo>
                    <a:cubicBezTo>
                      <a:pt x="5702" y="18641"/>
                      <a:pt x="5448" y="19065"/>
                      <a:pt x="5196" y="19479"/>
                    </a:cubicBezTo>
                    <a:lnTo>
                      <a:pt x="5014" y="19783"/>
                    </a:lnTo>
                    <a:cubicBezTo>
                      <a:pt x="4882" y="19995"/>
                      <a:pt x="4974" y="19985"/>
                      <a:pt x="5176" y="20106"/>
                    </a:cubicBezTo>
                    <a:cubicBezTo>
                      <a:pt x="5419" y="20258"/>
                      <a:pt x="5661" y="20409"/>
                      <a:pt x="5934" y="20501"/>
                    </a:cubicBezTo>
                    <a:cubicBezTo>
                      <a:pt x="6138" y="20570"/>
                      <a:pt x="6348" y="20603"/>
                      <a:pt x="6558" y="20603"/>
                    </a:cubicBezTo>
                    <a:cubicBezTo>
                      <a:pt x="6865" y="20603"/>
                      <a:pt x="7172" y="20532"/>
                      <a:pt x="7460" y="20400"/>
                    </a:cubicBezTo>
                    <a:cubicBezTo>
                      <a:pt x="7743" y="20258"/>
                      <a:pt x="7996" y="20076"/>
                      <a:pt x="8238" y="19874"/>
                    </a:cubicBezTo>
                    <a:cubicBezTo>
                      <a:pt x="8289" y="19834"/>
                      <a:pt x="8350" y="19742"/>
                      <a:pt x="8411" y="19733"/>
                    </a:cubicBezTo>
                    <a:cubicBezTo>
                      <a:pt x="8441" y="19722"/>
                      <a:pt x="8454" y="19718"/>
                      <a:pt x="8462" y="19718"/>
                    </a:cubicBezTo>
                    <a:cubicBezTo>
                      <a:pt x="8476" y="19718"/>
                      <a:pt x="8468" y="19736"/>
                      <a:pt x="8521" y="19762"/>
                    </a:cubicBezTo>
                    <a:cubicBezTo>
                      <a:pt x="8663" y="19823"/>
                      <a:pt x="8804" y="19995"/>
                      <a:pt x="8936" y="20076"/>
                    </a:cubicBezTo>
                    <a:cubicBezTo>
                      <a:pt x="9271" y="20263"/>
                      <a:pt x="9638" y="20345"/>
                      <a:pt x="10009" y="20345"/>
                    </a:cubicBezTo>
                    <a:cubicBezTo>
                      <a:pt x="10297" y="20345"/>
                      <a:pt x="10588" y="20296"/>
                      <a:pt x="10867" y="20207"/>
                    </a:cubicBezTo>
                    <a:cubicBezTo>
                      <a:pt x="11837" y="19904"/>
                      <a:pt x="12636" y="19095"/>
                      <a:pt x="12353" y="18004"/>
                    </a:cubicBezTo>
                    <a:lnTo>
                      <a:pt x="12353" y="18004"/>
                    </a:lnTo>
                    <a:cubicBezTo>
                      <a:pt x="12515" y="18032"/>
                      <a:pt x="12686" y="18047"/>
                      <a:pt x="12861" y="18047"/>
                    </a:cubicBezTo>
                    <a:cubicBezTo>
                      <a:pt x="13852" y="18047"/>
                      <a:pt x="14951" y="17572"/>
                      <a:pt x="15072" y="16498"/>
                    </a:cubicBezTo>
                    <a:cubicBezTo>
                      <a:pt x="15307" y="17082"/>
                      <a:pt x="15848" y="17360"/>
                      <a:pt x="16412" y="17360"/>
                    </a:cubicBezTo>
                    <a:cubicBezTo>
                      <a:pt x="16649" y="17360"/>
                      <a:pt x="16890" y="17311"/>
                      <a:pt x="17113" y="17215"/>
                    </a:cubicBezTo>
                    <a:cubicBezTo>
                      <a:pt x="17902" y="16902"/>
                      <a:pt x="18609" y="16296"/>
                      <a:pt x="19247" y="15760"/>
                    </a:cubicBezTo>
                    <a:cubicBezTo>
                      <a:pt x="19732" y="15346"/>
                      <a:pt x="20258" y="14870"/>
                      <a:pt x="20318" y="14193"/>
                    </a:cubicBezTo>
                    <a:cubicBezTo>
                      <a:pt x="20386" y="13539"/>
                      <a:pt x="20144" y="12755"/>
                      <a:pt x="19382" y="12755"/>
                    </a:cubicBezTo>
                    <a:cubicBezTo>
                      <a:pt x="19355" y="12755"/>
                      <a:pt x="19326" y="12756"/>
                      <a:pt x="19297" y="12758"/>
                    </a:cubicBezTo>
                    <a:cubicBezTo>
                      <a:pt x="20177" y="12242"/>
                      <a:pt x="21248" y="11635"/>
                      <a:pt x="21015" y="10422"/>
                    </a:cubicBezTo>
                    <a:cubicBezTo>
                      <a:pt x="20914" y="9917"/>
                      <a:pt x="20581" y="9513"/>
                      <a:pt x="20166" y="9209"/>
                    </a:cubicBezTo>
                    <a:cubicBezTo>
                      <a:pt x="21460" y="8209"/>
                      <a:pt x="21258" y="6430"/>
                      <a:pt x="20581" y="5136"/>
                    </a:cubicBezTo>
                    <a:cubicBezTo>
                      <a:pt x="20015" y="4065"/>
                      <a:pt x="19216" y="3236"/>
                      <a:pt x="18064" y="2861"/>
                    </a:cubicBezTo>
                    <a:cubicBezTo>
                      <a:pt x="16547" y="2376"/>
                      <a:pt x="14860" y="2477"/>
                      <a:pt x="13293" y="2356"/>
                    </a:cubicBezTo>
                    <a:cubicBezTo>
                      <a:pt x="11706" y="2245"/>
                      <a:pt x="10089" y="1972"/>
                      <a:pt x="8714" y="1133"/>
                    </a:cubicBezTo>
                    <a:cubicBezTo>
                      <a:pt x="8370" y="931"/>
                      <a:pt x="8047" y="688"/>
                      <a:pt x="7743" y="415"/>
                    </a:cubicBezTo>
                    <a:cubicBezTo>
                      <a:pt x="7663" y="345"/>
                      <a:pt x="7409" y="1"/>
                      <a:pt x="7308" y="1"/>
                    </a:cubicBezTo>
                    <a:cubicBezTo>
                      <a:pt x="7307" y="1"/>
                      <a:pt x="7306" y="1"/>
                      <a:pt x="7305" y="1"/>
                    </a:cubicBezTo>
                    <a:close/>
                  </a:path>
                </a:pathLst>
              </a:custGeom>
              <a:solidFill>
                <a:srgbClr val="FFD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5526784" y="4874552"/>
                <a:ext cx="131882" cy="31754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920" extrusionOk="0">
                    <a:moveTo>
                      <a:pt x="3821" y="1"/>
                    </a:moveTo>
                    <a:lnTo>
                      <a:pt x="3821" y="1"/>
                    </a:lnTo>
                    <a:cubicBezTo>
                      <a:pt x="3679" y="91"/>
                      <a:pt x="3518" y="122"/>
                      <a:pt x="3356" y="152"/>
                    </a:cubicBezTo>
                    <a:cubicBezTo>
                      <a:pt x="3194" y="182"/>
                      <a:pt x="3033" y="192"/>
                      <a:pt x="2860" y="212"/>
                    </a:cubicBezTo>
                    <a:cubicBezTo>
                      <a:pt x="2699" y="223"/>
                      <a:pt x="2537" y="243"/>
                      <a:pt x="2365" y="253"/>
                    </a:cubicBezTo>
                    <a:lnTo>
                      <a:pt x="1870" y="293"/>
                    </a:lnTo>
                    <a:cubicBezTo>
                      <a:pt x="1536" y="324"/>
                      <a:pt x="1203" y="364"/>
                      <a:pt x="869" y="445"/>
                    </a:cubicBezTo>
                    <a:cubicBezTo>
                      <a:pt x="708" y="486"/>
                      <a:pt x="546" y="536"/>
                      <a:pt x="394" y="607"/>
                    </a:cubicBezTo>
                    <a:cubicBezTo>
                      <a:pt x="243" y="677"/>
                      <a:pt x="91" y="778"/>
                      <a:pt x="0" y="920"/>
                    </a:cubicBezTo>
                    <a:cubicBezTo>
                      <a:pt x="111" y="799"/>
                      <a:pt x="263" y="728"/>
                      <a:pt x="414" y="677"/>
                    </a:cubicBezTo>
                    <a:cubicBezTo>
                      <a:pt x="576" y="617"/>
                      <a:pt x="738" y="587"/>
                      <a:pt x="899" y="556"/>
                    </a:cubicBezTo>
                    <a:cubicBezTo>
                      <a:pt x="1061" y="526"/>
                      <a:pt x="1223" y="506"/>
                      <a:pt x="1384" y="486"/>
                    </a:cubicBezTo>
                    <a:cubicBezTo>
                      <a:pt x="1557" y="466"/>
                      <a:pt x="1718" y="455"/>
                      <a:pt x="1880" y="435"/>
                    </a:cubicBezTo>
                    <a:lnTo>
                      <a:pt x="2375" y="394"/>
                    </a:lnTo>
                    <a:cubicBezTo>
                      <a:pt x="2547" y="374"/>
                      <a:pt x="2709" y="354"/>
                      <a:pt x="2880" y="324"/>
                    </a:cubicBezTo>
                    <a:cubicBezTo>
                      <a:pt x="3042" y="304"/>
                      <a:pt x="3214" y="273"/>
                      <a:pt x="3376" y="223"/>
                    </a:cubicBezTo>
                    <a:cubicBezTo>
                      <a:pt x="3457" y="203"/>
                      <a:pt x="3538" y="172"/>
                      <a:pt x="3608" y="132"/>
                    </a:cubicBezTo>
                    <a:cubicBezTo>
                      <a:pt x="3689" y="102"/>
                      <a:pt x="3760" y="61"/>
                      <a:pt x="3821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5479671" y="4692416"/>
                <a:ext cx="253996" cy="300798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8715" extrusionOk="0">
                    <a:moveTo>
                      <a:pt x="0" y="1"/>
                    </a:moveTo>
                    <a:lnTo>
                      <a:pt x="213" y="253"/>
                    </a:lnTo>
                    <a:cubicBezTo>
                      <a:pt x="283" y="334"/>
                      <a:pt x="354" y="415"/>
                      <a:pt x="415" y="496"/>
                    </a:cubicBezTo>
                    <a:cubicBezTo>
                      <a:pt x="485" y="577"/>
                      <a:pt x="546" y="658"/>
                      <a:pt x="607" y="749"/>
                    </a:cubicBezTo>
                    <a:cubicBezTo>
                      <a:pt x="667" y="819"/>
                      <a:pt x="718" y="900"/>
                      <a:pt x="759" y="992"/>
                    </a:cubicBezTo>
                    <a:cubicBezTo>
                      <a:pt x="728" y="1052"/>
                      <a:pt x="708" y="1113"/>
                      <a:pt x="678" y="1174"/>
                    </a:cubicBezTo>
                    <a:cubicBezTo>
                      <a:pt x="627" y="1325"/>
                      <a:pt x="597" y="1487"/>
                      <a:pt x="566" y="1648"/>
                    </a:cubicBezTo>
                    <a:cubicBezTo>
                      <a:pt x="536" y="1972"/>
                      <a:pt x="556" y="2306"/>
                      <a:pt x="657" y="2619"/>
                    </a:cubicBezTo>
                    <a:cubicBezTo>
                      <a:pt x="748" y="2932"/>
                      <a:pt x="940" y="3225"/>
                      <a:pt x="1193" y="3438"/>
                    </a:cubicBezTo>
                    <a:cubicBezTo>
                      <a:pt x="1325" y="3549"/>
                      <a:pt x="1466" y="3629"/>
                      <a:pt x="1617" y="3701"/>
                    </a:cubicBezTo>
                    <a:cubicBezTo>
                      <a:pt x="1769" y="3761"/>
                      <a:pt x="1931" y="3811"/>
                      <a:pt x="2103" y="3832"/>
                    </a:cubicBezTo>
                    <a:cubicBezTo>
                      <a:pt x="2183" y="3842"/>
                      <a:pt x="2267" y="3847"/>
                      <a:pt x="2350" y="3847"/>
                    </a:cubicBezTo>
                    <a:cubicBezTo>
                      <a:pt x="2434" y="3847"/>
                      <a:pt x="2517" y="3842"/>
                      <a:pt x="2598" y="3832"/>
                    </a:cubicBezTo>
                    <a:cubicBezTo>
                      <a:pt x="2760" y="3811"/>
                      <a:pt x="2922" y="3771"/>
                      <a:pt x="3073" y="3721"/>
                    </a:cubicBezTo>
                    <a:cubicBezTo>
                      <a:pt x="3396" y="3629"/>
                      <a:pt x="3690" y="3498"/>
                      <a:pt x="3983" y="3377"/>
                    </a:cubicBezTo>
                    <a:cubicBezTo>
                      <a:pt x="4135" y="3317"/>
                      <a:pt x="4286" y="3256"/>
                      <a:pt x="4427" y="3205"/>
                    </a:cubicBezTo>
                    <a:cubicBezTo>
                      <a:pt x="4579" y="3155"/>
                      <a:pt x="4731" y="3114"/>
                      <a:pt x="4883" y="3084"/>
                    </a:cubicBezTo>
                    <a:cubicBezTo>
                      <a:pt x="4964" y="3063"/>
                      <a:pt x="5044" y="3054"/>
                      <a:pt x="5115" y="3054"/>
                    </a:cubicBezTo>
                    <a:cubicBezTo>
                      <a:pt x="5172" y="3046"/>
                      <a:pt x="5230" y="3039"/>
                      <a:pt x="5283" y="3039"/>
                    </a:cubicBezTo>
                    <a:cubicBezTo>
                      <a:pt x="5306" y="3039"/>
                      <a:pt x="5327" y="3040"/>
                      <a:pt x="5348" y="3043"/>
                    </a:cubicBezTo>
                    <a:cubicBezTo>
                      <a:pt x="5429" y="3043"/>
                      <a:pt x="5499" y="3054"/>
                      <a:pt x="5580" y="3063"/>
                    </a:cubicBezTo>
                    <a:cubicBezTo>
                      <a:pt x="5620" y="3074"/>
                      <a:pt x="5651" y="3084"/>
                      <a:pt x="5691" y="3084"/>
                    </a:cubicBezTo>
                    <a:cubicBezTo>
                      <a:pt x="5732" y="3094"/>
                      <a:pt x="5762" y="3104"/>
                      <a:pt x="5802" y="3124"/>
                    </a:cubicBezTo>
                    <a:cubicBezTo>
                      <a:pt x="5954" y="3164"/>
                      <a:pt x="6085" y="3236"/>
                      <a:pt x="6217" y="3317"/>
                    </a:cubicBezTo>
                    <a:cubicBezTo>
                      <a:pt x="6348" y="3407"/>
                      <a:pt x="6469" y="3498"/>
                      <a:pt x="6581" y="3609"/>
                    </a:cubicBezTo>
                    <a:cubicBezTo>
                      <a:pt x="6813" y="3832"/>
                      <a:pt x="7026" y="4074"/>
                      <a:pt x="7127" y="4357"/>
                    </a:cubicBezTo>
                    <a:cubicBezTo>
                      <a:pt x="7177" y="4509"/>
                      <a:pt x="7197" y="4661"/>
                      <a:pt x="7197" y="4813"/>
                    </a:cubicBezTo>
                    <a:cubicBezTo>
                      <a:pt x="7197" y="4853"/>
                      <a:pt x="7197" y="4893"/>
                      <a:pt x="7187" y="4923"/>
                    </a:cubicBezTo>
                    <a:lnTo>
                      <a:pt x="7177" y="5045"/>
                    </a:lnTo>
                    <a:cubicBezTo>
                      <a:pt x="7157" y="5116"/>
                      <a:pt x="7136" y="5197"/>
                      <a:pt x="7116" y="5267"/>
                    </a:cubicBezTo>
                    <a:cubicBezTo>
                      <a:pt x="7086" y="5338"/>
                      <a:pt x="7056" y="5409"/>
                      <a:pt x="7026" y="5489"/>
                    </a:cubicBezTo>
                    <a:cubicBezTo>
                      <a:pt x="6985" y="5550"/>
                      <a:pt x="6955" y="5631"/>
                      <a:pt x="6914" y="5692"/>
                    </a:cubicBezTo>
                    <a:cubicBezTo>
                      <a:pt x="6833" y="5833"/>
                      <a:pt x="6743" y="5954"/>
                      <a:pt x="6642" y="6076"/>
                    </a:cubicBezTo>
                    <a:cubicBezTo>
                      <a:pt x="6500" y="6248"/>
                      <a:pt x="6338" y="6410"/>
                      <a:pt x="6177" y="6561"/>
                    </a:cubicBezTo>
                    <a:cubicBezTo>
                      <a:pt x="6004" y="6682"/>
                      <a:pt x="5822" y="6803"/>
                      <a:pt x="5640" y="6915"/>
                    </a:cubicBezTo>
                    <a:cubicBezTo>
                      <a:pt x="5398" y="7066"/>
                      <a:pt x="5146" y="7218"/>
                      <a:pt x="4892" y="7360"/>
                    </a:cubicBezTo>
                    <a:cubicBezTo>
                      <a:pt x="4751" y="7450"/>
                      <a:pt x="4600" y="7542"/>
                      <a:pt x="4458" y="7643"/>
                    </a:cubicBezTo>
                    <a:cubicBezTo>
                      <a:pt x="4357" y="7643"/>
                      <a:pt x="4266" y="7643"/>
                      <a:pt x="4175" y="7612"/>
                    </a:cubicBezTo>
                    <a:cubicBezTo>
                      <a:pt x="4054" y="7582"/>
                      <a:pt x="3942" y="7531"/>
                      <a:pt x="3841" y="7461"/>
                    </a:cubicBezTo>
                    <a:cubicBezTo>
                      <a:pt x="3740" y="7400"/>
                      <a:pt x="3639" y="7319"/>
                      <a:pt x="3548" y="7228"/>
                    </a:cubicBezTo>
                    <a:cubicBezTo>
                      <a:pt x="3447" y="7147"/>
                      <a:pt x="3356" y="7057"/>
                      <a:pt x="3265" y="6945"/>
                    </a:cubicBezTo>
                    <a:lnTo>
                      <a:pt x="3265" y="6945"/>
                    </a:lnTo>
                    <a:cubicBezTo>
                      <a:pt x="3306" y="7087"/>
                      <a:pt x="3376" y="7198"/>
                      <a:pt x="3457" y="7309"/>
                    </a:cubicBezTo>
                    <a:cubicBezTo>
                      <a:pt x="3548" y="7420"/>
                      <a:pt x="3650" y="7511"/>
                      <a:pt x="3760" y="7592"/>
                    </a:cubicBezTo>
                    <a:cubicBezTo>
                      <a:pt x="3882" y="7663"/>
                      <a:pt x="4013" y="7713"/>
                      <a:pt x="4155" y="7733"/>
                    </a:cubicBezTo>
                    <a:cubicBezTo>
                      <a:pt x="4225" y="7733"/>
                      <a:pt x="4296" y="7733"/>
                      <a:pt x="4357" y="7713"/>
                    </a:cubicBezTo>
                    <a:lnTo>
                      <a:pt x="4357" y="7713"/>
                    </a:lnTo>
                    <a:cubicBezTo>
                      <a:pt x="4296" y="7764"/>
                      <a:pt x="4236" y="7825"/>
                      <a:pt x="4175" y="7875"/>
                    </a:cubicBezTo>
                    <a:cubicBezTo>
                      <a:pt x="4124" y="7936"/>
                      <a:pt x="4074" y="7996"/>
                      <a:pt x="4034" y="8057"/>
                    </a:cubicBezTo>
                    <a:cubicBezTo>
                      <a:pt x="3993" y="8128"/>
                      <a:pt x="3962" y="8198"/>
                      <a:pt x="3942" y="8279"/>
                    </a:cubicBezTo>
                    <a:cubicBezTo>
                      <a:pt x="3912" y="8431"/>
                      <a:pt x="3942" y="8583"/>
                      <a:pt x="3993" y="8714"/>
                    </a:cubicBezTo>
                    <a:cubicBezTo>
                      <a:pt x="3973" y="8573"/>
                      <a:pt x="3962" y="8421"/>
                      <a:pt x="4013" y="8290"/>
                    </a:cubicBezTo>
                    <a:cubicBezTo>
                      <a:pt x="4064" y="8168"/>
                      <a:pt x="4155" y="8057"/>
                      <a:pt x="4256" y="7966"/>
                    </a:cubicBezTo>
                    <a:cubicBezTo>
                      <a:pt x="4357" y="7865"/>
                      <a:pt x="4478" y="7784"/>
                      <a:pt x="4600" y="7713"/>
                    </a:cubicBezTo>
                    <a:cubicBezTo>
                      <a:pt x="4721" y="7632"/>
                      <a:pt x="4842" y="7562"/>
                      <a:pt x="4973" y="7491"/>
                    </a:cubicBezTo>
                    <a:cubicBezTo>
                      <a:pt x="5095" y="7410"/>
                      <a:pt x="5216" y="7340"/>
                      <a:pt x="5348" y="7259"/>
                    </a:cubicBezTo>
                    <a:cubicBezTo>
                      <a:pt x="5408" y="7218"/>
                      <a:pt x="5469" y="7178"/>
                      <a:pt x="5519" y="7137"/>
                    </a:cubicBezTo>
                    <a:cubicBezTo>
                      <a:pt x="5691" y="7036"/>
                      <a:pt x="5853" y="6925"/>
                      <a:pt x="6004" y="6803"/>
                    </a:cubicBezTo>
                    <a:cubicBezTo>
                      <a:pt x="6257" y="6612"/>
                      <a:pt x="6500" y="6389"/>
                      <a:pt x="6712" y="6136"/>
                    </a:cubicBezTo>
                    <a:cubicBezTo>
                      <a:pt x="6813" y="6015"/>
                      <a:pt x="6914" y="5884"/>
                      <a:pt x="7005" y="5743"/>
                    </a:cubicBezTo>
                    <a:cubicBezTo>
                      <a:pt x="7046" y="5682"/>
                      <a:pt x="7086" y="5601"/>
                      <a:pt x="7127" y="5530"/>
                    </a:cubicBezTo>
                    <a:cubicBezTo>
                      <a:pt x="7157" y="5459"/>
                      <a:pt x="7197" y="5388"/>
                      <a:pt x="7217" y="5307"/>
                    </a:cubicBezTo>
                    <a:cubicBezTo>
                      <a:pt x="7339" y="4994"/>
                      <a:pt x="7359" y="4640"/>
                      <a:pt x="7248" y="4317"/>
                    </a:cubicBezTo>
                    <a:cubicBezTo>
                      <a:pt x="7187" y="4166"/>
                      <a:pt x="7116" y="4014"/>
                      <a:pt x="7005" y="3883"/>
                    </a:cubicBezTo>
                    <a:cubicBezTo>
                      <a:pt x="6965" y="3811"/>
                      <a:pt x="6904" y="3751"/>
                      <a:pt x="6853" y="3690"/>
                    </a:cubicBezTo>
                    <a:cubicBezTo>
                      <a:pt x="6803" y="3629"/>
                      <a:pt x="6743" y="3569"/>
                      <a:pt x="6682" y="3508"/>
                    </a:cubicBezTo>
                    <a:cubicBezTo>
                      <a:pt x="6581" y="3418"/>
                      <a:pt x="6480" y="3326"/>
                      <a:pt x="6368" y="3245"/>
                    </a:cubicBezTo>
                    <a:cubicBezTo>
                      <a:pt x="6510" y="3043"/>
                      <a:pt x="6601" y="2801"/>
                      <a:pt x="6631" y="2548"/>
                    </a:cubicBezTo>
                    <a:cubicBezTo>
                      <a:pt x="6651" y="2407"/>
                      <a:pt x="6642" y="2255"/>
                      <a:pt x="6621" y="2104"/>
                    </a:cubicBezTo>
                    <a:cubicBezTo>
                      <a:pt x="6601" y="1951"/>
                      <a:pt x="6561" y="1810"/>
                      <a:pt x="6500" y="1668"/>
                    </a:cubicBezTo>
                    <a:cubicBezTo>
                      <a:pt x="6388" y="1396"/>
                      <a:pt x="6217" y="1143"/>
                      <a:pt x="6015" y="931"/>
                    </a:cubicBezTo>
                    <a:cubicBezTo>
                      <a:pt x="5813" y="718"/>
                      <a:pt x="5570" y="536"/>
                      <a:pt x="5307" y="415"/>
                    </a:cubicBezTo>
                    <a:lnTo>
                      <a:pt x="5307" y="415"/>
                    </a:lnTo>
                    <a:cubicBezTo>
                      <a:pt x="5539" y="587"/>
                      <a:pt x="5752" y="789"/>
                      <a:pt x="5923" y="1001"/>
                    </a:cubicBezTo>
                    <a:cubicBezTo>
                      <a:pt x="6015" y="1113"/>
                      <a:pt x="6105" y="1234"/>
                      <a:pt x="6177" y="1355"/>
                    </a:cubicBezTo>
                    <a:cubicBezTo>
                      <a:pt x="6247" y="1466"/>
                      <a:pt x="6318" y="1598"/>
                      <a:pt x="6368" y="1729"/>
                    </a:cubicBezTo>
                    <a:cubicBezTo>
                      <a:pt x="6419" y="1850"/>
                      <a:pt x="6460" y="1992"/>
                      <a:pt x="6490" y="2124"/>
                    </a:cubicBezTo>
                    <a:cubicBezTo>
                      <a:pt x="6510" y="2265"/>
                      <a:pt x="6520" y="2407"/>
                      <a:pt x="6520" y="2538"/>
                    </a:cubicBezTo>
                    <a:cubicBezTo>
                      <a:pt x="6510" y="2780"/>
                      <a:pt x="6449" y="3013"/>
                      <a:pt x="6338" y="3236"/>
                    </a:cubicBezTo>
                    <a:cubicBezTo>
                      <a:pt x="6328" y="3225"/>
                      <a:pt x="6308" y="3215"/>
                      <a:pt x="6298" y="3205"/>
                    </a:cubicBezTo>
                    <a:cubicBezTo>
                      <a:pt x="6156" y="3114"/>
                      <a:pt x="6004" y="3033"/>
                      <a:pt x="5843" y="2983"/>
                    </a:cubicBezTo>
                    <a:cubicBezTo>
                      <a:pt x="5813" y="2973"/>
                      <a:pt x="5772" y="2953"/>
                      <a:pt x="5732" y="2953"/>
                    </a:cubicBezTo>
                    <a:cubicBezTo>
                      <a:pt x="5691" y="2942"/>
                      <a:pt x="5640" y="2932"/>
                      <a:pt x="5600" y="2922"/>
                    </a:cubicBezTo>
                    <a:cubicBezTo>
                      <a:pt x="5519" y="2912"/>
                      <a:pt x="5438" y="2892"/>
                      <a:pt x="5357" y="2892"/>
                    </a:cubicBezTo>
                    <a:cubicBezTo>
                      <a:pt x="5267" y="2892"/>
                      <a:pt x="5186" y="2902"/>
                      <a:pt x="5105" y="2902"/>
                    </a:cubicBezTo>
                    <a:cubicBezTo>
                      <a:pt x="5024" y="2912"/>
                      <a:pt x="4943" y="2922"/>
                      <a:pt x="4863" y="2942"/>
                    </a:cubicBezTo>
                    <a:cubicBezTo>
                      <a:pt x="4701" y="2973"/>
                      <a:pt x="4539" y="3013"/>
                      <a:pt x="4387" y="3074"/>
                    </a:cubicBezTo>
                    <a:cubicBezTo>
                      <a:pt x="4225" y="3124"/>
                      <a:pt x="4084" y="3185"/>
                      <a:pt x="3933" y="3245"/>
                    </a:cubicBezTo>
                    <a:cubicBezTo>
                      <a:pt x="3629" y="3367"/>
                      <a:pt x="3336" y="3498"/>
                      <a:pt x="3033" y="3589"/>
                    </a:cubicBezTo>
                    <a:cubicBezTo>
                      <a:pt x="2803" y="3661"/>
                      <a:pt x="2561" y="3713"/>
                      <a:pt x="2316" y="3713"/>
                    </a:cubicBezTo>
                    <a:cubicBezTo>
                      <a:pt x="2248" y="3713"/>
                      <a:pt x="2181" y="3709"/>
                      <a:pt x="2113" y="3701"/>
                    </a:cubicBezTo>
                    <a:cubicBezTo>
                      <a:pt x="1961" y="3690"/>
                      <a:pt x="1810" y="3640"/>
                      <a:pt x="1668" y="3579"/>
                    </a:cubicBezTo>
                    <a:cubicBezTo>
                      <a:pt x="1527" y="3528"/>
                      <a:pt x="1385" y="3448"/>
                      <a:pt x="1264" y="3346"/>
                    </a:cubicBezTo>
                    <a:cubicBezTo>
                      <a:pt x="1021" y="3164"/>
                      <a:pt x="839" y="2892"/>
                      <a:pt x="738" y="2589"/>
                    </a:cubicBezTo>
                    <a:cubicBezTo>
                      <a:pt x="637" y="2295"/>
                      <a:pt x="617" y="1972"/>
                      <a:pt x="647" y="1659"/>
                    </a:cubicBezTo>
                    <a:cubicBezTo>
                      <a:pt x="657" y="1497"/>
                      <a:pt x="687" y="1345"/>
                      <a:pt x="738" y="1194"/>
                    </a:cubicBezTo>
                    <a:cubicBezTo>
                      <a:pt x="759" y="1123"/>
                      <a:pt x="788" y="1042"/>
                      <a:pt x="829" y="971"/>
                    </a:cubicBezTo>
                    <a:lnTo>
                      <a:pt x="860" y="920"/>
                    </a:lnTo>
                    <a:lnTo>
                      <a:pt x="890" y="870"/>
                    </a:lnTo>
                    <a:lnTo>
                      <a:pt x="920" y="830"/>
                    </a:lnTo>
                    <a:lnTo>
                      <a:pt x="961" y="779"/>
                    </a:lnTo>
                    <a:cubicBezTo>
                      <a:pt x="1011" y="718"/>
                      <a:pt x="1071" y="668"/>
                      <a:pt x="1132" y="617"/>
                    </a:cubicBezTo>
                    <a:cubicBezTo>
                      <a:pt x="1203" y="577"/>
                      <a:pt x="1274" y="536"/>
                      <a:pt x="1345" y="516"/>
                    </a:cubicBezTo>
                    <a:cubicBezTo>
                      <a:pt x="1415" y="486"/>
                      <a:pt x="1496" y="466"/>
                      <a:pt x="1577" y="455"/>
                    </a:cubicBezTo>
                    <a:cubicBezTo>
                      <a:pt x="1658" y="446"/>
                      <a:pt x="1739" y="435"/>
                      <a:pt x="1820" y="435"/>
                    </a:cubicBezTo>
                    <a:cubicBezTo>
                      <a:pt x="1739" y="435"/>
                      <a:pt x="1658" y="435"/>
                      <a:pt x="1577" y="446"/>
                    </a:cubicBezTo>
                    <a:cubicBezTo>
                      <a:pt x="1496" y="446"/>
                      <a:pt x="1415" y="466"/>
                      <a:pt x="1334" y="486"/>
                    </a:cubicBezTo>
                    <a:cubicBezTo>
                      <a:pt x="1264" y="516"/>
                      <a:pt x="1183" y="557"/>
                      <a:pt x="1122" y="597"/>
                    </a:cubicBezTo>
                    <a:cubicBezTo>
                      <a:pt x="1051" y="637"/>
                      <a:pt x="981" y="688"/>
                      <a:pt x="930" y="759"/>
                    </a:cubicBezTo>
                    <a:lnTo>
                      <a:pt x="890" y="799"/>
                    </a:lnTo>
                    <a:lnTo>
                      <a:pt x="849" y="850"/>
                    </a:lnTo>
                    <a:lnTo>
                      <a:pt x="819" y="900"/>
                    </a:lnTo>
                    <a:lnTo>
                      <a:pt x="788" y="951"/>
                    </a:lnTo>
                    <a:cubicBezTo>
                      <a:pt x="788" y="961"/>
                      <a:pt x="779" y="961"/>
                      <a:pt x="779" y="971"/>
                    </a:cubicBezTo>
                    <a:cubicBezTo>
                      <a:pt x="779" y="870"/>
                      <a:pt x="748" y="779"/>
                      <a:pt x="708" y="688"/>
                    </a:cubicBezTo>
                    <a:cubicBezTo>
                      <a:pt x="667" y="587"/>
                      <a:pt x="607" y="486"/>
                      <a:pt x="536" y="405"/>
                    </a:cubicBezTo>
                    <a:cubicBezTo>
                      <a:pt x="465" y="314"/>
                      <a:pt x="384" y="233"/>
                      <a:pt x="294" y="163"/>
                    </a:cubicBezTo>
                    <a:cubicBezTo>
                      <a:pt x="202" y="102"/>
                      <a:pt x="112" y="41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5550841" y="4679887"/>
                <a:ext cx="5691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969" extrusionOk="0">
                    <a:moveTo>
                      <a:pt x="1476" y="0"/>
                    </a:moveTo>
                    <a:cubicBezTo>
                      <a:pt x="1537" y="303"/>
                      <a:pt x="1547" y="607"/>
                      <a:pt x="1507" y="899"/>
                    </a:cubicBezTo>
                    <a:lnTo>
                      <a:pt x="1496" y="1011"/>
                    </a:lnTo>
                    <a:cubicBezTo>
                      <a:pt x="1486" y="1051"/>
                      <a:pt x="1486" y="1092"/>
                      <a:pt x="1476" y="1122"/>
                    </a:cubicBezTo>
                    <a:cubicBezTo>
                      <a:pt x="1456" y="1203"/>
                      <a:pt x="1446" y="1274"/>
                      <a:pt x="1415" y="1344"/>
                    </a:cubicBezTo>
                    <a:lnTo>
                      <a:pt x="1385" y="1456"/>
                    </a:lnTo>
                    <a:cubicBezTo>
                      <a:pt x="1375" y="1486"/>
                      <a:pt x="1365" y="1526"/>
                      <a:pt x="1355" y="1557"/>
                    </a:cubicBezTo>
                    <a:lnTo>
                      <a:pt x="1264" y="1769"/>
                    </a:lnTo>
                    <a:cubicBezTo>
                      <a:pt x="1213" y="1900"/>
                      <a:pt x="1143" y="2042"/>
                      <a:pt x="1072" y="2173"/>
                    </a:cubicBezTo>
                    <a:lnTo>
                      <a:pt x="1011" y="2264"/>
                    </a:lnTo>
                    <a:lnTo>
                      <a:pt x="950" y="2355"/>
                    </a:lnTo>
                    <a:lnTo>
                      <a:pt x="890" y="2446"/>
                    </a:lnTo>
                    <a:cubicBezTo>
                      <a:pt x="860" y="2476"/>
                      <a:pt x="839" y="2507"/>
                      <a:pt x="819" y="2527"/>
                    </a:cubicBezTo>
                    <a:cubicBezTo>
                      <a:pt x="779" y="2577"/>
                      <a:pt x="718" y="2588"/>
                      <a:pt x="647" y="2588"/>
                    </a:cubicBezTo>
                    <a:cubicBezTo>
                      <a:pt x="577" y="2588"/>
                      <a:pt x="506" y="2557"/>
                      <a:pt x="435" y="2537"/>
                    </a:cubicBezTo>
                    <a:cubicBezTo>
                      <a:pt x="294" y="2487"/>
                      <a:pt x="152" y="2416"/>
                      <a:pt x="0" y="2386"/>
                    </a:cubicBezTo>
                    <a:lnTo>
                      <a:pt x="0" y="2386"/>
                    </a:lnTo>
                    <a:cubicBezTo>
                      <a:pt x="142" y="2446"/>
                      <a:pt x="273" y="2527"/>
                      <a:pt x="415" y="2598"/>
                    </a:cubicBezTo>
                    <a:cubicBezTo>
                      <a:pt x="476" y="2638"/>
                      <a:pt x="556" y="2669"/>
                      <a:pt x="637" y="2678"/>
                    </a:cubicBezTo>
                    <a:cubicBezTo>
                      <a:pt x="658" y="2684"/>
                      <a:pt x="680" y="2686"/>
                      <a:pt x="703" y="2686"/>
                    </a:cubicBezTo>
                    <a:cubicBezTo>
                      <a:pt x="725" y="2686"/>
                      <a:pt x="748" y="2684"/>
                      <a:pt x="768" y="2678"/>
                    </a:cubicBezTo>
                    <a:cubicBezTo>
                      <a:pt x="779" y="2678"/>
                      <a:pt x="799" y="2678"/>
                      <a:pt x="809" y="2669"/>
                    </a:cubicBezTo>
                    <a:lnTo>
                      <a:pt x="839" y="2658"/>
                    </a:lnTo>
                    <a:cubicBezTo>
                      <a:pt x="849" y="2648"/>
                      <a:pt x="860" y="2638"/>
                      <a:pt x="869" y="2638"/>
                    </a:cubicBezTo>
                    <a:cubicBezTo>
                      <a:pt x="880" y="2678"/>
                      <a:pt x="910" y="2729"/>
                      <a:pt x="941" y="2759"/>
                    </a:cubicBezTo>
                    <a:cubicBezTo>
                      <a:pt x="981" y="2820"/>
                      <a:pt x="1042" y="2860"/>
                      <a:pt x="1102" y="2901"/>
                    </a:cubicBezTo>
                    <a:cubicBezTo>
                      <a:pt x="1163" y="2931"/>
                      <a:pt x="1224" y="2952"/>
                      <a:pt x="1294" y="2961"/>
                    </a:cubicBezTo>
                    <a:cubicBezTo>
                      <a:pt x="1324" y="2966"/>
                      <a:pt x="1353" y="2968"/>
                      <a:pt x="1382" y="2968"/>
                    </a:cubicBezTo>
                    <a:cubicBezTo>
                      <a:pt x="1422" y="2968"/>
                      <a:pt x="1461" y="2963"/>
                      <a:pt x="1496" y="2952"/>
                    </a:cubicBezTo>
                    <a:cubicBezTo>
                      <a:pt x="1435" y="2911"/>
                      <a:pt x="1385" y="2891"/>
                      <a:pt x="1334" y="2860"/>
                    </a:cubicBezTo>
                    <a:lnTo>
                      <a:pt x="1173" y="2770"/>
                    </a:lnTo>
                    <a:lnTo>
                      <a:pt x="1021" y="2678"/>
                    </a:lnTo>
                    <a:cubicBezTo>
                      <a:pt x="981" y="2658"/>
                      <a:pt x="950" y="2628"/>
                      <a:pt x="910" y="2598"/>
                    </a:cubicBezTo>
                    <a:cubicBezTo>
                      <a:pt x="941" y="2577"/>
                      <a:pt x="961" y="2557"/>
                      <a:pt x="981" y="2527"/>
                    </a:cubicBezTo>
                    <a:cubicBezTo>
                      <a:pt x="1011" y="2496"/>
                      <a:pt x="1031" y="2467"/>
                      <a:pt x="1051" y="2436"/>
                    </a:cubicBezTo>
                    <a:cubicBezTo>
                      <a:pt x="1082" y="2406"/>
                      <a:pt x="1102" y="2375"/>
                      <a:pt x="1123" y="2335"/>
                    </a:cubicBezTo>
                    <a:lnTo>
                      <a:pt x="1183" y="2244"/>
                    </a:lnTo>
                    <a:cubicBezTo>
                      <a:pt x="1274" y="2103"/>
                      <a:pt x="1345" y="1971"/>
                      <a:pt x="1406" y="1820"/>
                    </a:cubicBezTo>
                    <a:cubicBezTo>
                      <a:pt x="1435" y="1748"/>
                      <a:pt x="1466" y="1678"/>
                      <a:pt x="1486" y="1607"/>
                    </a:cubicBezTo>
                    <a:cubicBezTo>
                      <a:pt x="1496" y="1566"/>
                      <a:pt x="1516" y="1526"/>
                      <a:pt x="1527" y="1496"/>
                    </a:cubicBezTo>
                    <a:lnTo>
                      <a:pt x="1557" y="1375"/>
                    </a:lnTo>
                    <a:cubicBezTo>
                      <a:pt x="1588" y="1223"/>
                      <a:pt x="1617" y="1072"/>
                      <a:pt x="1628" y="910"/>
                    </a:cubicBezTo>
                    <a:cubicBezTo>
                      <a:pt x="1648" y="607"/>
                      <a:pt x="1597" y="283"/>
                      <a:pt x="1476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672955" y="5036772"/>
                <a:ext cx="130846" cy="173093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501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4" y="223"/>
                      <a:pt x="577" y="465"/>
                      <a:pt x="829" y="728"/>
                    </a:cubicBezTo>
                    <a:cubicBezTo>
                      <a:pt x="1092" y="991"/>
                      <a:pt x="1325" y="1274"/>
                      <a:pt x="1536" y="1577"/>
                    </a:cubicBezTo>
                    <a:cubicBezTo>
                      <a:pt x="1638" y="1729"/>
                      <a:pt x="1739" y="1881"/>
                      <a:pt x="1830" y="2042"/>
                    </a:cubicBezTo>
                    <a:cubicBezTo>
                      <a:pt x="1880" y="2123"/>
                      <a:pt x="1911" y="2204"/>
                      <a:pt x="1961" y="2285"/>
                    </a:cubicBezTo>
                    <a:lnTo>
                      <a:pt x="2022" y="2406"/>
                    </a:lnTo>
                    <a:lnTo>
                      <a:pt x="2073" y="2528"/>
                    </a:lnTo>
                    <a:cubicBezTo>
                      <a:pt x="2224" y="2862"/>
                      <a:pt x="2345" y="3205"/>
                      <a:pt x="2426" y="3569"/>
                    </a:cubicBezTo>
                    <a:cubicBezTo>
                      <a:pt x="2466" y="3700"/>
                      <a:pt x="2497" y="3821"/>
                      <a:pt x="2527" y="3953"/>
                    </a:cubicBezTo>
                    <a:cubicBezTo>
                      <a:pt x="2547" y="4084"/>
                      <a:pt x="2558" y="4216"/>
                      <a:pt x="2558" y="4337"/>
                    </a:cubicBezTo>
                    <a:cubicBezTo>
                      <a:pt x="2547" y="4468"/>
                      <a:pt x="2527" y="4600"/>
                      <a:pt x="2466" y="4711"/>
                    </a:cubicBezTo>
                    <a:cubicBezTo>
                      <a:pt x="2406" y="4832"/>
                      <a:pt x="2315" y="4933"/>
                      <a:pt x="2214" y="5014"/>
                    </a:cubicBezTo>
                    <a:cubicBezTo>
                      <a:pt x="2325" y="4944"/>
                      <a:pt x="2426" y="4852"/>
                      <a:pt x="2507" y="4742"/>
                    </a:cubicBezTo>
                    <a:cubicBezTo>
                      <a:pt x="2578" y="4620"/>
                      <a:pt x="2618" y="4489"/>
                      <a:pt x="2628" y="4347"/>
                    </a:cubicBezTo>
                    <a:cubicBezTo>
                      <a:pt x="2648" y="4206"/>
                      <a:pt x="2639" y="4075"/>
                      <a:pt x="2618" y="3933"/>
                    </a:cubicBezTo>
                    <a:cubicBezTo>
                      <a:pt x="2608" y="3852"/>
                      <a:pt x="2598" y="3771"/>
                      <a:pt x="2578" y="3690"/>
                    </a:cubicBezTo>
                    <a:lnTo>
                      <a:pt x="2578" y="3690"/>
                    </a:lnTo>
                    <a:lnTo>
                      <a:pt x="2608" y="3720"/>
                    </a:lnTo>
                    <a:cubicBezTo>
                      <a:pt x="2628" y="3741"/>
                      <a:pt x="2659" y="3761"/>
                      <a:pt x="2689" y="3781"/>
                    </a:cubicBezTo>
                    <a:cubicBezTo>
                      <a:pt x="2790" y="3852"/>
                      <a:pt x="2922" y="3902"/>
                      <a:pt x="3043" y="3922"/>
                    </a:cubicBezTo>
                    <a:cubicBezTo>
                      <a:pt x="3142" y="3948"/>
                      <a:pt x="3248" y="3966"/>
                      <a:pt x="3350" y="3966"/>
                    </a:cubicBezTo>
                    <a:cubicBezTo>
                      <a:pt x="3372" y="3966"/>
                      <a:pt x="3395" y="3965"/>
                      <a:pt x="3417" y="3963"/>
                    </a:cubicBezTo>
                    <a:cubicBezTo>
                      <a:pt x="3538" y="3963"/>
                      <a:pt x="3670" y="3953"/>
                      <a:pt x="3791" y="3913"/>
                    </a:cubicBezTo>
                    <a:cubicBezTo>
                      <a:pt x="3659" y="3893"/>
                      <a:pt x="3538" y="3872"/>
                      <a:pt x="3427" y="3852"/>
                    </a:cubicBezTo>
                    <a:cubicBezTo>
                      <a:pt x="3306" y="3832"/>
                      <a:pt x="3185" y="3812"/>
                      <a:pt x="3073" y="3781"/>
                    </a:cubicBezTo>
                    <a:cubicBezTo>
                      <a:pt x="2962" y="3761"/>
                      <a:pt x="2851" y="3720"/>
                      <a:pt x="2740" y="3680"/>
                    </a:cubicBezTo>
                    <a:cubicBezTo>
                      <a:pt x="2679" y="3650"/>
                      <a:pt x="2608" y="3610"/>
                      <a:pt x="2547" y="3559"/>
                    </a:cubicBezTo>
                    <a:lnTo>
                      <a:pt x="2547" y="3538"/>
                    </a:lnTo>
                    <a:cubicBezTo>
                      <a:pt x="2477" y="3174"/>
                      <a:pt x="2365" y="2811"/>
                      <a:pt x="2204" y="2467"/>
                    </a:cubicBezTo>
                    <a:cubicBezTo>
                      <a:pt x="2062" y="2123"/>
                      <a:pt x="1870" y="1800"/>
                      <a:pt x="1648" y="1497"/>
                    </a:cubicBezTo>
                    <a:cubicBezTo>
                      <a:pt x="1426" y="1193"/>
                      <a:pt x="1173" y="921"/>
                      <a:pt x="900" y="668"/>
                    </a:cubicBezTo>
                    <a:cubicBezTo>
                      <a:pt x="617" y="415"/>
                      <a:pt x="323" y="193"/>
                      <a:pt x="0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5897993" y="5053167"/>
                <a:ext cx="47803" cy="7434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2154" extrusionOk="0">
                    <a:moveTo>
                      <a:pt x="1385" y="1"/>
                    </a:moveTo>
                    <a:lnTo>
                      <a:pt x="1385" y="1"/>
                    </a:lnTo>
                    <a:cubicBezTo>
                      <a:pt x="1243" y="132"/>
                      <a:pt x="1112" y="273"/>
                      <a:pt x="991" y="435"/>
                    </a:cubicBezTo>
                    <a:cubicBezTo>
                      <a:pt x="930" y="506"/>
                      <a:pt x="870" y="597"/>
                      <a:pt x="829" y="688"/>
                    </a:cubicBezTo>
                    <a:cubicBezTo>
                      <a:pt x="789" y="759"/>
                      <a:pt x="768" y="840"/>
                      <a:pt x="758" y="920"/>
                    </a:cubicBezTo>
                    <a:cubicBezTo>
                      <a:pt x="748" y="900"/>
                      <a:pt x="738" y="880"/>
                      <a:pt x="728" y="850"/>
                    </a:cubicBezTo>
                    <a:cubicBezTo>
                      <a:pt x="677" y="759"/>
                      <a:pt x="616" y="668"/>
                      <a:pt x="546" y="587"/>
                    </a:cubicBezTo>
                    <a:cubicBezTo>
                      <a:pt x="475" y="516"/>
                      <a:pt x="394" y="446"/>
                      <a:pt x="303" y="385"/>
                    </a:cubicBezTo>
                    <a:cubicBezTo>
                      <a:pt x="202" y="334"/>
                      <a:pt x="101" y="304"/>
                      <a:pt x="0" y="294"/>
                    </a:cubicBezTo>
                    <a:lnTo>
                      <a:pt x="0" y="294"/>
                    </a:lnTo>
                    <a:cubicBezTo>
                      <a:pt x="81" y="354"/>
                      <a:pt x="162" y="415"/>
                      <a:pt x="232" y="486"/>
                    </a:cubicBezTo>
                    <a:cubicBezTo>
                      <a:pt x="303" y="547"/>
                      <a:pt x="374" y="617"/>
                      <a:pt x="434" y="688"/>
                    </a:cubicBezTo>
                    <a:cubicBezTo>
                      <a:pt x="506" y="759"/>
                      <a:pt x="566" y="840"/>
                      <a:pt x="627" y="911"/>
                    </a:cubicBezTo>
                    <a:lnTo>
                      <a:pt x="748" y="1062"/>
                    </a:lnTo>
                    <a:lnTo>
                      <a:pt x="748" y="1072"/>
                    </a:lnTo>
                    <a:lnTo>
                      <a:pt x="748" y="1153"/>
                    </a:lnTo>
                    <a:cubicBezTo>
                      <a:pt x="758" y="1203"/>
                      <a:pt x="758" y="1244"/>
                      <a:pt x="768" y="1295"/>
                    </a:cubicBezTo>
                    <a:cubicBezTo>
                      <a:pt x="778" y="1396"/>
                      <a:pt x="798" y="1497"/>
                      <a:pt x="819" y="1588"/>
                    </a:cubicBezTo>
                    <a:cubicBezTo>
                      <a:pt x="859" y="1780"/>
                      <a:pt x="899" y="1972"/>
                      <a:pt x="971" y="2154"/>
                    </a:cubicBezTo>
                    <a:cubicBezTo>
                      <a:pt x="960" y="1962"/>
                      <a:pt x="950" y="1770"/>
                      <a:pt x="930" y="1578"/>
                    </a:cubicBezTo>
                    <a:cubicBezTo>
                      <a:pt x="920" y="1477"/>
                      <a:pt x="910" y="1376"/>
                      <a:pt x="910" y="1284"/>
                    </a:cubicBezTo>
                    <a:cubicBezTo>
                      <a:pt x="899" y="1234"/>
                      <a:pt x="899" y="1183"/>
                      <a:pt x="899" y="1143"/>
                    </a:cubicBezTo>
                    <a:lnTo>
                      <a:pt x="899" y="1072"/>
                    </a:lnTo>
                    <a:lnTo>
                      <a:pt x="899" y="1001"/>
                    </a:lnTo>
                    <a:cubicBezTo>
                      <a:pt x="899" y="819"/>
                      <a:pt x="980" y="658"/>
                      <a:pt x="1081" y="496"/>
                    </a:cubicBezTo>
                    <a:cubicBezTo>
                      <a:pt x="1183" y="334"/>
                      <a:pt x="1294" y="172"/>
                      <a:pt x="1385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5617110" y="5171450"/>
                <a:ext cx="60056" cy="3596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0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2" y="101"/>
                      <a:pt x="243" y="182"/>
                      <a:pt x="395" y="243"/>
                    </a:cubicBezTo>
                    <a:cubicBezTo>
                      <a:pt x="537" y="304"/>
                      <a:pt x="699" y="334"/>
                      <a:pt x="850" y="344"/>
                    </a:cubicBezTo>
                    <a:cubicBezTo>
                      <a:pt x="877" y="347"/>
                      <a:pt x="904" y="349"/>
                      <a:pt x="931" y="349"/>
                    </a:cubicBezTo>
                    <a:cubicBezTo>
                      <a:pt x="985" y="349"/>
                      <a:pt x="1038" y="344"/>
                      <a:pt x="1092" y="344"/>
                    </a:cubicBezTo>
                    <a:cubicBezTo>
                      <a:pt x="1113" y="384"/>
                      <a:pt x="1133" y="425"/>
                      <a:pt x="1143" y="465"/>
                    </a:cubicBezTo>
                    <a:cubicBezTo>
                      <a:pt x="1164" y="526"/>
                      <a:pt x="1173" y="587"/>
                      <a:pt x="1184" y="658"/>
                    </a:cubicBezTo>
                    <a:cubicBezTo>
                      <a:pt x="1193" y="718"/>
                      <a:pt x="1204" y="779"/>
                      <a:pt x="1204" y="840"/>
                    </a:cubicBezTo>
                    <a:cubicBezTo>
                      <a:pt x="1193" y="900"/>
                      <a:pt x="1184" y="971"/>
                      <a:pt x="1153" y="1042"/>
                    </a:cubicBezTo>
                    <a:cubicBezTo>
                      <a:pt x="1224" y="1011"/>
                      <a:pt x="1285" y="941"/>
                      <a:pt x="1315" y="870"/>
                    </a:cubicBezTo>
                    <a:cubicBezTo>
                      <a:pt x="1345" y="789"/>
                      <a:pt x="1345" y="708"/>
                      <a:pt x="1335" y="627"/>
                    </a:cubicBezTo>
                    <a:cubicBezTo>
                      <a:pt x="1315" y="546"/>
                      <a:pt x="1285" y="476"/>
                      <a:pt x="1244" y="415"/>
                    </a:cubicBezTo>
                    <a:cubicBezTo>
                      <a:pt x="1224" y="384"/>
                      <a:pt x="1204" y="354"/>
                      <a:pt x="1173" y="334"/>
                    </a:cubicBezTo>
                    <a:cubicBezTo>
                      <a:pt x="1224" y="324"/>
                      <a:pt x="1274" y="314"/>
                      <a:pt x="1315" y="304"/>
                    </a:cubicBezTo>
                    <a:cubicBezTo>
                      <a:pt x="1467" y="263"/>
                      <a:pt x="1618" y="202"/>
                      <a:pt x="1739" y="122"/>
                    </a:cubicBezTo>
                    <a:lnTo>
                      <a:pt x="1739" y="122"/>
                    </a:lnTo>
                    <a:cubicBezTo>
                      <a:pt x="1588" y="152"/>
                      <a:pt x="1447" y="173"/>
                      <a:pt x="1295" y="193"/>
                    </a:cubicBezTo>
                    <a:cubicBezTo>
                      <a:pt x="1224" y="198"/>
                      <a:pt x="1151" y="200"/>
                      <a:pt x="1077" y="200"/>
                    </a:cubicBezTo>
                    <a:cubicBezTo>
                      <a:pt x="1004" y="200"/>
                      <a:pt x="931" y="198"/>
                      <a:pt x="860" y="193"/>
                    </a:cubicBezTo>
                    <a:cubicBezTo>
                      <a:pt x="719" y="193"/>
                      <a:pt x="567" y="162"/>
                      <a:pt x="425" y="132"/>
                    </a:cubicBezTo>
                    <a:cubicBezTo>
                      <a:pt x="284" y="101"/>
                      <a:pt x="142" y="51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5725280" y="4696627"/>
                <a:ext cx="80627" cy="9819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845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1233" y="304"/>
                      <a:pt x="1305" y="616"/>
                      <a:pt x="1345" y="920"/>
                    </a:cubicBezTo>
                    <a:cubicBezTo>
                      <a:pt x="1385" y="1233"/>
                      <a:pt x="1395" y="1546"/>
                      <a:pt x="1355" y="1850"/>
                    </a:cubicBezTo>
                    <a:cubicBezTo>
                      <a:pt x="1325" y="2002"/>
                      <a:pt x="1284" y="2143"/>
                      <a:pt x="1213" y="2274"/>
                    </a:cubicBezTo>
                    <a:cubicBezTo>
                      <a:pt x="1153" y="2396"/>
                      <a:pt x="1022" y="2476"/>
                      <a:pt x="890" y="2548"/>
                    </a:cubicBezTo>
                    <a:cubicBezTo>
                      <a:pt x="748" y="2618"/>
                      <a:pt x="607" y="2679"/>
                      <a:pt x="456" y="2730"/>
                    </a:cubicBezTo>
                    <a:cubicBezTo>
                      <a:pt x="384" y="2750"/>
                      <a:pt x="303" y="2770"/>
                      <a:pt x="233" y="2790"/>
                    </a:cubicBezTo>
                    <a:cubicBezTo>
                      <a:pt x="152" y="2810"/>
                      <a:pt x="81" y="2831"/>
                      <a:pt x="0" y="2840"/>
                    </a:cubicBezTo>
                    <a:cubicBezTo>
                      <a:pt x="24" y="2843"/>
                      <a:pt x="48" y="2845"/>
                      <a:pt x="72" y="2845"/>
                    </a:cubicBezTo>
                    <a:cubicBezTo>
                      <a:pt x="129" y="2845"/>
                      <a:pt x="186" y="2837"/>
                      <a:pt x="243" y="2831"/>
                    </a:cubicBezTo>
                    <a:cubicBezTo>
                      <a:pt x="314" y="2831"/>
                      <a:pt x="395" y="2810"/>
                      <a:pt x="476" y="2800"/>
                    </a:cubicBezTo>
                    <a:cubicBezTo>
                      <a:pt x="637" y="2759"/>
                      <a:pt x="789" y="2719"/>
                      <a:pt x="941" y="2649"/>
                    </a:cubicBezTo>
                    <a:cubicBezTo>
                      <a:pt x="1011" y="2618"/>
                      <a:pt x="1082" y="2577"/>
                      <a:pt x="1153" y="2537"/>
                    </a:cubicBezTo>
                    <a:cubicBezTo>
                      <a:pt x="1224" y="2487"/>
                      <a:pt x="1294" y="2416"/>
                      <a:pt x="1335" y="2345"/>
                    </a:cubicBezTo>
                    <a:cubicBezTo>
                      <a:pt x="1355" y="2386"/>
                      <a:pt x="1385" y="2426"/>
                      <a:pt x="1406" y="2467"/>
                    </a:cubicBezTo>
                    <a:cubicBezTo>
                      <a:pt x="1487" y="2557"/>
                      <a:pt x="1577" y="2628"/>
                      <a:pt x="1689" y="2669"/>
                    </a:cubicBezTo>
                    <a:cubicBezTo>
                      <a:pt x="1790" y="2719"/>
                      <a:pt x="1911" y="2730"/>
                      <a:pt x="2012" y="2739"/>
                    </a:cubicBezTo>
                    <a:cubicBezTo>
                      <a:pt x="2123" y="2750"/>
                      <a:pt x="2224" y="2750"/>
                      <a:pt x="2336" y="2750"/>
                    </a:cubicBezTo>
                    <a:cubicBezTo>
                      <a:pt x="2244" y="2689"/>
                      <a:pt x="2133" y="2658"/>
                      <a:pt x="2032" y="2628"/>
                    </a:cubicBezTo>
                    <a:cubicBezTo>
                      <a:pt x="1931" y="2598"/>
                      <a:pt x="1830" y="2577"/>
                      <a:pt x="1739" y="2537"/>
                    </a:cubicBezTo>
                    <a:cubicBezTo>
                      <a:pt x="1658" y="2497"/>
                      <a:pt x="1567" y="2446"/>
                      <a:pt x="1496" y="2386"/>
                    </a:cubicBezTo>
                    <a:cubicBezTo>
                      <a:pt x="1456" y="2345"/>
                      <a:pt x="1415" y="2315"/>
                      <a:pt x="1375" y="2274"/>
                    </a:cubicBezTo>
                    <a:cubicBezTo>
                      <a:pt x="1436" y="2143"/>
                      <a:pt x="1476" y="2002"/>
                      <a:pt x="1496" y="1870"/>
                    </a:cubicBezTo>
                    <a:cubicBezTo>
                      <a:pt x="1516" y="1708"/>
                      <a:pt x="1527" y="1546"/>
                      <a:pt x="1516" y="1385"/>
                    </a:cubicBezTo>
                    <a:lnTo>
                      <a:pt x="1507" y="1263"/>
                    </a:lnTo>
                    <a:lnTo>
                      <a:pt x="1496" y="1142"/>
                    </a:lnTo>
                    <a:cubicBezTo>
                      <a:pt x="1487" y="1061"/>
                      <a:pt x="1466" y="980"/>
                      <a:pt x="1456" y="910"/>
                    </a:cubicBezTo>
                    <a:cubicBezTo>
                      <a:pt x="1395" y="587"/>
                      <a:pt x="1294" y="283"/>
                      <a:pt x="1153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926226" y="4699733"/>
                <a:ext cx="15739" cy="10019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03" extrusionOk="0">
                    <a:moveTo>
                      <a:pt x="213" y="1"/>
                    </a:moveTo>
                    <a:lnTo>
                      <a:pt x="213" y="1"/>
                    </a:lnTo>
                    <a:cubicBezTo>
                      <a:pt x="122" y="234"/>
                      <a:pt x="61" y="486"/>
                      <a:pt x="31" y="729"/>
                    </a:cubicBezTo>
                    <a:cubicBezTo>
                      <a:pt x="11" y="850"/>
                      <a:pt x="1" y="982"/>
                      <a:pt x="1" y="1103"/>
                    </a:cubicBezTo>
                    <a:lnTo>
                      <a:pt x="1" y="1295"/>
                    </a:lnTo>
                    <a:cubicBezTo>
                      <a:pt x="1" y="1355"/>
                      <a:pt x="11" y="1416"/>
                      <a:pt x="11" y="1477"/>
                    </a:cubicBezTo>
                    <a:cubicBezTo>
                      <a:pt x="11" y="1537"/>
                      <a:pt x="21" y="1608"/>
                      <a:pt x="31" y="1669"/>
                    </a:cubicBezTo>
                    <a:lnTo>
                      <a:pt x="61" y="1851"/>
                    </a:lnTo>
                    <a:cubicBezTo>
                      <a:pt x="81" y="1972"/>
                      <a:pt x="112" y="2094"/>
                      <a:pt x="153" y="2215"/>
                    </a:cubicBezTo>
                    <a:cubicBezTo>
                      <a:pt x="223" y="2458"/>
                      <a:pt x="324" y="2690"/>
                      <a:pt x="456" y="2902"/>
                    </a:cubicBezTo>
                    <a:cubicBezTo>
                      <a:pt x="375" y="2660"/>
                      <a:pt x="314" y="2427"/>
                      <a:pt x="263" y="2184"/>
                    </a:cubicBezTo>
                    <a:cubicBezTo>
                      <a:pt x="234" y="2073"/>
                      <a:pt x="213" y="1952"/>
                      <a:pt x="193" y="1831"/>
                    </a:cubicBezTo>
                    <a:cubicBezTo>
                      <a:pt x="183" y="1710"/>
                      <a:pt x="162" y="1588"/>
                      <a:pt x="153" y="1467"/>
                    </a:cubicBezTo>
                    <a:cubicBezTo>
                      <a:pt x="142" y="1346"/>
                      <a:pt x="142" y="1224"/>
                      <a:pt x="142" y="1103"/>
                    </a:cubicBezTo>
                    <a:cubicBezTo>
                      <a:pt x="132" y="982"/>
                      <a:pt x="142" y="860"/>
                      <a:pt x="142" y="739"/>
                    </a:cubicBezTo>
                    <a:cubicBezTo>
                      <a:pt x="153" y="497"/>
                      <a:pt x="183" y="254"/>
                      <a:pt x="213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6035777" y="4706740"/>
                <a:ext cx="37380" cy="8273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2" y="182"/>
                      <a:pt x="263" y="364"/>
                      <a:pt x="385" y="546"/>
                    </a:cubicBezTo>
                    <a:cubicBezTo>
                      <a:pt x="436" y="647"/>
                      <a:pt x="496" y="738"/>
                      <a:pt x="546" y="829"/>
                    </a:cubicBezTo>
                    <a:cubicBezTo>
                      <a:pt x="607" y="930"/>
                      <a:pt x="648" y="1021"/>
                      <a:pt x="698" y="1122"/>
                    </a:cubicBezTo>
                    <a:cubicBezTo>
                      <a:pt x="779" y="1325"/>
                      <a:pt x="850" y="1527"/>
                      <a:pt x="901" y="1739"/>
                    </a:cubicBezTo>
                    <a:cubicBezTo>
                      <a:pt x="941" y="1951"/>
                      <a:pt x="971" y="2174"/>
                      <a:pt x="971" y="2396"/>
                    </a:cubicBezTo>
                    <a:cubicBezTo>
                      <a:pt x="1083" y="1961"/>
                      <a:pt x="1011" y="1476"/>
                      <a:pt x="829" y="1062"/>
                    </a:cubicBezTo>
                    <a:cubicBezTo>
                      <a:pt x="779" y="961"/>
                      <a:pt x="728" y="860"/>
                      <a:pt x="668" y="759"/>
                    </a:cubicBezTo>
                    <a:cubicBezTo>
                      <a:pt x="607" y="667"/>
                      <a:pt x="546" y="566"/>
                      <a:pt x="476" y="485"/>
                    </a:cubicBezTo>
                    <a:cubicBezTo>
                      <a:pt x="335" y="303"/>
                      <a:pt x="173" y="142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5556778" y="4857812"/>
                <a:ext cx="525077" cy="238292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6904" extrusionOk="0">
                    <a:moveTo>
                      <a:pt x="10088" y="0"/>
                    </a:moveTo>
                    <a:cubicBezTo>
                      <a:pt x="10048" y="71"/>
                      <a:pt x="9987" y="131"/>
                      <a:pt x="9927" y="172"/>
                    </a:cubicBezTo>
                    <a:cubicBezTo>
                      <a:pt x="9866" y="223"/>
                      <a:pt x="9805" y="263"/>
                      <a:pt x="9734" y="293"/>
                    </a:cubicBezTo>
                    <a:cubicBezTo>
                      <a:pt x="9593" y="364"/>
                      <a:pt x="9451" y="414"/>
                      <a:pt x="9300" y="445"/>
                    </a:cubicBezTo>
                    <a:cubicBezTo>
                      <a:pt x="9148" y="486"/>
                      <a:pt x="8997" y="506"/>
                      <a:pt x="8835" y="526"/>
                    </a:cubicBezTo>
                    <a:cubicBezTo>
                      <a:pt x="8795" y="536"/>
                      <a:pt x="8744" y="546"/>
                      <a:pt x="8693" y="546"/>
                    </a:cubicBezTo>
                    <a:cubicBezTo>
                      <a:pt x="8613" y="536"/>
                      <a:pt x="8541" y="536"/>
                      <a:pt x="8461" y="526"/>
                    </a:cubicBezTo>
                    <a:cubicBezTo>
                      <a:pt x="8410" y="526"/>
                      <a:pt x="8359" y="526"/>
                      <a:pt x="8309" y="536"/>
                    </a:cubicBezTo>
                    <a:cubicBezTo>
                      <a:pt x="8213" y="521"/>
                      <a:pt x="8111" y="512"/>
                      <a:pt x="8007" y="512"/>
                    </a:cubicBezTo>
                    <a:cubicBezTo>
                      <a:pt x="7970" y="512"/>
                      <a:pt x="7932" y="513"/>
                      <a:pt x="7895" y="515"/>
                    </a:cubicBezTo>
                    <a:cubicBezTo>
                      <a:pt x="7652" y="515"/>
                      <a:pt x="7400" y="566"/>
                      <a:pt x="7157" y="647"/>
                    </a:cubicBezTo>
                    <a:cubicBezTo>
                      <a:pt x="6924" y="718"/>
                      <a:pt x="6692" y="839"/>
                      <a:pt x="6490" y="991"/>
                    </a:cubicBezTo>
                    <a:cubicBezTo>
                      <a:pt x="6075" y="1284"/>
                      <a:pt x="5762" y="1688"/>
                      <a:pt x="5549" y="2153"/>
                    </a:cubicBezTo>
                    <a:cubicBezTo>
                      <a:pt x="5439" y="2375"/>
                      <a:pt x="5358" y="2618"/>
                      <a:pt x="5307" y="2871"/>
                    </a:cubicBezTo>
                    <a:cubicBezTo>
                      <a:pt x="5287" y="2992"/>
                      <a:pt x="5277" y="3123"/>
                      <a:pt x="5266" y="3245"/>
                    </a:cubicBezTo>
                    <a:cubicBezTo>
                      <a:pt x="5266" y="3346"/>
                      <a:pt x="5277" y="3447"/>
                      <a:pt x="5297" y="3548"/>
                    </a:cubicBezTo>
                    <a:cubicBezTo>
                      <a:pt x="5075" y="3558"/>
                      <a:pt x="4862" y="3609"/>
                      <a:pt x="4660" y="3669"/>
                    </a:cubicBezTo>
                    <a:cubicBezTo>
                      <a:pt x="4428" y="3750"/>
                      <a:pt x="4205" y="3851"/>
                      <a:pt x="4003" y="3983"/>
                    </a:cubicBezTo>
                    <a:cubicBezTo>
                      <a:pt x="3791" y="4114"/>
                      <a:pt x="3599" y="4266"/>
                      <a:pt x="3427" y="4437"/>
                    </a:cubicBezTo>
                    <a:cubicBezTo>
                      <a:pt x="3336" y="4518"/>
                      <a:pt x="3255" y="4610"/>
                      <a:pt x="3184" y="4711"/>
                    </a:cubicBezTo>
                    <a:cubicBezTo>
                      <a:pt x="3144" y="4761"/>
                      <a:pt x="3103" y="4812"/>
                      <a:pt x="3073" y="4862"/>
                    </a:cubicBezTo>
                    <a:cubicBezTo>
                      <a:pt x="3063" y="4902"/>
                      <a:pt x="3043" y="4943"/>
                      <a:pt x="3033" y="4983"/>
                    </a:cubicBezTo>
                    <a:cubicBezTo>
                      <a:pt x="2631" y="4871"/>
                      <a:pt x="2216" y="4809"/>
                      <a:pt x="1803" y="4809"/>
                    </a:cubicBezTo>
                    <a:cubicBezTo>
                      <a:pt x="1697" y="4809"/>
                      <a:pt x="1591" y="4813"/>
                      <a:pt x="1486" y="4822"/>
                    </a:cubicBezTo>
                    <a:cubicBezTo>
                      <a:pt x="1213" y="4852"/>
                      <a:pt x="951" y="4902"/>
                      <a:pt x="697" y="4983"/>
                    </a:cubicBezTo>
                    <a:cubicBezTo>
                      <a:pt x="435" y="5075"/>
                      <a:pt x="192" y="5206"/>
                      <a:pt x="0" y="5388"/>
                    </a:cubicBezTo>
                    <a:cubicBezTo>
                      <a:pt x="101" y="5307"/>
                      <a:pt x="212" y="5236"/>
                      <a:pt x="334" y="5176"/>
                    </a:cubicBezTo>
                    <a:cubicBezTo>
                      <a:pt x="455" y="5115"/>
                      <a:pt x="576" y="5064"/>
                      <a:pt x="708" y="5024"/>
                    </a:cubicBezTo>
                    <a:cubicBezTo>
                      <a:pt x="960" y="4953"/>
                      <a:pt x="1223" y="4913"/>
                      <a:pt x="1496" y="4902"/>
                    </a:cubicBezTo>
                    <a:cubicBezTo>
                      <a:pt x="1558" y="4900"/>
                      <a:pt x="1619" y="4899"/>
                      <a:pt x="1681" y="4899"/>
                    </a:cubicBezTo>
                    <a:cubicBezTo>
                      <a:pt x="1882" y="4899"/>
                      <a:pt x="2084" y="4912"/>
                      <a:pt x="2285" y="4943"/>
                    </a:cubicBezTo>
                    <a:cubicBezTo>
                      <a:pt x="2548" y="4974"/>
                      <a:pt x="2810" y="5034"/>
                      <a:pt x="3053" y="5125"/>
                    </a:cubicBezTo>
                    <a:lnTo>
                      <a:pt x="3134" y="5145"/>
                    </a:lnTo>
                    <a:lnTo>
                      <a:pt x="3134" y="5064"/>
                    </a:lnTo>
                    <a:cubicBezTo>
                      <a:pt x="3134" y="5024"/>
                      <a:pt x="3164" y="4974"/>
                      <a:pt x="3184" y="4923"/>
                    </a:cubicBezTo>
                    <a:cubicBezTo>
                      <a:pt x="3215" y="4882"/>
                      <a:pt x="3245" y="4832"/>
                      <a:pt x="3285" y="4781"/>
                    </a:cubicBezTo>
                    <a:cubicBezTo>
                      <a:pt x="3346" y="4691"/>
                      <a:pt x="3427" y="4610"/>
                      <a:pt x="3518" y="4529"/>
                    </a:cubicBezTo>
                    <a:cubicBezTo>
                      <a:pt x="3680" y="4367"/>
                      <a:pt x="3871" y="4226"/>
                      <a:pt x="4074" y="4104"/>
                    </a:cubicBezTo>
                    <a:cubicBezTo>
                      <a:pt x="4276" y="3983"/>
                      <a:pt x="4488" y="3882"/>
                      <a:pt x="4700" y="3811"/>
                    </a:cubicBezTo>
                    <a:cubicBezTo>
                      <a:pt x="4923" y="3740"/>
                      <a:pt x="5156" y="3689"/>
                      <a:pt x="5388" y="3689"/>
                    </a:cubicBezTo>
                    <a:lnTo>
                      <a:pt x="5479" y="3689"/>
                    </a:lnTo>
                    <a:lnTo>
                      <a:pt x="5479" y="3660"/>
                    </a:lnTo>
                    <a:cubicBezTo>
                      <a:pt x="5580" y="3669"/>
                      <a:pt x="5681" y="3680"/>
                      <a:pt x="5772" y="3700"/>
                    </a:cubicBezTo>
                    <a:cubicBezTo>
                      <a:pt x="5984" y="3730"/>
                      <a:pt x="6196" y="3801"/>
                      <a:pt x="6389" y="3892"/>
                    </a:cubicBezTo>
                    <a:cubicBezTo>
                      <a:pt x="6773" y="4074"/>
                      <a:pt x="7117" y="4336"/>
                      <a:pt x="7400" y="4660"/>
                    </a:cubicBezTo>
                    <a:cubicBezTo>
                      <a:pt x="7551" y="4822"/>
                      <a:pt x="7683" y="4983"/>
                      <a:pt x="7804" y="5165"/>
                    </a:cubicBezTo>
                    <a:cubicBezTo>
                      <a:pt x="7925" y="5347"/>
                      <a:pt x="8036" y="5529"/>
                      <a:pt x="8148" y="5722"/>
                    </a:cubicBezTo>
                    <a:cubicBezTo>
                      <a:pt x="8350" y="6095"/>
                      <a:pt x="8532" y="6490"/>
                      <a:pt x="8703" y="6904"/>
                    </a:cubicBezTo>
                    <a:cubicBezTo>
                      <a:pt x="8592" y="6479"/>
                      <a:pt x="8440" y="6055"/>
                      <a:pt x="8249" y="5661"/>
                    </a:cubicBezTo>
                    <a:cubicBezTo>
                      <a:pt x="8218" y="5621"/>
                      <a:pt x="8198" y="5570"/>
                      <a:pt x="8178" y="5519"/>
                    </a:cubicBezTo>
                    <a:cubicBezTo>
                      <a:pt x="8188" y="5398"/>
                      <a:pt x="8228" y="5277"/>
                      <a:pt x="8299" y="5165"/>
                    </a:cubicBezTo>
                    <a:cubicBezTo>
                      <a:pt x="8380" y="5054"/>
                      <a:pt x="8491" y="4963"/>
                      <a:pt x="8602" y="4893"/>
                    </a:cubicBezTo>
                    <a:cubicBezTo>
                      <a:pt x="8835" y="4741"/>
                      <a:pt x="9098" y="4640"/>
                      <a:pt x="9361" y="4569"/>
                    </a:cubicBezTo>
                    <a:cubicBezTo>
                      <a:pt x="9623" y="4498"/>
                      <a:pt x="9896" y="4437"/>
                      <a:pt x="10169" y="4408"/>
                    </a:cubicBezTo>
                    <a:cubicBezTo>
                      <a:pt x="10396" y="4374"/>
                      <a:pt x="10624" y="4354"/>
                      <a:pt x="10851" y="4354"/>
                    </a:cubicBezTo>
                    <a:cubicBezTo>
                      <a:pt x="10897" y="4354"/>
                      <a:pt x="10942" y="4355"/>
                      <a:pt x="10988" y="4357"/>
                    </a:cubicBezTo>
                    <a:cubicBezTo>
                      <a:pt x="11271" y="4367"/>
                      <a:pt x="11544" y="4408"/>
                      <a:pt x="11796" y="4498"/>
                    </a:cubicBezTo>
                    <a:cubicBezTo>
                      <a:pt x="11928" y="4539"/>
                      <a:pt x="12039" y="4599"/>
                      <a:pt x="12151" y="4691"/>
                    </a:cubicBezTo>
                    <a:cubicBezTo>
                      <a:pt x="12160" y="4700"/>
                      <a:pt x="12180" y="4711"/>
                      <a:pt x="12191" y="4720"/>
                    </a:cubicBezTo>
                    <a:cubicBezTo>
                      <a:pt x="12221" y="4781"/>
                      <a:pt x="12261" y="4842"/>
                      <a:pt x="12302" y="4893"/>
                    </a:cubicBezTo>
                    <a:cubicBezTo>
                      <a:pt x="12322" y="4923"/>
                      <a:pt x="12353" y="4953"/>
                      <a:pt x="12383" y="4983"/>
                    </a:cubicBezTo>
                    <a:lnTo>
                      <a:pt x="12413" y="5014"/>
                    </a:lnTo>
                    <a:cubicBezTo>
                      <a:pt x="12535" y="5246"/>
                      <a:pt x="12595" y="5509"/>
                      <a:pt x="12595" y="5782"/>
                    </a:cubicBezTo>
                    <a:cubicBezTo>
                      <a:pt x="12595" y="6055"/>
                      <a:pt x="12535" y="6328"/>
                      <a:pt x="12443" y="6591"/>
                    </a:cubicBezTo>
                    <a:cubicBezTo>
                      <a:pt x="12555" y="6338"/>
                      <a:pt x="12625" y="6065"/>
                      <a:pt x="12636" y="5782"/>
                    </a:cubicBezTo>
                    <a:cubicBezTo>
                      <a:pt x="12645" y="5560"/>
                      <a:pt x="12615" y="5327"/>
                      <a:pt x="12535" y="5115"/>
                    </a:cubicBezTo>
                    <a:lnTo>
                      <a:pt x="12535" y="5115"/>
                    </a:lnTo>
                    <a:cubicBezTo>
                      <a:pt x="12575" y="5135"/>
                      <a:pt x="12625" y="5165"/>
                      <a:pt x="12666" y="5176"/>
                    </a:cubicBezTo>
                    <a:cubicBezTo>
                      <a:pt x="12783" y="5215"/>
                      <a:pt x="12900" y="5230"/>
                      <a:pt x="13017" y="5230"/>
                    </a:cubicBezTo>
                    <a:cubicBezTo>
                      <a:pt x="13052" y="5230"/>
                      <a:pt x="13086" y="5228"/>
                      <a:pt x="13121" y="5226"/>
                    </a:cubicBezTo>
                    <a:cubicBezTo>
                      <a:pt x="13424" y="5206"/>
                      <a:pt x="13707" y="5125"/>
                      <a:pt x="13990" y="5024"/>
                    </a:cubicBezTo>
                    <a:lnTo>
                      <a:pt x="13990" y="5024"/>
                    </a:lnTo>
                    <a:cubicBezTo>
                      <a:pt x="13697" y="5095"/>
                      <a:pt x="13414" y="5156"/>
                      <a:pt x="13121" y="5156"/>
                    </a:cubicBezTo>
                    <a:cubicBezTo>
                      <a:pt x="12979" y="5156"/>
                      <a:pt x="12827" y="5145"/>
                      <a:pt x="12696" y="5095"/>
                    </a:cubicBezTo>
                    <a:cubicBezTo>
                      <a:pt x="12636" y="5064"/>
                      <a:pt x="12575" y="5034"/>
                      <a:pt x="12524" y="4983"/>
                    </a:cubicBezTo>
                    <a:lnTo>
                      <a:pt x="12454" y="4913"/>
                    </a:lnTo>
                    <a:cubicBezTo>
                      <a:pt x="12434" y="4893"/>
                      <a:pt x="12423" y="4862"/>
                      <a:pt x="12403" y="4842"/>
                    </a:cubicBezTo>
                    <a:cubicBezTo>
                      <a:pt x="12393" y="4822"/>
                      <a:pt x="12373" y="4801"/>
                      <a:pt x="12362" y="4792"/>
                    </a:cubicBezTo>
                    <a:cubicBezTo>
                      <a:pt x="12292" y="4680"/>
                      <a:pt x="12241" y="4569"/>
                      <a:pt x="12211" y="4448"/>
                    </a:cubicBezTo>
                    <a:cubicBezTo>
                      <a:pt x="12171" y="4316"/>
                      <a:pt x="12160" y="4175"/>
                      <a:pt x="12171" y="4033"/>
                    </a:cubicBezTo>
                    <a:cubicBezTo>
                      <a:pt x="12180" y="3750"/>
                      <a:pt x="12272" y="3467"/>
                      <a:pt x="12403" y="3215"/>
                    </a:cubicBezTo>
                    <a:cubicBezTo>
                      <a:pt x="12474" y="3093"/>
                      <a:pt x="12544" y="2972"/>
                      <a:pt x="12636" y="2861"/>
                    </a:cubicBezTo>
                    <a:cubicBezTo>
                      <a:pt x="12726" y="2739"/>
                      <a:pt x="12818" y="2638"/>
                      <a:pt x="12919" y="2537"/>
                    </a:cubicBezTo>
                    <a:cubicBezTo>
                      <a:pt x="13030" y="2436"/>
                      <a:pt x="13141" y="2345"/>
                      <a:pt x="13252" y="2254"/>
                    </a:cubicBezTo>
                    <a:cubicBezTo>
                      <a:pt x="13373" y="2163"/>
                      <a:pt x="13494" y="2083"/>
                      <a:pt x="13616" y="2011"/>
                    </a:cubicBezTo>
                    <a:cubicBezTo>
                      <a:pt x="13737" y="1931"/>
                      <a:pt x="13869" y="1860"/>
                      <a:pt x="14000" y="1800"/>
                    </a:cubicBezTo>
                    <a:lnTo>
                      <a:pt x="14192" y="1699"/>
                    </a:lnTo>
                    <a:cubicBezTo>
                      <a:pt x="14253" y="1668"/>
                      <a:pt x="14323" y="1658"/>
                      <a:pt x="14395" y="1658"/>
                    </a:cubicBezTo>
                    <a:cubicBezTo>
                      <a:pt x="14546" y="1668"/>
                      <a:pt x="14687" y="1699"/>
                      <a:pt x="14829" y="1739"/>
                    </a:cubicBezTo>
                    <a:cubicBezTo>
                      <a:pt x="14900" y="1759"/>
                      <a:pt x="14961" y="1789"/>
                      <a:pt x="15031" y="1820"/>
                    </a:cubicBezTo>
                    <a:cubicBezTo>
                      <a:pt x="15092" y="1850"/>
                      <a:pt x="15163" y="1880"/>
                      <a:pt x="15213" y="1941"/>
                    </a:cubicBezTo>
                    <a:cubicBezTo>
                      <a:pt x="15163" y="1880"/>
                      <a:pt x="15102" y="1840"/>
                      <a:pt x="15041" y="1800"/>
                    </a:cubicBezTo>
                    <a:cubicBezTo>
                      <a:pt x="14970" y="1769"/>
                      <a:pt x="14910" y="1739"/>
                      <a:pt x="14839" y="1708"/>
                    </a:cubicBezTo>
                    <a:cubicBezTo>
                      <a:pt x="14698" y="1658"/>
                      <a:pt x="14556" y="1618"/>
                      <a:pt x="14404" y="1607"/>
                    </a:cubicBezTo>
                    <a:lnTo>
                      <a:pt x="14283" y="1607"/>
                    </a:lnTo>
                    <a:cubicBezTo>
                      <a:pt x="14263" y="1607"/>
                      <a:pt x="14243" y="1618"/>
                      <a:pt x="14222" y="1618"/>
                    </a:cubicBezTo>
                    <a:cubicBezTo>
                      <a:pt x="14243" y="1597"/>
                      <a:pt x="14263" y="1567"/>
                      <a:pt x="14273" y="1526"/>
                    </a:cubicBezTo>
                    <a:cubicBezTo>
                      <a:pt x="14314" y="1445"/>
                      <a:pt x="14323" y="1344"/>
                      <a:pt x="14314" y="1263"/>
                    </a:cubicBezTo>
                    <a:cubicBezTo>
                      <a:pt x="14303" y="1173"/>
                      <a:pt x="14273" y="1082"/>
                      <a:pt x="14233" y="1001"/>
                    </a:cubicBezTo>
                    <a:cubicBezTo>
                      <a:pt x="14202" y="930"/>
                      <a:pt x="14152" y="849"/>
                      <a:pt x="14091" y="778"/>
                    </a:cubicBezTo>
                    <a:lnTo>
                      <a:pt x="14091" y="778"/>
                    </a:lnTo>
                    <a:cubicBezTo>
                      <a:pt x="14112" y="870"/>
                      <a:pt x="14141" y="951"/>
                      <a:pt x="14162" y="1031"/>
                    </a:cubicBezTo>
                    <a:cubicBezTo>
                      <a:pt x="14182" y="1112"/>
                      <a:pt x="14202" y="1193"/>
                      <a:pt x="14213" y="1274"/>
                    </a:cubicBezTo>
                    <a:cubicBezTo>
                      <a:pt x="14222" y="1355"/>
                      <a:pt x="14222" y="1425"/>
                      <a:pt x="14202" y="1506"/>
                    </a:cubicBezTo>
                    <a:cubicBezTo>
                      <a:pt x="14192" y="1557"/>
                      <a:pt x="14162" y="1607"/>
                      <a:pt x="14132" y="1658"/>
                    </a:cubicBezTo>
                    <a:cubicBezTo>
                      <a:pt x="14071" y="1678"/>
                      <a:pt x="14020" y="1699"/>
                      <a:pt x="13959" y="1728"/>
                    </a:cubicBezTo>
                    <a:cubicBezTo>
                      <a:pt x="13828" y="1779"/>
                      <a:pt x="13697" y="1850"/>
                      <a:pt x="13566" y="1921"/>
                    </a:cubicBezTo>
                    <a:cubicBezTo>
                      <a:pt x="13303" y="2062"/>
                      <a:pt x="13050" y="2234"/>
                      <a:pt x="12827" y="2436"/>
                    </a:cubicBezTo>
                    <a:cubicBezTo>
                      <a:pt x="12605" y="2638"/>
                      <a:pt x="12413" y="2881"/>
                      <a:pt x="12272" y="3154"/>
                    </a:cubicBezTo>
                    <a:cubicBezTo>
                      <a:pt x="12211" y="3285"/>
                      <a:pt x="12151" y="3427"/>
                      <a:pt x="12110" y="3579"/>
                    </a:cubicBezTo>
                    <a:cubicBezTo>
                      <a:pt x="12059" y="3720"/>
                      <a:pt x="12039" y="3871"/>
                      <a:pt x="12029" y="4023"/>
                    </a:cubicBezTo>
                    <a:cubicBezTo>
                      <a:pt x="12029" y="4205"/>
                      <a:pt x="12049" y="4387"/>
                      <a:pt x="12120" y="4559"/>
                    </a:cubicBezTo>
                    <a:cubicBezTo>
                      <a:pt x="12029" y="4498"/>
                      <a:pt x="11928" y="4448"/>
                      <a:pt x="11827" y="4408"/>
                    </a:cubicBezTo>
                    <a:cubicBezTo>
                      <a:pt x="11564" y="4306"/>
                      <a:pt x="11281" y="4276"/>
                      <a:pt x="10998" y="4266"/>
                    </a:cubicBezTo>
                    <a:cubicBezTo>
                      <a:pt x="10948" y="4264"/>
                      <a:pt x="10898" y="4263"/>
                      <a:pt x="10848" y="4263"/>
                    </a:cubicBezTo>
                    <a:cubicBezTo>
                      <a:pt x="10616" y="4263"/>
                      <a:pt x="10384" y="4283"/>
                      <a:pt x="10159" y="4316"/>
                    </a:cubicBezTo>
                    <a:cubicBezTo>
                      <a:pt x="9876" y="4357"/>
                      <a:pt x="9603" y="4417"/>
                      <a:pt x="9340" y="4498"/>
                    </a:cubicBezTo>
                    <a:cubicBezTo>
                      <a:pt x="9067" y="4579"/>
                      <a:pt x="8804" y="4691"/>
                      <a:pt x="8572" y="4852"/>
                    </a:cubicBezTo>
                    <a:cubicBezTo>
                      <a:pt x="8461" y="4943"/>
                      <a:pt x="8359" y="5034"/>
                      <a:pt x="8279" y="5156"/>
                    </a:cubicBezTo>
                    <a:cubicBezTo>
                      <a:pt x="8218" y="5266"/>
                      <a:pt x="8178" y="5388"/>
                      <a:pt x="8168" y="5519"/>
                    </a:cubicBezTo>
                    <a:cubicBezTo>
                      <a:pt x="8097" y="5367"/>
                      <a:pt x="8006" y="5226"/>
                      <a:pt x="7915" y="5084"/>
                    </a:cubicBezTo>
                    <a:cubicBezTo>
                      <a:pt x="7793" y="4902"/>
                      <a:pt x="7662" y="4731"/>
                      <a:pt x="7510" y="4559"/>
                    </a:cubicBezTo>
                    <a:cubicBezTo>
                      <a:pt x="7359" y="4397"/>
                      <a:pt x="7197" y="4246"/>
                      <a:pt x="7015" y="4114"/>
                    </a:cubicBezTo>
                    <a:cubicBezTo>
                      <a:pt x="6834" y="3983"/>
                      <a:pt x="6641" y="3871"/>
                      <a:pt x="6429" y="3791"/>
                    </a:cubicBezTo>
                    <a:cubicBezTo>
                      <a:pt x="6227" y="3700"/>
                      <a:pt x="6005" y="3649"/>
                      <a:pt x="5782" y="3629"/>
                    </a:cubicBezTo>
                    <a:cubicBezTo>
                      <a:pt x="5681" y="3619"/>
                      <a:pt x="5570" y="3619"/>
                      <a:pt x="5459" y="3619"/>
                    </a:cubicBezTo>
                    <a:lnTo>
                      <a:pt x="5459" y="3599"/>
                    </a:lnTo>
                    <a:cubicBezTo>
                      <a:pt x="5428" y="3487"/>
                      <a:pt x="5418" y="3366"/>
                      <a:pt x="5418" y="3245"/>
                    </a:cubicBezTo>
                    <a:cubicBezTo>
                      <a:pt x="5418" y="3134"/>
                      <a:pt x="5428" y="3013"/>
                      <a:pt x="5448" y="2891"/>
                    </a:cubicBezTo>
                    <a:cubicBezTo>
                      <a:pt x="5499" y="2658"/>
                      <a:pt x="5570" y="2426"/>
                      <a:pt x="5671" y="2204"/>
                    </a:cubicBezTo>
                    <a:cubicBezTo>
                      <a:pt x="5873" y="1769"/>
                      <a:pt x="6176" y="1375"/>
                      <a:pt x="6560" y="1082"/>
                    </a:cubicBezTo>
                    <a:cubicBezTo>
                      <a:pt x="6944" y="789"/>
                      <a:pt x="7420" y="617"/>
                      <a:pt x="7905" y="587"/>
                    </a:cubicBezTo>
                    <a:cubicBezTo>
                      <a:pt x="7986" y="581"/>
                      <a:pt x="8064" y="579"/>
                      <a:pt x="8142" y="579"/>
                    </a:cubicBezTo>
                    <a:cubicBezTo>
                      <a:pt x="8221" y="579"/>
                      <a:pt x="8299" y="581"/>
                      <a:pt x="8380" y="587"/>
                    </a:cubicBezTo>
                    <a:lnTo>
                      <a:pt x="8501" y="617"/>
                    </a:lnTo>
                    <a:cubicBezTo>
                      <a:pt x="8562" y="627"/>
                      <a:pt x="8622" y="647"/>
                      <a:pt x="8683" y="657"/>
                    </a:cubicBezTo>
                    <a:cubicBezTo>
                      <a:pt x="8835" y="708"/>
                      <a:pt x="8997" y="748"/>
                      <a:pt x="9138" y="809"/>
                    </a:cubicBezTo>
                    <a:lnTo>
                      <a:pt x="9239" y="849"/>
                    </a:lnTo>
                    <a:cubicBezTo>
                      <a:pt x="9269" y="870"/>
                      <a:pt x="9300" y="890"/>
                      <a:pt x="9340" y="910"/>
                    </a:cubicBezTo>
                    <a:cubicBezTo>
                      <a:pt x="9391" y="951"/>
                      <a:pt x="9451" y="1001"/>
                      <a:pt x="9492" y="1061"/>
                    </a:cubicBezTo>
                    <a:cubicBezTo>
                      <a:pt x="9532" y="1122"/>
                      <a:pt x="9563" y="1193"/>
                      <a:pt x="9572" y="1263"/>
                    </a:cubicBezTo>
                    <a:cubicBezTo>
                      <a:pt x="9593" y="1344"/>
                      <a:pt x="9603" y="1425"/>
                      <a:pt x="9623" y="1506"/>
                    </a:cubicBezTo>
                    <a:cubicBezTo>
                      <a:pt x="9644" y="1425"/>
                      <a:pt x="9644" y="1344"/>
                      <a:pt x="9644" y="1263"/>
                    </a:cubicBezTo>
                    <a:cubicBezTo>
                      <a:pt x="9644" y="1173"/>
                      <a:pt x="9633" y="1082"/>
                      <a:pt x="9593" y="1001"/>
                    </a:cubicBezTo>
                    <a:lnTo>
                      <a:pt x="9552" y="951"/>
                    </a:lnTo>
                    <a:cubicBezTo>
                      <a:pt x="9543" y="930"/>
                      <a:pt x="9532" y="910"/>
                      <a:pt x="9512" y="890"/>
                    </a:cubicBezTo>
                    <a:lnTo>
                      <a:pt x="9492" y="870"/>
                    </a:lnTo>
                    <a:cubicBezTo>
                      <a:pt x="9482" y="859"/>
                      <a:pt x="9482" y="849"/>
                      <a:pt x="9471" y="839"/>
                    </a:cubicBezTo>
                    <a:lnTo>
                      <a:pt x="9421" y="798"/>
                    </a:lnTo>
                    <a:cubicBezTo>
                      <a:pt x="9381" y="769"/>
                      <a:pt x="9350" y="748"/>
                      <a:pt x="9310" y="728"/>
                    </a:cubicBezTo>
                    <a:lnTo>
                      <a:pt x="9188" y="667"/>
                    </a:lnTo>
                    <a:cubicBezTo>
                      <a:pt x="9158" y="657"/>
                      <a:pt x="9128" y="647"/>
                      <a:pt x="9087" y="637"/>
                    </a:cubicBezTo>
                    <a:cubicBezTo>
                      <a:pt x="9168" y="627"/>
                      <a:pt x="9249" y="607"/>
                      <a:pt x="9330" y="596"/>
                    </a:cubicBezTo>
                    <a:cubicBezTo>
                      <a:pt x="9492" y="556"/>
                      <a:pt x="9653" y="495"/>
                      <a:pt x="9795" y="394"/>
                    </a:cubicBezTo>
                    <a:cubicBezTo>
                      <a:pt x="9866" y="344"/>
                      <a:pt x="9927" y="293"/>
                      <a:pt x="9977" y="223"/>
                    </a:cubicBezTo>
                    <a:cubicBezTo>
                      <a:pt x="10028" y="162"/>
                      <a:pt x="10078" y="81"/>
                      <a:pt x="1008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5736428" y="4760825"/>
                <a:ext cx="371623" cy="233770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6773" extrusionOk="0">
                    <a:moveTo>
                      <a:pt x="3498" y="0"/>
                    </a:moveTo>
                    <a:cubicBezTo>
                      <a:pt x="3468" y="61"/>
                      <a:pt x="3458" y="122"/>
                      <a:pt x="3458" y="182"/>
                    </a:cubicBezTo>
                    <a:cubicBezTo>
                      <a:pt x="3448" y="243"/>
                      <a:pt x="3458" y="303"/>
                      <a:pt x="3458" y="364"/>
                    </a:cubicBezTo>
                    <a:cubicBezTo>
                      <a:pt x="3478" y="475"/>
                      <a:pt x="3509" y="596"/>
                      <a:pt x="3549" y="708"/>
                    </a:cubicBezTo>
                    <a:cubicBezTo>
                      <a:pt x="3590" y="819"/>
                      <a:pt x="3630" y="920"/>
                      <a:pt x="3691" y="1021"/>
                    </a:cubicBezTo>
                    <a:cubicBezTo>
                      <a:pt x="3731" y="1092"/>
                      <a:pt x="3772" y="1162"/>
                      <a:pt x="3822" y="1233"/>
                    </a:cubicBezTo>
                    <a:cubicBezTo>
                      <a:pt x="3772" y="1233"/>
                      <a:pt x="3711" y="1223"/>
                      <a:pt x="3660" y="1223"/>
                    </a:cubicBezTo>
                    <a:cubicBezTo>
                      <a:pt x="3569" y="1223"/>
                      <a:pt x="3478" y="1223"/>
                      <a:pt x="3377" y="1233"/>
                    </a:cubicBezTo>
                    <a:cubicBezTo>
                      <a:pt x="3195" y="1243"/>
                      <a:pt x="3013" y="1263"/>
                      <a:pt x="2831" y="1294"/>
                    </a:cubicBezTo>
                    <a:cubicBezTo>
                      <a:pt x="2660" y="1335"/>
                      <a:pt x="2478" y="1375"/>
                      <a:pt x="2305" y="1436"/>
                    </a:cubicBezTo>
                    <a:cubicBezTo>
                      <a:pt x="2123" y="1486"/>
                      <a:pt x="1952" y="1546"/>
                      <a:pt x="1790" y="1618"/>
                    </a:cubicBezTo>
                    <a:cubicBezTo>
                      <a:pt x="1113" y="1901"/>
                      <a:pt x="496" y="2315"/>
                      <a:pt x="1" y="2851"/>
                    </a:cubicBezTo>
                    <a:cubicBezTo>
                      <a:pt x="264" y="2608"/>
                      <a:pt x="557" y="2386"/>
                      <a:pt x="860" y="2204"/>
                    </a:cubicBezTo>
                    <a:cubicBezTo>
                      <a:pt x="1022" y="2103"/>
                      <a:pt x="1173" y="2022"/>
                      <a:pt x="1335" y="1941"/>
                    </a:cubicBezTo>
                    <a:cubicBezTo>
                      <a:pt x="1497" y="1860"/>
                      <a:pt x="1658" y="1789"/>
                      <a:pt x="1831" y="1728"/>
                    </a:cubicBezTo>
                    <a:cubicBezTo>
                      <a:pt x="1992" y="1658"/>
                      <a:pt x="2164" y="1597"/>
                      <a:pt x="2336" y="1557"/>
                    </a:cubicBezTo>
                    <a:cubicBezTo>
                      <a:pt x="2508" y="1506"/>
                      <a:pt x="2680" y="1466"/>
                      <a:pt x="2862" y="1436"/>
                    </a:cubicBezTo>
                    <a:cubicBezTo>
                      <a:pt x="2943" y="1415"/>
                      <a:pt x="3033" y="1405"/>
                      <a:pt x="3125" y="1395"/>
                    </a:cubicBezTo>
                    <a:cubicBezTo>
                      <a:pt x="3215" y="1385"/>
                      <a:pt x="3296" y="1375"/>
                      <a:pt x="3387" y="1375"/>
                    </a:cubicBezTo>
                    <a:lnTo>
                      <a:pt x="3660" y="1375"/>
                    </a:lnTo>
                    <a:cubicBezTo>
                      <a:pt x="3741" y="1375"/>
                      <a:pt x="3832" y="1375"/>
                      <a:pt x="3923" y="1385"/>
                    </a:cubicBezTo>
                    <a:cubicBezTo>
                      <a:pt x="4095" y="1405"/>
                      <a:pt x="4277" y="1436"/>
                      <a:pt x="4439" y="1476"/>
                    </a:cubicBezTo>
                    <a:cubicBezTo>
                      <a:pt x="4610" y="1526"/>
                      <a:pt x="4782" y="1577"/>
                      <a:pt x="4944" y="1658"/>
                    </a:cubicBezTo>
                    <a:cubicBezTo>
                      <a:pt x="5257" y="1809"/>
                      <a:pt x="5551" y="2011"/>
                      <a:pt x="5793" y="2274"/>
                    </a:cubicBezTo>
                    <a:cubicBezTo>
                      <a:pt x="6036" y="2537"/>
                      <a:pt x="6197" y="2860"/>
                      <a:pt x="6248" y="3204"/>
                    </a:cubicBezTo>
                    <a:cubicBezTo>
                      <a:pt x="6278" y="3386"/>
                      <a:pt x="6278" y="3568"/>
                      <a:pt x="6258" y="3740"/>
                    </a:cubicBezTo>
                    <a:cubicBezTo>
                      <a:pt x="6258" y="3781"/>
                      <a:pt x="6248" y="3821"/>
                      <a:pt x="6238" y="3871"/>
                    </a:cubicBezTo>
                    <a:lnTo>
                      <a:pt x="6025" y="4327"/>
                    </a:lnTo>
                    <a:cubicBezTo>
                      <a:pt x="5935" y="4509"/>
                      <a:pt x="5834" y="4700"/>
                      <a:pt x="5733" y="4882"/>
                    </a:cubicBezTo>
                    <a:cubicBezTo>
                      <a:pt x="5682" y="4973"/>
                      <a:pt x="5621" y="5064"/>
                      <a:pt x="5571" y="5155"/>
                    </a:cubicBezTo>
                    <a:lnTo>
                      <a:pt x="5479" y="5277"/>
                    </a:lnTo>
                    <a:lnTo>
                      <a:pt x="5429" y="5347"/>
                    </a:lnTo>
                    <a:cubicBezTo>
                      <a:pt x="5419" y="5367"/>
                      <a:pt x="5399" y="5378"/>
                      <a:pt x="5378" y="5398"/>
                    </a:cubicBezTo>
                    <a:cubicBezTo>
                      <a:pt x="5247" y="5540"/>
                      <a:pt x="5065" y="5641"/>
                      <a:pt x="4873" y="5711"/>
                    </a:cubicBezTo>
                    <a:cubicBezTo>
                      <a:pt x="4671" y="5772"/>
                      <a:pt x="4469" y="5812"/>
                      <a:pt x="4257" y="5823"/>
                    </a:cubicBezTo>
                    <a:cubicBezTo>
                      <a:pt x="4220" y="5824"/>
                      <a:pt x="4184" y="5825"/>
                      <a:pt x="4148" y="5825"/>
                    </a:cubicBezTo>
                    <a:cubicBezTo>
                      <a:pt x="3974" y="5825"/>
                      <a:pt x="3805" y="5807"/>
                      <a:pt x="3630" y="5782"/>
                    </a:cubicBezTo>
                    <a:cubicBezTo>
                      <a:pt x="3215" y="5722"/>
                      <a:pt x="2811" y="5580"/>
                      <a:pt x="2427" y="5388"/>
                    </a:cubicBezTo>
                    <a:lnTo>
                      <a:pt x="2427" y="5388"/>
                    </a:lnTo>
                    <a:cubicBezTo>
                      <a:pt x="2791" y="5610"/>
                      <a:pt x="3195" y="5772"/>
                      <a:pt x="3619" y="5853"/>
                    </a:cubicBezTo>
                    <a:cubicBezTo>
                      <a:pt x="3691" y="5873"/>
                      <a:pt x="3772" y="5883"/>
                      <a:pt x="3842" y="5893"/>
                    </a:cubicBezTo>
                    <a:cubicBezTo>
                      <a:pt x="3812" y="5913"/>
                      <a:pt x="3772" y="5933"/>
                      <a:pt x="3741" y="5954"/>
                    </a:cubicBezTo>
                    <a:cubicBezTo>
                      <a:pt x="3660" y="6014"/>
                      <a:pt x="3579" y="6085"/>
                      <a:pt x="3518" y="6176"/>
                    </a:cubicBezTo>
                    <a:cubicBezTo>
                      <a:pt x="3458" y="6257"/>
                      <a:pt x="3408" y="6358"/>
                      <a:pt x="3387" y="6459"/>
                    </a:cubicBezTo>
                    <a:cubicBezTo>
                      <a:pt x="3357" y="6560"/>
                      <a:pt x="3347" y="6672"/>
                      <a:pt x="3377" y="6773"/>
                    </a:cubicBezTo>
                    <a:cubicBezTo>
                      <a:pt x="3408" y="6672"/>
                      <a:pt x="3448" y="6580"/>
                      <a:pt x="3488" y="6499"/>
                    </a:cubicBezTo>
                    <a:lnTo>
                      <a:pt x="3640" y="6257"/>
                    </a:lnTo>
                    <a:cubicBezTo>
                      <a:pt x="3700" y="6186"/>
                      <a:pt x="3761" y="6106"/>
                      <a:pt x="3822" y="6034"/>
                    </a:cubicBezTo>
                    <a:cubicBezTo>
                      <a:pt x="3862" y="5994"/>
                      <a:pt x="3903" y="5944"/>
                      <a:pt x="3953" y="5903"/>
                    </a:cubicBezTo>
                    <a:cubicBezTo>
                      <a:pt x="4042" y="5912"/>
                      <a:pt x="4131" y="5916"/>
                      <a:pt x="4221" y="5916"/>
                    </a:cubicBezTo>
                    <a:cubicBezTo>
                      <a:pt x="4448" y="5916"/>
                      <a:pt x="4678" y="5888"/>
                      <a:pt x="4904" y="5823"/>
                    </a:cubicBezTo>
                    <a:cubicBezTo>
                      <a:pt x="5115" y="5751"/>
                      <a:pt x="5318" y="5650"/>
                      <a:pt x="5479" y="5489"/>
                    </a:cubicBezTo>
                    <a:cubicBezTo>
                      <a:pt x="5500" y="5468"/>
                      <a:pt x="5520" y="5448"/>
                      <a:pt x="5530" y="5418"/>
                    </a:cubicBezTo>
                    <a:lnTo>
                      <a:pt x="5580" y="5358"/>
                    </a:lnTo>
                    <a:cubicBezTo>
                      <a:pt x="5611" y="5317"/>
                      <a:pt x="5641" y="5266"/>
                      <a:pt x="5682" y="5226"/>
                    </a:cubicBezTo>
                    <a:cubicBezTo>
                      <a:pt x="5742" y="5135"/>
                      <a:pt x="5793" y="5044"/>
                      <a:pt x="5854" y="4953"/>
                    </a:cubicBezTo>
                    <a:cubicBezTo>
                      <a:pt x="5965" y="4771"/>
                      <a:pt x="6056" y="4579"/>
                      <a:pt x="6157" y="4387"/>
                    </a:cubicBezTo>
                    <a:cubicBezTo>
                      <a:pt x="6248" y="4195"/>
                      <a:pt x="6339" y="4003"/>
                      <a:pt x="6430" y="3821"/>
                    </a:cubicBezTo>
                    <a:cubicBezTo>
                      <a:pt x="6541" y="3639"/>
                      <a:pt x="6652" y="3457"/>
                      <a:pt x="6784" y="3305"/>
                    </a:cubicBezTo>
                    <a:cubicBezTo>
                      <a:pt x="6915" y="3143"/>
                      <a:pt x="7067" y="3002"/>
                      <a:pt x="7238" y="2881"/>
                    </a:cubicBezTo>
                    <a:cubicBezTo>
                      <a:pt x="7572" y="2638"/>
                      <a:pt x="7977" y="2507"/>
                      <a:pt x="8391" y="2467"/>
                    </a:cubicBezTo>
                    <a:cubicBezTo>
                      <a:pt x="8478" y="2458"/>
                      <a:pt x="8566" y="2454"/>
                      <a:pt x="8655" y="2454"/>
                    </a:cubicBezTo>
                    <a:cubicBezTo>
                      <a:pt x="8984" y="2454"/>
                      <a:pt x="9315" y="2510"/>
                      <a:pt x="9634" y="2598"/>
                    </a:cubicBezTo>
                    <a:cubicBezTo>
                      <a:pt x="9836" y="2658"/>
                      <a:pt x="10039" y="2729"/>
                      <a:pt x="10230" y="2820"/>
                    </a:cubicBezTo>
                    <a:cubicBezTo>
                      <a:pt x="10423" y="2911"/>
                      <a:pt x="10605" y="3022"/>
                      <a:pt x="10766" y="3154"/>
                    </a:cubicBezTo>
                    <a:cubicBezTo>
                      <a:pt x="10614" y="3012"/>
                      <a:pt x="10432" y="2891"/>
                      <a:pt x="10251" y="2790"/>
                    </a:cubicBezTo>
                    <a:cubicBezTo>
                      <a:pt x="10059" y="2689"/>
                      <a:pt x="9866" y="2598"/>
                      <a:pt x="9664" y="2527"/>
                    </a:cubicBezTo>
                    <a:cubicBezTo>
                      <a:pt x="9314" y="2416"/>
                      <a:pt x="8948" y="2348"/>
                      <a:pt x="8581" y="2348"/>
                    </a:cubicBezTo>
                    <a:cubicBezTo>
                      <a:pt x="8514" y="2348"/>
                      <a:pt x="8448" y="2350"/>
                      <a:pt x="8381" y="2355"/>
                    </a:cubicBezTo>
                    <a:cubicBezTo>
                      <a:pt x="8037" y="2375"/>
                      <a:pt x="7683" y="2476"/>
                      <a:pt x="7370" y="2638"/>
                    </a:cubicBezTo>
                    <a:cubicBezTo>
                      <a:pt x="7431" y="2537"/>
                      <a:pt x="7471" y="2426"/>
                      <a:pt x="7491" y="2315"/>
                    </a:cubicBezTo>
                    <a:cubicBezTo>
                      <a:pt x="7552" y="2083"/>
                      <a:pt x="7562" y="1860"/>
                      <a:pt x="7572" y="1627"/>
                    </a:cubicBezTo>
                    <a:cubicBezTo>
                      <a:pt x="7572" y="1516"/>
                      <a:pt x="7562" y="1395"/>
                      <a:pt x="7562" y="1284"/>
                    </a:cubicBezTo>
                    <a:cubicBezTo>
                      <a:pt x="7552" y="1173"/>
                      <a:pt x="7552" y="1061"/>
                      <a:pt x="7541" y="950"/>
                    </a:cubicBezTo>
                    <a:lnTo>
                      <a:pt x="7512" y="607"/>
                    </a:lnTo>
                    <a:cubicBezTo>
                      <a:pt x="7501" y="495"/>
                      <a:pt x="7491" y="384"/>
                      <a:pt x="7491" y="273"/>
                    </a:cubicBezTo>
                    <a:cubicBezTo>
                      <a:pt x="7451" y="384"/>
                      <a:pt x="7440" y="495"/>
                      <a:pt x="7440" y="607"/>
                    </a:cubicBezTo>
                    <a:cubicBezTo>
                      <a:pt x="7431" y="728"/>
                      <a:pt x="7420" y="839"/>
                      <a:pt x="7420" y="950"/>
                    </a:cubicBezTo>
                    <a:lnTo>
                      <a:pt x="7420" y="1627"/>
                    </a:lnTo>
                    <a:cubicBezTo>
                      <a:pt x="7420" y="1739"/>
                      <a:pt x="7420" y="1850"/>
                      <a:pt x="7410" y="1961"/>
                    </a:cubicBezTo>
                    <a:cubicBezTo>
                      <a:pt x="7410" y="2072"/>
                      <a:pt x="7400" y="2184"/>
                      <a:pt x="7380" y="2294"/>
                    </a:cubicBezTo>
                    <a:cubicBezTo>
                      <a:pt x="7360" y="2395"/>
                      <a:pt x="7339" y="2507"/>
                      <a:pt x="7309" y="2608"/>
                    </a:cubicBezTo>
                    <a:cubicBezTo>
                      <a:pt x="7299" y="2638"/>
                      <a:pt x="7279" y="2669"/>
                      <a:pt x="7269" y="2699"/>
                    </a:cubicBezTo>
                    <a:cubicBezTo>
                      <a:pt x="7229" y="2719"/>
                      <a:pt x="7198" y="2750"/>
                      <a:pt x="7157" y="2770"/>
                    </a:cubicBezTo>
                    <a:cubicBezTo>
                      <a:pt x="6975" y="2891"/>
                      <a:pt x="6814" y="3042"/>
                      <a:pt x="6672" y="3204"/>
                    </a:cubicBezTo>
                    <a:cubicBezTo>
                      <a:pt x="6531" y="3376"/>
                      <a:pt x="6409" y="3558"/>
                      <a:pt x="6308" y="3750"/>
                    </a:cubicBezTo>
                    <a:cubicBezTo>
                      <a:pt x="6302" y="3750"/>
                      <a:pt x="6300" y="3754"/>
                      <a:pt x="6299" y="3757"/>
                    </a:cubicBezTo>
                    <a:lnTo>
                      <a:pt x="6299" y="3757"/>
                    </a:lnTo>
                    <a:cubicBezTo>
                      <a:pt x="6329" y="3576"/>
                      <a:pt x="6339" y="3385"/>
                      <a:pt x="6319" y="3204"/>
                    </a:cubicBezTo>
                    <a:cubicBezTo>
                      <a:pt x="6299" y="3012"/>
                      <a:pt x="6258" y="2831"/>
                      <a:pt x="6177" y="2669"/>
                    </a:cubicBezTo>
                    <a:cubicBezTo>
                      <a:pt x="6106" y="2497"/>
                      <a:pt x="6005" y="2335"/>
                      <a:pt x="5884" y="2193"/>
                    </a:cubicBezTo>
                    <a:cubicBezTo>
                      <a:pt x="5762" y="2052"/>
                      <a:pt x="5621" y="1930"/>
                      <a:pt x="5470" y="1820"/>
                    </a:cubicBezTo>
                    <a:cubicBezTo>
                      <a:pt x="5328" y="1708"/>
                      <a:pt x="5166" y="1618"/>
                      <a:pt x="5005" y="1537"/>
                    </a:cubicBezTo>
                    <a:cubicBezTo>
                      <a:pt x="4832" y="1445"/>
                      <a:pt x="4661" y="1385"/>
                      <a:pt x="4479" y="1335"/>
                    </a:cubicBezTo>
                    <a:cubicBezTo>
                      <a:pt x="4297" y="1294"/>
                      <a:pt x="4115" y="1254"/>
                      <a:pt x="3933" y="1243"/>
                    </a:cubicBezTo>
                    <a:cubicBezTo>
                      <a:pt x="3913" y="1243"/>
                      <a:pt x="3893" y="1233"/>
                      <a:pt x="3873" y="1233"/>
                    </a:cubicBezTo>
                    <a:cubicBezTo>
                      <a:pt x="3852" y="1153"/>
                      <a:pt x="3822" y="1061"/>
                      <a:pt x="3792" y="980"/>
                    </a:cubicBezTo>
                    <a:cubicBezTo>
                      <a:pt x="3761" y="870"/>
                      <a:pt x="3721" y="758"/>
                      <a:pt x="3680" y="657"/>
                    </a:cubicBezTo>
                    <a:cubicBezTo>
                      <a:pt x="3650" y="546"/>
                      <a:pt x="3610" y="445"/>
                      <a:pt x="3579" y="333"/>
                    </a:cubicBezTo>
                    <a:cubicBezTo>
                      <a:pt x="3539" y="223"/>
                      <a:pt x="3509" y="122"/>
                      <a:pt x="349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057763" y="4956904"/>
                <a:ext cx="69134" cy="3914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134" extrusionOk="0">
                    <a:moveTo>
                      <a:pt x="2002" y="0"/>
                    </a:moveTo>
                    <a:lnTo>
                      <a:pt x="2002" y="0"/>
                    </a:lnTo>
                    <a:cubicBezTo>
                      <a:pt x="1850" y="131"/>
                      <a:pt x="1699" y="252"/>
                      <a:pt x="1547" y="364"/>
                    </a:cubicBezTo>
                    <a:cubicBezTo>
                      <a:pt x="1396" y="485"/>
                      <a:pt x="1234" y="586"/>
                      <a:pt x="1072" y="687"/>
                    </a:cubicBezTo>
                    <a:cubicBezTo>
                      <a:pt x="981" y="738"/>
                      <a:pt x="900" y="789"/>
                      <a:pt x="819" y="829"/>
                    </a:cubicBezTo>
                    <a:cubicBezTo>
                      <a:pt x="729" y="879"/>
                      <a:pt x="648" y="920"/>
                      <a:pt x="556" y="960"/>
                    </a:cubicBezTo>
                    <a:cubicBezTo>
                      <a:pt x="385" y="1031"/>
                      <a:pt x="203" y="1092"/>
                      <a:pt x="1" y="1122"/>
                    </a:cubicBezTo>
                    <a:cubicBezTo>
                      <a:pt x="55" y="1130"/>
                      <a:pt x="109" y="1134"/>
                      <a:pt x="163" y="1134"/>
                    </a:cubicBezTo>
                    <a:cubicBezTo>
                      <a:pt x="311" y="1134"/>
                      <a:pt x="457" y="1105"/>
                      <a:pt x="597" y="1061"/>
                    </a:cubicBezTo>
                    <a:cubicBezTo>
                      <a:pt x="789" y="1011"/>
                      <a:pt x="971" y="920"/>
                      <a:pt x="1143" y="818"/>
                    </a:cubicBezTo>
                    <a:cubicBezTo>
                      <a:pt x="1315" y="717"/>
                      <a:pt x="1477" y="586"/>
                      <a:pt x="1618" y="455"/>
                    </a:cubicBezTo>
                    <a:cubicBezTo>
                      <a:pt x="1769" y="324"/>
                      <a:pt x="1901" y="172"/>
                      <a:pt x="2002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5623771" y="5067836"/>
                <a:ext cx="101198" cy="165051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782" extrusionOk="0">
                    <a:moveTo>
                      <a:pt x="0" y="1"/>
                    </a:moveTo>
                    <a:cubicBezTo>
                      <a:pt x="434" y="263"/>
                      <a:pt x="839" y="576"/>
                      <a:pt x="1223" y="910"/>
                    </a:cubicBezTo>
                    <a:cubicBezTo>
                      <a:pt x="1415" y="1072"/>
                      <a:pt x="1607" y="1254"/>
                      <a:pt x="1779" y="1436"/>
                    </a:cubicBezTo>
                    <a:cubicBezTo>
                      <a:pt x="1951" y="1618"/>
                      <a:pt x="2123" y="1810"/>
                      <a:pt x="2264" y="2012"/>
                    </a:cubicBezTo>
                    <a:cubicBezTo>
                      <a:pt x="2345" y="2113"/>
                      <a:pt x="2416" y="2214"/>
                      <a:pt x="2476" y="2325"/>
                    </a:cubicBezTo>
                    <a:cubicBezTo>
                      <a:pt x="2547" y="2427"/>
                      <a:pt x="2608" y="2537"/>
                      <a:pt x="2649" y="2659"/>
                    </a:cubicBezTo>
                    <a:cubicBezTo>
                      <a:pt x="2699" y="2770"/>
                      <a:pt x="2739" y="2891"/>
                      <a:pt x="2770" y="3002"/>
                    </a:cubicBezTo>
                    <a:cubicBezTo>
                      <a:pt x="2770" y="3033"/>
                      <a:pt x="2780" y="3063"/>
                      <a:pt x="2780" y="3094"/>
                    </a:cubicBezTo>
                    <a:lnTo>
                      <a:pt x="2790" y="3195"/>
                    </a:lnTo>
                    <a:cubicBezTo>
                      <a:pt x="2800" y="3225"/>
                      <a:pt x="2800" y="3255"/>
                      <a:pt x="2800" y="3285"/>
                    </a:cubicBezTo>
                    <a:lnTo>
                      <a:pt x="2810" y="3377"/>
                    </a:lnTo>
                    <a:cubicBezTo>
                      <a:pt x="2820" y="3629"/>
                      <a:pt x="2810" y="3882"/>
                      <a:pt x="2739" y="4125"/>
                    </a:cubicBezTo>
                    <a:cubicBezTo>
                      <a:pt x="2669" y="4367"/>
                      <a:pt x="2547" y="4599"/>
                      <a:pt x="2365" y="4781"/>
                    </a:cubicBezTo>
                    <a:cubicBezTo>
                      <a:pt x="2568" y="4620"/>
                      <a:pt x="2709" y="4388"/>
                      <a:pt x="2800" y="4145"/>
                    </a:cubicBezTo>
                    <a:cubicBezTo>
                      <a:pt x="2851" y="4024"/>
                      <a:pt x="2881" y="3892"/>
                      <a:pt x="2901" y="3771"/>
                    </a:cubicBezTo>
                    <a:cubicBezTo>
                      <a:pt x="2911" y="3700"/>
                      <a:pt x="2921" y="3640"/>
                      <a:pt x="2921" y="3568"/>
                    </a:cubicBezTo>
                    <a:cubicBezTo>
                      <a:pt x="2921" y="3508"/>
                      <a:pt x="2932" y="3437"/>
                      <a:pt x="2921" y="3377"/>
                    </a:cubicBezTo>
                    <a:lnTo>
                      <a:pt x="2921" y="3276"/>
                    </a:lnTo>
                    <a:lnTo>
                      <a:pt x="2921" y="3184"/>
                    </a:lnTo>
                    <a:lnTo>
                      <a:pt x="2911" y="3083"/>
                    </a:lnTo>
                    <a:cubicBezTo>
                      <a:pt x="2901" y="3053"/>
                      <a:pt x="2901" y="3013"/>
                      <a:pt x="2891" y="2982"/>
                    </a:cubicBezTo>
                    <a:cubicBezTo>
                      <a:pt x="2871" y="2851"/>
                      <a:pt x="2830" y="2719"/>
                      <a:pt x="2780" y="2598"/>
                    </a:cubicBezTo>
                    <a:cubicBezTo>
                      <a:pt x="2729" y="2477"/>
                      <a:pt x="2669" y="2366"/>
                      <a:pt x="2608" y="2254"/>
                    </a:cubicBezTo>
                    <a:cubicBezTo>
                      <a:pt x="2537" y="2133"/>
                      <a:pt x="2467" y="2032"/>
                      <a:pt x="2386" y="1921"/>
                    </a:cubicBezTo>
                    <a:cubicBezTo>
                      <a:pt x="2072" y="1506"/>
                      <a:pt x="1698" y="1142"/>
                      <a:pt x="1304" y="819"/>
                    </a:cubicBezTo>
                    <a:cubicBezTo>
                      <a:pt x="899" y="495"/>
                      <a:pt x="465" y="212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5710611" y="5028385"/>
                <a:ext cx="129121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810" y="1"/>
                    </a:moveTo>
                    <a:lnTo>
                      <a:pt x="1810" y="1"/>
                    </a:lnTo>
                    <a:cubicBezTo>
                      <a:pt x="1649" y="153"/>
                      <a:pt x="1487" y="324"/>
                      <a:pt x="1366" y="517"/>
                    </a:cubicBezTo>
                    <a:cubicBezTo>
                      <a:pt x="1295" y="618"/>
                      <a:pt x="1244" y="719"/>
                      <a:pt x="1204" y="830"/>
                    </a:cubicBezTo>
                    <a:cubicBezTo>
                      <a:pt x="1173" y="901"/>
                      <a:pt x="1153" y="971"/>
                      <a:pt x="1153" y="1052"/>
                    </a:cubicBezTo>
                    <a:cubicBezTo>
                      <a:pt x="1133" y="1012"/>
                      <a:pt x="1113" y="982"/>
                      <a:pt x="1083" y="951"/>
                    </a:cubicBezTo>
                    <a:cubicBezTo>
                      <a:pt x="1002" y="840"/>
                      <a:pt x="890" y="759"/>
                      <a:pt x="769" y="688"/>
                    </a:cubicBezTo>
                    <a:cubicBezTo>
                      <a:pt x="648" y="628"/>
                      <a:pt x="517" y="598"/>
                      <a:pt x="395" y="577"/>
                    </a:cubicBezTo>
                    <a:cubicBezTo>
                      <a:pt x="329" y="567"/>
                      <a:pt x="264" y="562"/>
                      <a:pt x="198" y="562"/>
                    </a:cubicBezTo>
                    <a:cubicBezTo>
                      <a:pt x="132" y="562"/>
                      <a:pt x="67" y="567"/>
                      <a:pt x="1" y="577"/>
                    </a:cubicBezTo>
                    <a:cubicBezTo>
                      <a:pt x="122" y="618"/>
                      <a:pt x="243" y="648"/>
                      <a:pt x="365" y="688"/>
                    </a:cubicBezTo>
                    <a:cubicBezTo>
                      <a:pt x="486" y="729"/>
                      <a:pt x="597" y="769"/>
                      <a:pt x="708" y="820"/>
                    </a:cubicBezTo>
                    <a:cubicBezTo>
                      <a:pt x="809" y="881"/>
                      <a:pt x="910" y="941"/>
                      <a:pt x="1002" y="1022"/>
                    </a:cubicBezTo>
                    <a:cubicBezTo>
                      <a:pt x="1042" y="1063"/>
                      <a:pt x="1083" y="1113"/>
                      <a:pt x="1123" y="1164"/>
                    </a:cubicBezTo>
                    <a:lnTo>
                      <a:pt x="1153" y="1194"/>
                    </a:lnTo>
                    <a:lnTo>
                      <a:pt x="1153" y="1234"/>
                    </a:lnTo>
                    <a:lnTo>
                      <a:pt x="1164" y="1275"/>
                    </a:lnTo>
                    <a:lnTo>
                      <a:pt x="1193" y="1366"/>
                    </a:lnTo>
                    <a:cubicBezTo>
                      <a:pt x="1204" y="1396"/>
                      <a:pt x="1224" y="1427"/>
                      <a:pt x="1244" y="1456"/>
                    </a:cubicBezTo>
                    <a:cubicBezTo>
                      <a:pt x="1265" y="1477"/>
                      <a:pt x="1285" y="1497"/>
                      <a:pt x="1305" y="1528"/>
                    </a:cubicBezTo>
                    <a:cubicBezTo>
                      <a:pt x="1386" y="1609"/>
                      <a:pt x="1467" y="1689"/>
                      <a:pt x="1557" y="1760"/>
                    </a:cubicBezTo>
                    <a:cubicBezTo>
                      <a:pt x="1730" y="1912"/>
                      <a:pt x="1901" y="2053"/>
                      <a:pt x="2073" y="2204"/>
                    </a:cubicBezTo>
                    <a:cubicBezTo>
                      <a:pt x="2255" y="2346"/>
                      <a:pt x="2417" y="2488"/>
                      <a:pt x="2588" y="2640"/>
                    </a:cubicBezTo>
                    <a:cubicBezTo>
                      <a:pt x="2761" y="2791"/>
                      <a:pt x="2922" y="2953"/>
                      <a:pt x="3074" y="3114"/>
                    </a:cubicBezTo>
                    <a:cubicBezTo>
                      <a:pt x="3154" y="3195"/>
                      <a:pt x="3226" y="3276"/>
                      <a:pt x="3296" y="3367"/>
                    </a:cubicBezTo>
                    <a:cubicBezTo>
                      <a:pt x="3327" y="3408"/>
                      <a:pt x="3367" y="3458"/>
                      <a:pt x="3397" y="3498"/>
                    </a:cubicBezTo>
                    <a:cubicBezTo>
                      <a:pt x="3428" y="3549"/>
                      <a:pt x="3468" y="3590"/>
                      <a:pt x="3488" y="3640"/>
                    </a:cubicBezTo>
                    <a:cubicBezTo>
                      <a:pt x="3559" y="3731"/>
                      <a:pt x="3610" y="3832"/>
                      <a:pt x="3650" y="3933"/>
                    </a:cubicBezTo>
                    <a:cubicBezTo>
                      <a:pt x="3691" y="4034"/>
                      <a:pt x="3731" y="4145"/>
                      <a:pt x="3741" y="4257"/>
                    </a:cubicBezTo>
                    <a:cubicBezTo>
                      <a:pt x="3741" y="4145"/>
                      <a:pt x="3721" y="4024"/>
                      <a:pt x="3691" y="3913"/>
                    </a:cubicBezTo>
                    <a:cubicBezTo>
                      <a:pt x="3650" y="3812"/>
                      <a:pt x="3610" y="3701"/>
                      <a:pt x="3559" y="3599"/>
                    </a:cubicBezTo>
                    <a:cubicBezTo>
                      <a:pt x="3448" y="3397"/>
                      <a:pt x="3307" y="3215"/>
                      <a:pt x="3154" y="3033"/>
                    </a:cubicBezTo>
                    <a:cubicBezTo>
                      <a:pt x="2862" y="2690"/>
                      <a:pt x="2518" y="2386"/>
                      <a:pt x="2174" y="2094"/>
                    </a:cubicBezTo>
                    <a:lnTo>
                      <a:pt x="1649" y="1659"/>
                    </a:lnTo>
                    <a:cubicBezTo>
                      <a:pt x="1557" y="1588"/>
                      <a:pt x="1477" y="1507"/>
                      <a:pt x="1396" y="1436"/>
                    </a:cubicBezTo>
                    <a:cubicBezTo>
                      <a:pt x="1375" y="1416"/>
                      <a:pt x="1366" y="1396"/>
                      <a:pt x="1346" y="1376"/>
                    </a:cubicBezTo>
                    <a:cubicBezTo>
                      <a:pt x="1325" y="1355"/>
                      <a:pt x="1315" y="1335"/>
                      <a:pt x="1305" y="1315"/>
                    </a:cubicBezTo>
                    <a:cubicBezTo>
                      <a:pt x="1295" y="1295"/>
                      <a:pt x="1285" y="1275"/>
                      <a:pt x="1274" y="1245"/>
                    </a:cubicBezTo>
                    <a:lnTo>
                      <a:pt x="1265" y="1214"/>
                    </a:lnTo>
                    <a:lnTo>
                      <a:pt x="1265" y="1173"/>
                    </a:lnTo>
                    <a:cubicBezTo>
                      <a:pt x="1244" y="1072"/>
                      <a:pt x="1265" y="962"/>
                      <a:pt x="1295" y="860"/>
                    </a:cubicBezTo>
                    <a:cubicBezTo>
                      <a:pt x="1325" y="759"/>
                      <a:pt x="1366" y="648"/>
                      <a:pt x="1426" y="557"/>
                    </a:cubicBezTo>
                    <a:cubicBezTo>
                      <a:pt x="1527" y="355"/>
                      <a:pt x="1669" y="183"/>
                      <a:pt x="181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5417544" y="4537754"/>
                <a:ext cx="778417" cy="124012"/>
              </a:xfrm>
              <a:custGeom>
                <a:avLst/>
                <a:gdLst/>
                <a:ahLst/>
                <a:cxnLst/>
                <a:rect l="l" t="t" r="r" b="b"/>
                <a:pathLst>
                  <a:path w="22553" h="3593" extrusionOk="0">
                    <a:moveTo>
                      <a:pt x="155" y="1"/>
                    </a:moveTo>
                    <a:cubicBezTo>
                      <a:pt x="113" y="1"/>
                      <a:pt x="78" y="31"/>
                      <a:pt x="52" y="115"/>
                    </a:cubicBezTo>
                    <a:cubicBezTo>
                      <a:pt x="1" y="246"/>
                      <a:pt x="21" y="398"/>
                      <a:pt x="173" y="529"/>
                    </a:cubicBezTo>
                    <a:cubicBezTo>
                      <a:pt x="315" y="651"/>
                      <a:pt x="627" y="883"/>
                      <a:pt x="1153" y="1086"/>
                    </a:cubicBezTo>
                    <a:cubicBezTo>
                      <a:pt x="1932" y="1399"/>
                      <a:pt x="2427" y="1268"/>
                      <a:pt x="2639" y="1348"/>
                    </a:cubicBezTo>
                    <a:cubicBezTo>
                      <a:pt x="2821" y="1409"/>
                      <a:pt x="3801" y="2177"/>
                      <a:pt x="4600" y="2400"/>
                    </a:cubicBezTo>
                    <a:cubicBezTo>
                      <a:pt x="5308" y="2591"/>
                      <a:pt x="6733" y="2561"/>
                      <a:pt x="6986" y="2612"/>
                    </a:cubicBezTo>
                    <a:cubicBezTo>
                      <a:pt x="7198" y="2652"/>
                      <a:pt x="7734" y="3077"/>
                      <a:pt x="8886" y="3249"/>
                    </a:cubicBezTo>
                    <a:cubicBezTo>
                      <a:pt x="9122" y="3283"/>
                      <a:pt x="9358" y="3295"/>
                      <a:pt x="9580" y="3295"/>
                    </a:cubicBezTo>
                    <a:cubicBezTo>
                      <a:pt x="10121" y="3295"/>
                      <a:pt x="10580" y="3223"/>
                      <a:pt x="10756" y="3223"/>
                    </a:cubicBezTo>
                    <a:cubicBezTo>
                      <a:pt x="10783" y="3223"/>
                      <a:pt x="10804" y="3225"/>
                      <a:pt x="10817" y="3229"/>
                    </a:cubicBezTo>
                    <a:cubicBezTo>
                      <a:pt x="11090" y="3309"/>
                      <a:pt x="11625" y="3592"/>
                      <a:pt x="12849" y="3592"/>
                    </a:cubicBezTo>
                    <a:cubicBezTo>
                      <a:pt x="13970" y="3592"/>
                      <a:pt x="14486" y="3380"/>
                      <a:pt x="14688" y="3350"/>
                    </a:cubicBezTo>
                    <a:cubicBezTo>
                      <a:pt x="14702" y="3348"/>
                      <a:pt x="14718" y="3347"/>
                      <a:pt x="14737" y="3347"/>
                    </a:cubicBezTo>
                    <a:cubicBezTo>
                      <a:pt x="14903" y="3347"/>
                      <a:pt x="15284" y="3420"/>
                      <a:pt x="15789" y="3420"/>
                    </a:cubicBezTo>
                    <a:cubicBezTo>
                      <a:pt x="16036" y="3420"/>
                      <a:pt x="16313" y="3402"/>
                      <a:pt x="16609" y="3350"/>
                    </a:cubicBezTo>
                    <a:cubicBezTo>
                      <a:pt x="17468" y="3198"/>
                      <a:pt x="17933" y="2895"/>
                      <a:pt x="18095" y="2834"/>
                    </a:cubicBezTo>
                    <a:cubicBezTo>
                      <a:pt x="18206" y="2804"/>
                      <a:pt x="19490" y="2743"/>
                      <a:pt x="20430" y="2319"/>
                    </a:cubicBezTo>
                    <a:cubicBezTo>
                      <a:pt x="21370" y="1894"/>
                      <a:pt x="21996" y="1328"/>
                      <a:pt x="22461" y="964"/>
                    </a:cubicBezTo>
                    <a:cubicBezTo>
                      <a:pt x="22533" y="904"/>
                      <a:pt x="22553" y="823"/>
                      <a:pt x="22542" y="752"/>
                    </a:cubicBezTo>
                    <a:cubicBezTo>
                      <a:pt x="22522" y="626"/>
                      <a:pt x="22442" y="563"/>
                      <a:pt x="22349" y="563"/>
                    </a:cubicBezTo>
                    <a:cubicBezTo>
                      <a:pt x="22307" y="563"/>
                      <a:pt x="22262" y="575"/>
                      <a:pt x="22219" y="600"/>
                    </a:cubicBezTo>
                    <a:cubicBezTo>
                      <a:pt x="21734" y="964"/>
                      <a:pt x="21178" y="1631"/>
                      <a:pt x="20278" y="2036"/>
                    </a:cubicBezTo>
                    <a:cubicBezTo>
                      <a:pt x="19662" y="2308"/>
                      <a:pt x="18196" y="2490"/>
                      <a:pt x="18014" y="2541"/>
                    </a:cubicBezTo>
                    <a:cubicBezTo>
                      <a:pt x="17802" y="2602"/>
                      <a:pt x="17034" y="3016"/>
                      <a:pt x="16518" y="3117"/>
                    </a:cubicBezTo>
                    <a:cubicBezTo>
                      <a:pt x="16328" y="3150"/>
                      <a:pt x="16087" y="3160"/>
                      <a:pt x="15842" y="3160"/>
                    </a:cubicBezTo>
                    <a:cubicBezTo>
                      <a:pt x="15393" y="3160"/>
                      <a:pt x="14929" y="3125"/>
                      <a:pt x="14735" y="3125"/>
                    </a:cubicBezTo>
                    <a:cubicBezTo>
                      <a:pt x="14707" y="3125"/>
                      <a:pt x="14684" y="3126"/>
                      <a:pt x="14668" y="3127"/>
                    </a:cubicBezTo>
                    <a:cubicBezTo>
                      <a:pt x="14503" y="3137"/>
                      <a:pt x="13819" y="3351"/>
                      <a:pt x="12943" y="3351"/>
                    </a:cubicBezTo>
                    <a:cubicBezTo>
                      <a:pt x="12906" y="3351"/>
                      <a:pt x="12867" y="3351"/>
                      <a:pt x="12829" y="3350"/>
                    </a:cubicBezTo>
                    <a:cubicBezTo>
                      <a:pt x="11524" y="3319"/>
                      <a:pt x="11140" y="3107"/>
                      <a:pt x="10877" y="3026"/>
                    </a:cubicBezTo>
                    <a:cubicBezTo>
                      <a:pt x="10853" y="3019"/>
                      <a:pt x="10816" y="3016"/>
                      <a:pt x="10767" y="3016"/>
                    </a:cubicBezTo>
                    <a:cubicBezTo>
                      <a:pt x="10630" y="3016"/>
                      <a:pt x="10399" y="3038"/>
                      <a:pt x="10086" y="3038"/>
                    </a:cubicBezTo>
                    <a:cubicBezTo>
                      <a:pt x="9770" y="3038"/>
                      <a:pt x="9370" y="3016"/>
                      <a:pt x="8896" y="2925"/>
                    </a:cubicBezTo>
                    <a:cubicBezTo>
                      <a:pt x="7299" y="2622"/>
                      <a:pt x="7380" y="2420"/>
                      <a:pt x="7077" y="2359"/>
                    </a:cubicBezTo>
                    <a:cubicBezTo>
                      <a:pt x="6784" y="2299"/>
                      <a:pt x="5399" y="2187"/>
                      <a:pt x="4711" y="1985"/>
                    </a:cubicBezTo>
                    <a:cubicBezTo>
                      <a:pt x="3923" y="1762"/>
                      <a:pt x="2943" y="1176"/>
                      <a:pt x="2750" y="1116"/>
                    </a:cubicBezTo>
                    <a:cubicBezTo>
                      <a:pt x="2467" y="1025"/>
                      <a:pt x="1750" y="873"/>
                      <a:pt x="1396" y="731"/>
                    </a:cubicBezTo>
                    <a:cubicBezTo>
                      <a:pt x="618" y="418"/>
                      <a:pt x="506" y="186"/>
                      <a:pt x="355" y="95"/>
                    </a:cubicBezTo>
                    <a:cubicBezTo>
                      <a:pt x="276" y="50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5419305" y="4537789"/>
                <a:ext cx="774896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52" extrusionOk="0">
                    <a:moveTo>
                      <a:pt x="106" y="1"/>
                    </a:moveTo>
                    <a:cubicBezTo>
                      <a:pt x="66" y="1"/>
                      <a:pt x="30" y="26"/>
                      <a:pt x="1" y="94"/>
                    </a:cubicBezTo>
                    <a:cubicBezTo>
                      <a:pt x="15" y="65"/>
                      <a:pt x="29" y="53"/>
                      <a:pt x="43" y="53"/>
                    </a:cubicBezTo>
                    <a:cubicBezTo>
                      <a:pt x="96" y="53"/>
                      <a:pt x="151" y="232"/>
                      <a:pt x="264" y="296"/>
                    </a:cubicBezTo>
                    <a:cubicBezTo>
                      <a:pt x="405" y="377"/>
                      <a:pt x="455" y="579"/>
                      <a:pt x="1234" y="892"/>
                    </a:cubicBezTo>
                    <a:cubicBezTo>
                      <a:pt x="1587" y="1034"/>
                      <a:pt x="2366" y="1094"/>
                      <a:pt x="2659" y="1195"/>
                    </a:cubicBezTo>
                    <a:cubicBezTo>
                      <a:pt x="2841" y="1256"/>
                      <a:pt x="3791" y="1903"/>
                      <a:pt x="4579" y="2125"/>
                    </a:cubicBezTo>
                    <a:cubicBezTo>
                      <a:pt x="5257" y="2328"/>
                      <a:pt x="6692" y="2388"/>
                      <a:pt x="6985" y="2449"/>
                    </a:cubicBezTo>
                    <a:cubicBezTo>
                      <a:pt x="7288" y="2509"/>
                      <a:pt x="7207" y="2712"/>
                      <a:pt x="8805" y="3015"/>
                    </a:cubicBezTo>
                    <a:cubicBezTo>
                      <a:pt x="9222" y="3095"/>
                      <a:pt x="9583" y="3117"/>
                      <a:pt x="9881" y="3117"/>
                    </a:cubicBezTo>
                    <a:cubicBezTo>
                      <a:pt x="10277" y="3117"/>
                      <a:pt x="10560" y="3077"/>
                      <a:pt x="10709" y="3077"/>
                    </a:cubicBezTo>
                    <a:cubicBezTo>
                      <a:pt x="10747" y="3077"/>
                      <a:pt x="10776" y="3080"/>
                      <a:pt x="10796" y="3086"/>
                    </a:cubicBezTo>
                    <a:cubicBezTo>
                      <a:pt x="11059" y="3167"/>
                      <a:pt x="11484" y="3430"/>
                      <a:pt x="12798" y="3450"/>
                    </a:cubicBezTo>
                    <a:cubicBezTo>
                      <a:pt x="12833" y="3451"/>
                      <a:pt x="12868" y="3451"/>
                      <a:pt x="12903" y="3451"/>
                    </a:cubicBezTo>
                    <a:cubicBezTo>
                      <a:pt x="13772" y="3451"/>
                      <a:pt x="14452" y="3216"/>
                      <a:pt x="14627" y="3197"/>
                    </a:cubicBezTo>
                    <a:cubicBezTo>
                      <a:pt x="14637" y="3196"/>
                      <a:pt x="14651" y="3195"/>
                      <a:pt x="14668" y="3195"/>
                    </a:cubicBezTo>
                    <a:cubicBezTo>
                      <a:pt x="14858" y="3195"/>
                      <a:pt x="15443" y="3267"/>
                      <a:pt x="15961" y="3267"/>
                    </a:cubicBezTo>
                    <a:cubicBezTo>
                      <a:pt x="16158" y="3267"/>
                      <a:pt x="16345" y="3256"/>
                      <a:pt x="16497" y="3228"/>
                    </a:cubicBezTo>
                    <a:cubicBezTo>
                      <a:pt x="17013" y="3136"/>
                      <a:pt x="17771" y="2691"/>
                      <a:pt x="17973" y="2631"/>
                    </a:cubicBezTo>
                    <a:cubicBezTo>
                      <a:pt x="18165" y="2581"/>
                      <a:pt x="19661" y="2439"/>
                      <a:pt x="20278" y="2166"/>
                    </a:cubicBezTo>
                    <a:cubicBezTo>
                      <a:pt x="21177" y="1761"/>
                      <a:pt x="21763" y="1064"/>
                      <a:pt x="22249" y="700"/>
                    </a:cubicBezTo>
                    <a:cubicBezTo>
                      <a:pt x="22321" y="657"/>
                      <a:pt x="22373" y="624"/>
                      <a:pt x="22412" y="624"/>
                    </a:cubicBezTo>
                    <a:cubicBezTo>
                      <a:pt x="22427" y="624"/>
                      <a:pt x="22439" y="629"/>
                      <a:pt x="22451" y="640"/>
                    </a:cubicBezTo>
                    <a:cubicBezTo>
                      <a:pt x="22415" y="587"/>
                      <a:pt x="22363" y="561"/>
                      <a:pt x="22303" y="561"/>
                    </a:cubicBezTo>
                    <a:cubicBezTo>
                      <a:pt x="22261" y="561"/>
                      <a:pt x="22214" y="574"/>
                      <a:pt x="22168" y="599"/>
                    </a:cubicBezTo>
                    <a:cubicBezTo>
                      <a:pt x="21683" y="963"/>
                      <a:pt x="21127" y="1630"/>
                      <a:pt x="20227" y="2035"/>
                    </a:cubicBezTo>
                    <a:cubicBezTo>
                      <a:pt x="19611" y="2307"/>
                      <a:pt x="18145" y="2489"/>
                      <a:pt x="17963" y="2540"/>
                    </a:cubicBezTo>
                    <a:cubicBezTo>
                      <a:pt x="17751" y="2601"/>
                      <a:pt x="16983" y="3015"/>
                      <a:pt x="16467" y="3116"/>
                    </a:cubicBezTo>
                    <a:cubicBezTo>
                      <a:pt x="16277" y="3149"/>
                      <a:pt x="16036" y="3159"/>
                      <a:pt x="15791" y="3159"/>
                    </a:cubicBezTo>
                    <a:cubicBezTo>
                      <a:pt x="15342" y="3159"/>
                      <a:pt x="14878" y="3124"/>
                      <a:pt x="14684" y="3124"/>
                    </a:cubicBezTo>
                    <a:cubicBezTo>
                      <a:pt x="14656" y="3124"/>
                      <a:pt x="14633" y="3125"/>
                      <a:pt x="14617" y="3126"/>
                    </a:cubicBezTo>
                    <a:cubicBezTo>
                      <a:pt x="14452" y="3136"/>
                      <a:pt x="13768" y="3350"/>
                      <a:pt x="12892" y="3350"/>
                    </a:cubicBezTo>
                    <a:cubicBezTo>
                      <a:pt x="12855" y="3350"/>
                      <a:pt x="12816" y="3350"/>
                      <a:pt x="12778" y="3349"/>
                    </a:cubicBezTo>
                    <a:cubicBezTo>
                      <a:pt x="11473" y="3318"/>
                      <a:pt x="11089" y="3106"/>
                      <a:pt x="10826" y="3025"/>
                    </a:cubicBezTo>
                    <a:cubicBezTo>
                      <a:pt x="10802" y="3018"/>
                      <a:pt x="10765" y="3015"/>
                      <a:pt x="10716" y="3015"/>
                    </a:cubicBezTo>
                    <a:cubicBezTo>
                      <a:pt x="10579" y="3015"/>
                      <a:pt x="10348" y="3037"/>
                      <a:pt x="10035" y="3037"/>
                    </a:cubicBezTo>
                    <a:cubicBezTo>
                      <a:pt x="9719" y="3037"/>
                      <a:pt x="9319" y="3015"/>
                      <a:pt x="8845" y="2924"/>
                    </a:cubicBezTo>
                    <a:cubicBezTo>
                      <a:pt x="7248" y="2621"/>
                      <a:pt x="7329" y="2419"/>
                      <a:pt x="7026" y="2358"/>
                    </a:cubicBezTo>
                    <a:cubicBezTo>
                      <a:pt x="6733" y="2298"/>
                      <a:pt x="5348" y="2186"/>
                      <a:pt x="4660" y="1984"/>
                    </a:cubicBezTo>
                    <a:cubicBezTo>
                      <a:pt x="3872" y="1761"/>
                      <a:pt x="2892" y="1175"/>
                      <a:pt x="2699" y="1115"/>
                    </a:cubicBezTo>
                    <a:cubicBezTo>
                      <a:pt x="2416" y="1024"/>
                      <a:pt x="1699" y="872"/>
                      <a:pt x="1345" y="730"/>
                    </a:cubicBezTo>
                    <a:cubicBezTo>
                      <a:pt x="567" y="417"/>
                      <a:pt x="455" y="185"/>
                      <a:pt x="304" y="94"/>
                    </a:cubicBezTo>
                    <a:cubicBezTo>
                      <a:pt x="228" y="47"/>
                      <a:pt x="162" y="1"/>
                      <a:pt x="106" y="1"/>
                    </a:cubicBezTo>
                    <a:close/>
                  </a:path>
                </a:pathLst>
              </a:custGeom>
              <a:solidFill>
                <a:srgbClr val="EFA0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07" y="545"/>
                    </a:moveTo>
                    <a:cubicBezTo>
                      <a:pt x="5797" y="545"/>
                      <a:pt x="4772" y="3139"/>
                      <a:pt x="5115" y="3175"/>
                    </a:cubicBezTo>
                    <a:cubicBezTo>
                      <a:pt x="5118" y="3176"/>
                      <a:pt x="5122" y="3176"/>
                      <a:pt x="5125" y="3176"/>
                    </a:cubicBezTo>
                    <a:cubicBezTo>
                      <a:pt x="5465" y="3176"/>
                      <a:pt x="5969" y="971"/>
                      <a:pt x="7490" y="971"/>
                    </a:cubicBezTo>
                    <a:cubicBezTo>
                      <a:pt x="7688" y="971"/>
                      <a:pt x="7903" y="1009"/>
                      <a:pt x="8137" y="1093"/>
                    </a:cubicBezTo>
                    <a:cubicBezTo>
                      <a:pt x="9886" y="1740"/>
                      <a:pt x="9047" y="4398"/>
                      <a:pt x="9482" y="4449"/>
                    </a:cubicBezTo>
                    <a:cubicBezTo>
                      <a:pt x="9486" y="4449"/>
                      <a:pt x="9489" y="4449"/>
                      <a:pt x="9493" y="4449"/>
                    </a:cubicBezTo>
                    <a:cubicBezTo>
                      <a:pt x="9876" y="4449"/>
                      <a:pt x="10024" y="2607"/>
                      <a:pt x="11396" y="2607"/>
                    </a:cubicBezTo>
                    <a:cubicBezTo>
                      <a:pt x="11548" y="2607"/>
                      <a:pt x="11714" y="2630"/>
                      <a:pt x="11897" y="2680"/>
                    </a:cubicBezTo>
                    <a:cubicBezTo>
                      <a:pt x="13464" y="3104"/>
                      <a:pt x="13121" y="5085"/>
                      <a:pt x="13312" y="5085"/>
                    </a:cubicBezTo>
                    <a:cubicBezTo>
                      <a:pt x="13505" y="5085"/>
                      <a:pt x="13697" y="3145"/>
                      <a:pt x="15132" y="3145"/>
                    </a:cubicBezTo>
                    <a:cubicBezTo>
                      <a:pt x="15136" y="3144"/>
                      <a:pt x="15140" y="3144"/>
                      <a:pt x="15144" y="3144"/>
                    </a:cubicBezTo>
                    <a:cubicBezTo>
                      <a:pt x="16810" y="3144"/>
                      <a:pt x="16781" y="5186"/>
                      <a:pt x="17073" y="5186"/>
                    </a:cubicBezTo>
                    <a:cubicBezTo>
                      <a:pt x="17356" y="5186"/>
                      <a:pt x="17366" y="3326"/>
                      <a:pt x="18266" y="3165"/>
                    </a:cubicBezTo>
                    <a:cubicBezTo>
                      <a:pt x="18408" y="3140"/>
                      <a:pt x="18541" y="3128"/>
                      <a:pt x="18664" y="3128"/>
                    </a:cubicBezTo>
                    <a:cubicBezTo>
                      <a:pt x="20122" y="3128"/>
                      <a:pt x="20225" y="4762"/>
                      <a:pt x="20449" y="4762"/>
                    </a:cubicBezTo>
                    <a:cubicBezTo>
                      <a:pt x="20692" y="4762"/>
                      <a:pt x="20136" y="2670"/>
                      <a:pt x="21531" y="2023"/>
                    </a:cubicBezTo>
                    <a:cubicBezTo>
                      <a:pt x="21849" y="1880"/>
                      <a:pt x="22160" y="1823"/>
                      <a:pt x="22449" y="1823"/>
                    </a:cubicBezTo>
                    <a:cubicBezTo>
                      <a:pt x="23062" y="1823"/>
                      <a:pt x="23581" y="2079"/>
                      <a:pt x="23876" y="2326"/>
                    </a:cubicBezTo>
                    <a:cubicBezTo>
                      <a:pt x="24301" y="2690"/>
                      <a:pt x="25311" y="3549"/>
                      <a:pt x="24876" y="4732"/>
                    </a:cubicBezTo>
                    <a:cubicBezTo>
                      <a:pt x="24452" y="5914"/>
                      <a:pt x="23340" y="6369"/>
                      <a:pt x="22522" y="6500"/>
                    </a:cubicBezTo>
                    <a:cubicBezTo>
                      <a:pt x="22446" y="6514"/>
                      <a:pt x="22373" y="6520"/>
                      <a:pt x="22301" y="6520"/>
                    </a:cubicBezTo>
                    <a:cubicBezTo>
                      <a:pt x="21351" y="6520"/>
                      <a:pt x="20711" y="5419"/>
                      <a:pt x="20439" y="5419"/>
                    </a:cubicBezTo>
                    <a:cubicBezTo>
                      <a:pt x="20156" y="5419"/>
                      <a:pt x="20651" y="6885"/>
                      <a:pt x="19348" y="7158"/>
                    </a:cubicBezTo>
                    <a:cubicBezTo>
                      <a:pt x="19247" y="7179"/>
                      <a:pt x="19150" y="7189"/>
                      <a:pt x="19058" y="7189"/>
                    </a:cubicBezTo>
                    <a:cubicBezTo>
                      <a:pt x="17955" y="7189"/>
                      <a:pt x="17385" y="5810"/>
                      <a:pt x="17255" y="5773"/>
                    </a:cubicBezTo>
                    <a:cubicBezTo>
                      <a:pt x="17253" y="5772"/>
                      <a:pt x="17252" y="5772"/>
                      <a:pt x="17250" y="5772"/>
                    </a:cubicBezTo>
                    <a:cubicBezTo>
                      <a:pt x="17105" y="5772"/>
                      <a:pt x="17174" y="7633"/>
                      <a:pt x="15294" y="7643"/>
                    </a:cubicBezTo>
                    <a:cubicBezTo>
                      <a:pt x="15284" y="7643"/>
                      <a:pt x="15275" y="7643"/>
                      <a:pt x="15266" y="7643"/>
                    </a:cubicBezTo>
                    <a:cubicBezTo>
                      <a:pt x="13534" y="7643"/>
                      <a:pt x="13423" y="5763"/>
                      <a:pt x="13283" y="5723"/>
                    </a:cubicBezTo>
                    <a:cubicBezTo>
                      <a:pt x="13280" y="5722"/>
                      <a:pt x="13278" y="5721"/>
                      <a:pt x="13276" y="5721"/>
                    </a:cubicBezTo>
                    <a:cubicBezTo>
                      <a:pt x="13124" y="5721"/>
                      <a:pt x="12711" y="7256"/>
                      <a:pt x="11057" y="7256"/>
                    </a:cubicBezTo>
                    <a:cubicBezTo>
                      <a:pt x="10992" y="7256"/>
                      <a:pt x="10925" y="7253"/>
                      <a:pt x="10857" y="7248"/>
                    </a:cubicBezTo>
                    <a:cubicBezTo>
                      <a:pt x="8976" y="7117"/>
                      <a:pt x="9572" y="5197"/>
                      <a:pt x="9421" y="5146"/>
                    </a:cubicBezTo>
                    <a:cubicBezTo>
                      <a:pt x="9420" y="5146"/>
                      <a:pt x="9418" y="5145"/>
                      <a:pt x="9417" y="5145"/>
                    </a:cubicBezTo>
                    <a:cubicBezTo>
                      <a:pt x="9282" y="5145"/>
                      <a:pt x="8771" y="6641"/>
                      <a:pt x="7255" y="6641"/>
                    </a:cubicBezTo>
                    <a:cubicBezTo>
                      <a:pt x="7087" y="6641"/>
                      <a:pt x="6906" y="6622"/>
                      <a:pt x="6712" y="6581"/>
                    </a:cubicBezTo>
                    <a:cubicBezTo>
                      <a:pt x="3669" y="5955"/>
                      <a:pt x="5155" y="4025"/>
                      <a:pt x="5155" y="4024"/>
                    </a:cubicBezTo>
                    <a:lnTo>
                      <a:pt x="5155" y="4024"/>
                    </a:lnTo>
                    <a:cubicBezTo>
                      <a:pt x="5155" y="4025"/>
                      <a:pt x="3733" y="5303"/>
                      <a:pt x="2659" y="5303"/>
                    </a:cubicBezTo>
                    <a:cubicBezTo>
                      <a:pt x="2221" y="5303"/>
                      <a:pt x="1840" y="5090"/>
                      <a:pt x="1638" y="4489"/>
                    </a:cubicBezTo>
                    <a:cubicBezTo>
                      <a:pt x="1102" y="2902"/>
                      <a:pt x="2638" y="2781"/>
                      <a:pt x="3073" y="2417"/>
                    </a:cubicBezTo>
                    <a:cubicBezTo>
                      <a:pt x="3457" y="2084"/>
                      <a:pt x="2456" y="1062"/>
                      <a:pt x="3649" y="668"/>
                    </a:cubicBezTo>
                    <a:cubicBezTo>
                      <a:pt x="3910" y="583"/>
                      <a:pt x="4127" y="545"/>
                      <a:pt x="4307" y="545"/>
                    </a:cubicBezTo>
                    <a:close/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99835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3001275"/>
            <a:ext cx="6576000" cy="11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4" name="Google Shape;144;p11"/>
          <p:cNvSpPr txBox="1">
            <a:spLocks noGrp="1"/>
          </p:cNvSpPr>
          <p:nvPr>
            <p:ph type="subTitle" idx="1"/>
          </p:nvPr>
        </p:nvSpPr>
        <p:spPr>
          <a:xfrm>
            <a:off x="1284000" y="41069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6" name="Google Shape;146;p11"/>
          <p:cNvGrpSpPr/>
          <p:nvPr/>
        </p:nvGrpSpPr>
        <p:grpSpPr>
          <a:xfrm>
            <a:off x="0" y="0"/>
            <a:ext cx="9143875" cy="2228775"/>
            <a:chOff x="0" y="0"/>
            <a:chExt cx="9143875" cy="2228775"/>
          </a:xfrm>
        </p:grpSpPr>
        <p:sp>
          <p:nvSpPr>
            <p:cNvPr id="147" name="Google Shape;147;p11"/>
            <p:cNvSpPr/>
            <p:nvPr/>
          </p:nvSpPr>
          <p:spPr>
            <a:xfrm>
              <a:off x="0" y="1800"/>
              <a:ext cx="713100" cy="1398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0" y="830475"/>
              <a:ext cx="476400" cy="1398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8430775" y="0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206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795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"/>
          </p:nvPr>
        </p:nvSpPr>
        <p:spPr>
          <a:xfrm>
            <a:off x="713227" y="3039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2"/>
          </p:nvPr>
        </p:nvSpPr>
        <p:spPr>
          <a:xfrm>
            <a:off x="3415886" y="3039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3"/>
          </p:nvPr>
        </p:nvSpPr>
        <p:spPr>
          <a:xfrm>
            <a:off x="6118545" y="3039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7" y="1924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5" hasCustomPrompt="1"/>
          </p:nvPr>
        </p:nvSpPr>
        <p:spPr>
          <a:xfrm>
            <a:off x="3415890" y="1924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45" y="1924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7"/>
          </p:nvPr>
        </p:nvSpPr>
        <p:spPr>
          <a:xfrm>
            <a:off x="713227" y="2583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8"/>
          </p:nvPr>
        </p:nvSpPr>
        <p:spPr>
          <a:xfrm>
            <a:off x="3415890" y="2583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9"/>
          </p:nvPr>
        </p:nvSpPr>
        <p:spPr>
          <a:xfrm>
            <a:off x="6118545" y="2583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3" name="Google Shape;163;p13"/>
          <p:cNvGrpSpPr/>
          <p:nvPr/>
        </p:nvGrpSpPr>
        <p:grpSpPr>
          <a:xfrm>
            <a:off x="7572500" y="3581475"/>
            <a:ext cx="1931423" cy="1771686"/>
            <a:chOff x="7572500" y="3581475"/>
            <a:chExt cx="1931423" cy="1771686"/>
          </a:xfrm>
        </p:grpSpPr>
        <p:sp>
          <p:nvSpPr>
            <p:cNvPr id="164" name="Google Shape;164;p13"/>
            <p:cNvSpPr/>
            <p:nvPr/>
          </p:nvSpPr>
          <p:spPr>
            <a:xfrm flipH="1">
              <a:off x="8357023" y="3581475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 flipH="1">
              <a:off x="7572500" y="42062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66" name="Google Shape;166;p13"/>
            <p:cNvGrpSpPr/>
            <p:nvPr/>
          </p:nvGrpSpPr>
          <p:grpSpPr>
            <a:xfrm>
              <a:off x="8573747" y="3854055"/>
              <a:ext cx="713073" cy="601763"/>
              <a:chOff x="3956076" y="-1500714"/>
              <a:chExt cx="592795" cy="500260"/>
            </a:xfrm>
          </p:grpSpPr>
          <p:sp>
            <p:nvSpPr>
              <p:cNvPr id="167" name="Google Shape;167;p13"/>
              <p:cNvSpPr/>
              <p:nvPr/>
            </p:nvSpPr>
            <p:spPr>
              <a:xfrm>
                <a:off x="4151776" y="-1277505"/>
                <a:ext cx="88324" cy="69824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023" extrusionOk="0">
                    <a:moveTo>
                      <a:pt x="863" y="1"/>
                    </a:moveTo>
                    <a:cubicBezTo>
                      <a:pt x="604" y="1"/>
                      <a:pt x="382" y="95"/>
                      <a:pt x="254" y="286"/>
                    </a:cubicBezTo>
                    <a:cubicBezTo>
                      <a:pt x="1" y="671"/>
                      <a:pt x="254" y="1308"/>
                      <a:pt x="820" y="1712"/>
                    </a:cubicBezTo>
                    <a:cubicBezTo>
                      <a:pt x="1105" y="1919"/>
                      <a:pt x="1419" y="2023"/>
                      <a:pt x="1692" y="2023"/>
                    </a:cubicBezTo>
                    <a:cubicBezTo>
                      <a:pt x="1951" y="2023"/>
                      <a:pt x="2173" y="1929"/>
                      <a:pt x="2296" y="1742"/>
                    </a:cubicBezTo>
                    <a:cubicBezTo>
                      <a:pt x="2559" y="1348"/>
                      <a:pt x="2306" y="711"/>
                      <a:pt x="1740" y="307"/>
                    </a:cubicBezTo>
                    <a:cubicBezTo>
                      <a:pt x="1449" y="105"/>
                      <a:pt x="1135" y="1"/>
                      <a:pt x="863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4085507" y="-1303702"/>
                <a:ext cx="86218" cy="56432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635" extrusionOk="0">
                    <a:moveTo>
                      <a:pt x="978" y="0"/>
                    </a:moveTo>
                    <a:cubicBezTo>
                      <a:pt x="563" y="0"/>
                      <a:pt x="220" y="176"/>
                      <a:pt x="122" y="470"/>
                    </a:cubicBezTo>
                    <a:cubicBezTo>
                      <a:pt x="0" y="874"/>
                      <a:pt x="384" y="1328"/>
                      <a:pt x="981" y="1510"/>
                    </a:cubicBezTo>
                    <a:cubicBezTo>
                      <a:pt x="1213" y="1579"/>
                      <a:pt x="1425" y="1634"/>
                      <a:pt x="1611" y="1634"/>
                    </a:cubicBezTo>
                    <a:cubicBezTo>
                      <a:pt x="1896" y="1634"/>
                      <a:pt x="2122" y="1505"/>
                      <a:pt x="2275" y="1096"/>
                    </a:cubicBezTo>
                    <a:cubicBezTo>
                      <a:pt x="2497" y="530"/>
                      <a:pt x="2022" y="237"/>
                      <a:pt x="1426" y="65"/>
                    </a:cubicBezTo>
                    <a:cubicBezTo>
                      <a:pt x="1273" y="21"/>
                      <a:pt x="1122" y="0"/>
                      <a:pt x="978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4316481" y="-1215137"/>
                <a:ext cx="77141" cy="8466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2453" extrusionOk="0">
                    <a:moveTo>
                      <a:pt x="1080" y="0"/>
                    </a:moveTo>
                    <a:cubicBezTo>
                      <a:pt x="621" y="0"/>
                      <a:pt x="475" y="423"/>
                      <a:pt x="263" y="946"/>
                    </a:cubicBezTo>
                    <a:cubicBezTo>
                      <a:pt x="0" y="1593"/>
                      <a:pt x="101" y="2250"/>
                      <a:pt x="505" y="2412"/>
                    </a:cubicBezTo>
                    <a:cubicBezTo>
                      <a:pt x="568" y="2439"/>
                      <a:pt x="634" y="2452"/>
                      <a:pt x="703" y="2452"/>
                    </a:cubicBezTo>
                    <a:cubicBezTo>
                      <a:pt x="1066" y="2452"/>
                      <a:pt x="1488" y="2087"/>
                      <a:pt x="1709" y="1543"/>
                    </a:cubicBezTo>
                    <a:cubicBezTo>
                      <a:pt x="1972" y="896"/>
                      <a:pt x="2234" y="350"/>
                      <a:pt x="1466" y="77"/>
                    </a:cubicBezTo>
                    <a:cubicBezTo>
                      <a:pt x="1316" y="24"/>
                      <a:pt x="1189" y="0"/>
                      <a:pt x="1080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4337777" y="-1278990"/>
                <a:ext cx="63853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40" extrusionOk="0">
                    <a:moveTo>
                      <a:pt x="1091" y="1"/>
                    </a:moveTo>
                    <a:cubicBezTo>
                      <a:pt x="718" y="1"/>
                      <a:pt x="349" y="370"/>
                      <a:pt x="222" y="886"/>
                    </a:cubicBezTo>
                    <a:cubicBezTo>
                      <a:pt x="81" y="1462"/>
                      <a:pt x="0" y="1947"/>
                      <a:pt x="717" y="2108"/>
                    </a:cubicBezTo>
                    <a:cubicBezTo>
                      <a:pt x="803" y="2129"/>
                      <a:pt x="881" y="2139"/>
                      <a:pt x="953" y="2139"/>
                    </a:cubicBezTo>
                    <a:cubicBezTo>
                      <a:pt x="1406" y="2139"/>
                      <a:pt x="1596" y="1747"/>
                      <a:pt x="1718" y="1250"/>
                    </a:cubicBezTo>
                    <a:cubicBezTo>
                      <a:pt x="1849" y="663"/>
                      <a:pt x="1638" y="118"/>
                      <a:pt x="1223" y="16"/>
                    </a:cubicBezTo>
                    <a:cubicBezTo>
                      <a:pt x="1179" y="6"/>
                      <a:pt x="1135" y="1"/>
                      <a:pt x="1091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4351721" y="-1088950"/>
                <a:ext cx="95952" cy="6816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975" extrusionOk="0">
                    <a:moveTo>
                      <a:pt x="856" y="0"/>
                    </a:moveTo>
                    <a:cubicBezTo>
                      <a:pt x="560" y="0"/>
                      <a:pt x="316" y="102"/>
                      <a:pt x="203" y="302"/>
                    </a:cubicBezTo>
                    <a:cubicBezTo>
                      <a:pt x="0" y="686"/>
                      <a:pt x="324" y="1263"/>
                      <a:pt x="930" y="1606"/>
                    </a:cubicBezTo>
                    <a:cubicBezTo>
                      <a:pt x="1273" y="1792"/>
                      <a:pt x="1585" y="1974"/>
                      <a:pt x="1855" y="1974"/>
                    </a:cubicBezTo>
                    <a:cubicBezTo>
                      <a:pt x="2070" y="1974"/>
                      <a:pt x="2259" y="1858"/>
                      <a:pt x="2416" y="1535"/>
                    </a:cubicBezTo>
                    <a:cubicBezTo>
                      <a:pt x="2780" y="798"/>
                      <a:pt x="2305" y="575"/>
                      <a:pt x="1688" y="232"/>
                    </a:cubicBezTo>
                    <a:cubicBezTo>
                      <a:pt x="1406" y="77"/>
                      <a:pt x="1112" y="0"/>
                      <a:pt x="856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4421821" y="-1059129"/>
                <a:ext cx="82387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700" extrusionOk="0">
                    <a:moveTo>
                      <a:pt x="826" y="1"/>
                    </a:moveTo>
                    <a:cubicBezTo>
                      <a:pt x="570" y="1"/>
                      <a:pt x="360" y="128"/>
                      <a:pt x="223" y="520"/>
                    </a:cubicBezTo>
                    <a:cubicBezTo>
                      <a:pt x="1" y="1127"/>
                      <a:pt x="405" y="1399"/>
                      <a:pt x="971" y="1612"/>
                    </a:cubicBezTo>
                    <a:cubicBezTo>
                      <a:pt x="1134" y="1671"/>
                      <a:pt x="1298" y="1699"/>
                      <a:pt x="1452" y="1699"/>
                    </a:cubicBezTo>
                    <a:cubicBezTo>
                      <a:pt x="1824" y="1699"/>
                      <a:pt x="2138" y="1537"/>
                      <a:pt x="2245" y="1258"/>
                    </a:cubicBezTo>
                    <a:cubicBezTo>
                      <a:pt x="2386" y="864"/>
                      <a:pt x="2053" y="368"/>
                      <a:pt x="1497" y="166"/>
                    </a:cubicBezTo>
                    <a:cubicBezTo>
                      <a:pt x="1254" y="77"/>
                      <a:pt x="1026" y="1"/>
                      <a:pt x="826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341263" y="-1480971"/>
                <a:ext cx="87944" cy="6226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804" extrusionOk="0">
                    <a:moveTo>
                      <a:pt x="786" y="0"/>
                    </a:moveTo>
                    <a:cubicBezTo>
                      <a:pt x="516" y="0"/>
                      <a:pt x="295" y="94"/>
                      <a:pt x="192" y="278"/>
                    </a:cubicBezTo>
                    <a:cubicBezTo>
                      <a:pt x="0" y="622"/>
                      <a:pt x="303" y="1158"/>
                      <a:pt x="859" y="1461"/>
                    </a:cubicBezTo>
                    <a:cubicBezTo>
                      <a:pt x="1168" y="1635"/>
                      <a:pt x="1453" y="1803"/>
                      <a:pt x="1700" y="1803"/>
                    </a:cubicBezTo>
                    <a:cubicBezTo>
                      <a:pt x="1897" y="1803"/>
                      <a:pt x="2070" y="1697"/>
                      <a:pt x="2213" y="1401"/>
                    </a:cubicBezTo>
                    <a:cubicBezTo>
                      <a:pt x="2547" y="723"/>
                      <a:pt x="2112" y="521"/>
                      <a:pt x="1557" y="218"/>
                    </a:cubicBezTo>
                    <a:cubicBezTo>
                      <a:pt x="1293" y="72"/>
                      <a:pt x="1021" y="0"/>
                      <a:pt x="786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405772" y="-1453877"/>
                <a:ext cx="75415" cy="53636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554" extrusionOk="0">
                    <a:moveTo>
                      <a:pt x="749" y="1"/>
                    </a:moveTo>
                    <a:cubicBezTo>
                      <a:pt x="515" y="1"/>
                      <a:pt x="324" y="116"/>
                      <a:pt x="193" y="474"/>
                    </a:cubicBezTo>
                    <a:cubicBezTo>
                      <a:pt x="1" y="1030"/>
                      <a:pt x="365" y="1283"/>
                      <a:pt x="881" y="1474"/>
                    </a:cubicBezTo>
                    <a:cubicBezTo>
                      <a:pt x="1030" y="1528"/>
                      <a:pt x="1180" y="1554"/>
                      <a:pt x="1322" y="1554"/>
                    </a:cubicBezTo>
                    <a:cubicBezTo>
                      <a:pt x="1662" y="1554"/>
                      <a:pt x="1950" y="1408"/>
                      <a:pt x="2043" y="1151"/>
                    </a:cubicBezTo>
                    <a:cubicBezTo>
                      <a:pt x="2184" y="787"/>
                      <a:pt x="1871" y="342"/>
                      <a:pt x="1366" y="151"/>
                    </a:cubicBezTo>
                    <a:cubicBezTo>
                      <a:pt x="1140" y="71"/>
                      <a:pt x="931" y="1"/>
                      <a:pt x="749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218424" y="-1430890"/>
                <a:ext cx="70514" cy="77866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2256" extrusionOk="0">
                    <a:moveTo>
                      <a:pt x="730" y="0"/>
                    </a:moveTo>
                    <a:cubicBezTo>
                      <a:pt x="616" y="0"/>
                      <a:pt x="506" y="41"/>
                      <a:pt x="405" y="132"/>
                    </a:cubicBezTo>
                    <a:cubicBezTo>
                      <a:pt x="1" y="505"/>
                      <a:pt x="62" y="990"/>
                      <a:pt x="415" y="1556"/>
                    </a:cubicBezTo>
                    <a:cubicBezTo>
                      <a:pt x="688" y="1993"/>
                      <a:pt x="1093" y="2255"/>
                      <a:pt x="1421" y="2255"/>
                    </a:cubicBezTo>
                    <a:cubicBezTo>
                      <a:pt x="1519" y="2255"/>
                      <a:pt x="1610" y="2232"/>
                      <a:pt x="1689" y="2183"/>
                    </a:cubicBezTo>
                    <a:cubicBezTo>
                      <a:pt x="2043" y="1961"/>
                      <a:pt x="2043" y="1324"/>
                      <a:pt x="1689" y="758"/>
                    </a:cubicBezTo>
                    <a:cubicBezTo>
                      <a:pt x="1418" y="338"/>
                      <a:pt x="1058" y="0"/>
                      <a:pt x="730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174832" y="-1474344"/>
                <a:ext cx="74690" cy="6261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814" extrusionOk="0">
                    <a:moveTo>
                      <a:pt x="749" y="0"/>
                    </a:moveTo>
                    <a:cubicBezTo>
                      <a:pt x="556" y="0"/>
                      <a:pt x="382" y="65"/>
                      <a:pt x="263" y="198"/>
                    </a:cubicBezTo>
                    <a:cubicBezTo>
                      <a:pt x="0" y="501"/>
                      <a:pt x="132" y="1047"/>
                      <a:pt x="556" y="1431"/>
                    </a:cubicBezTo>
                    <a:cubicBezTo>
                      <a:pt x="808" y="1652"/>
                      <a:pt x="1045" y="1814"/>
                      <a:pt x="1290" y="1814"/>
                    </a:cubicBezTo>
                    <a:cubicBezTo>
                      <a:pt x="1458" y="1814"/>
                      <a:pt x="1629" y="1737"/>
                      <a:pt x="1810" y="1552"/>
                    </a:cubicBezTo>
                    <a:cubicBezTo>
                      <a:pt x="2163" y="1188"/>
                      <a:pt x="1951" y="703"/>
                      <a:pt x="1527" y="319"/>
                    </a:cubicBezTo>
                    <a:cubicBezTo>
                      <a:pt x="1282" y="108"/>
                      <a:pt x="999" y="0"/>
                      <a:pt x="749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4480428" y="-1222281"/>
                <a:ext cx="66338" cy="8100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2347" extrusionOk="0">
                    <a:moveTo>
                      <a:pt x="1096" y="0"/>
                    </a:moveTo>
                    <a:cubicBezTo>
                      <a:pt x="553" y="0"/>
                      <a:pt x="378" y="371"/>
                      <a:pt x="193" y="951"/>
                    </a:cubicBezTo>
                    <a:cubicBezTo>
                      <a:pt x="1" y="1588"/>
                      <a:pt x="163" y="2204"/>
                      <a:pt x="567" y="2325"/>
                    </a:cubicBezTo>
                    <a:cubicBezTo>
                      <a:pt x="612" y="2339"/>
                      <a:pt x="659" y="2346"/>
                      <a:pt x="706" y="2346"/>
                    </a:cubicBezTo>
                    <a:cubicBezTo>
                      <a:pt x="1067" y="2346"/>
                      <a:pt x="1458" y="1949"/>
                      <a:pt x="1629" y="1386"/>
                    </a:cubicBezTo>
                    <a:cubicBezTo>
                      <a:pt x="1820" y="749"/>
                      <a:pt x="1921" y="92"/>
                      <a:pt x="1265" y="11"/>
                    </a:cubicBezTo>
                    <a:cubicBezTo>
                      <a:pt x="1205" y="4"/>
                      <a:pt x="1148" y="0"/>
                      <a:pt x="1096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4502759" y="-1222281"/>
                <a:ext cx="44007" cy="8107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349" extrusionOk="0">
                    <a:moveTo>
                      <a:pt x="454" y="1"/>
                    </a:moveTo>
                    <a:cubicBezTo>
                      <a:pt x="276" y="1"/>
                      <a:pt x="142" y="41"/>
                      <a:pt x="32" y="112"/>
                    </a:cubicBezTo>
                    <a:cubicBezTo>
                      <a:pt x="82" y="112"/>
                      <a:pt x="153" y="112"/>
                      <a:pt x="223" y="122"/>
                    </a:cubicBezTo>
                    <a:cubicBezTo>
                      <a:pt x="870" y="203"/>
                      <a:pt x="780" y="860"/>
                      <a:pt x="587" y="1497"/>
                    </a:cubicBezTo>
                    <a:cubicBezTo>
                      <a:pt x="466" y="1881"/>
                      <a:pt x="243" y="2194"/>
                      <a:pt x="1" y="2346"/>
                    </a:cubicBezTo>
                    <a:cubicBezTo>
                      <a:pt x="18" y="2347"/>
                      <a:pt x="35" y="2348"/>
                      <a:pt x="53" y="2348"/>
                    </a:cubicBezTo>
                    <a:cubicBezTo>
                      <a:pt x="414" y="2348"/>
                      <a:pt x="808" y="1954"/>
                      <a:pt x="982" y="1386"/>
                    </a:cubicBezTo>
                    <a:cubicBezTo>
                      <a:pt x="1173" y="749"/>
                      <a:pt x="1274" y="92"/>
                      <a:pt x="618" y="11"/>
                    </a:cubicBezTo>
                    <a:cubicBezTo>
                      <a:pt x="559" y="4"/>
                      <a:pt x="505" y="1"/>
                      <a:pt x="454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4498237" y="-1288585"/>
                <a:ext cx="50634" cy="71239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064" extrusionOk="0">
                    <a:moveTo>
                      <a:pt x="738" y="1"/>
                    </a:moveTo>
                    <a:cubicBezTo>
                      <a:pt x="334" y="1"/>
                      <a:pt x="1" y="456"/>
                      <a:pt x="1" y="1022"/>
                    </a:cubicBezTo>
                    <a:cubicBezTo>
                      <a:pt x="1" y="1598"/>
                      <a:pt x="112" y="2033"/>
                      <a:pt x="729" y="2063"/>
                    </a:cubicBezTo>
                    <a:cubicBezTo>
                      <a:pt x="741" y="2063"/>
                      <a:pt x="753" y="2064"/>
                      <a:pt x="765" y="2064"/>
                    </a:cubicBezTo>
                    <a:cubicBezTo>
                      <a:pt x="1340" y="2064"/>
                      <a:pt x="1466" y="1587"/>
                      <a:pt x="1466" y="1032"/>
                    </a:cubicBezTo>
                    <a:cubicBezTo>
                      <a:pt x="1466" y="466"/>
                      <a:pt x="1143" y="1"/>
                      <a:pt x="738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4507660" y="-1288585"/>
                <a:ext cx="41211" cy="71239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064" extrusionOk="0">
                    <a:moveTo>
                      <a:pt x="496" y="1"/>
                    </a:moveTo>
                    <a:lnTo>
                      <a:pt x="496" y="1"/>
                    </a:lnTo>
                    <a:cubicBezTo>
                      <a:pt x="708" y="183"/>
                      <a:pt x="860" y="517"/>
                      <a:pt x="860" y="890"/>
                    </a:cubicBezTo>
                    <a:cubicBezTo>
                      <a:pt x="860" y="1455"/>
                      <a:pt x="734" y="1922"/>
                      <a:pt x="159" y="1922"/>
                    </a:cubicBezTo>
                    <a:cubicBezTo>
                      <a:pt x="146" y="1922"/>
                      <a:pt x="134" y="1922"/>
                      <a:pt x="122" y="1921"/>
                    </a:cubicBezTo>
                    <a:cubicBezTo>
                      <a:pt x="81" y="1921"/>
                      <a:pt x="41" y="1912"/>
                      <a:pt x="0" y="1912"/>
                    </a:cubicBezTo>
                    <a:cubicBezTo>
                      <a:pt x="101" y="2002"/>
                      <a:pt x="253" y="2053"/>
                      <a:pt x="456" y="2063"/>
                    </a:cubicBezTo>
                    <a:cubicBezTo>
                      <a:pt x="468" y="2063"/>
                      <a:pt x="480" y="2064"/>
                      <a:pt x="492" y="2064"/>
                    </a:cubicBezTo>
                    <a:cubicBezTo>
                      <a:pt x="1067" y="2064"/>
                      <a:pt x="1193" y="1587"/>
                      <a:pt x="1193" y="1032"/>
                    </a:cubicBezTo>
                    <a:cubicBezTo>
                      <a:pt x="1193" y="476"/>
                      <a:pt x="890" y="21"/>
                      <a:pt x="496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4106423" y="-1156151"/>
                <a:ext cx="88324" cy="70169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033" extrusionOk="0">
                    <a:moveTo>
                      <a:pt x="1858" y="1"/>
                    </a:moveTo>
                    <a:cubicBezTo>
                      <a:pt x="1560" y="1"/>
                      <a:pt x="1194" y="159"/>
                      <a:pt x="890" y="450"/>
                    </a:cubicBezTo>
                    <a:cubicBezTo>
                      <a:pt x="405" y="915"/>
                      <a:pt x="1" y="1440"/>
                      <a:pt x="526" y="1825"/>
                    </a:cubicBezTo>
                    <a:cubicBezTo>
                      <a:pt x="722" y="1969"/>
                      <a:pt x="894" y="2033"/>
                      <a:pt x="1057" y="2033"/>
                    </a:cubicBezTo>
                    <a:cubicBezTo>
                      <a:pt x="1349" y="2033"/>
                      <a:pt x="1610" y="1830"/>
                      <a:pt x="1921" y="1532"/>
                    </a:cubicBezTo>
                    <a:cubicBezTo>
                      <a:pt x="2397" y="1077"/>
                      <a:pt x="2559" y="460"/>
                      <a:pt x="2276" y="157"/>
                    </a:cubicBezTo>
                    <a:cubicBezTo>
                      <a:pt x="2173" y="51"/>
                      <a:pt x="2027" y="1"/>
                      <a:pt x="1858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076" y="-1228011"/>
                <a:ext cx="87599" cy="59538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1725" extrusionOk="0">
                    <a:moveTo>
                      <a:pt x="909" y="1"/>
                    </a:moveTo>
                    <a:cubicBezTo>
                      <a:pt x="540" y="1"/>
                      <a:pt x="244" y="139"/>
                      <a:pt x="152" y="389"/>
                    </a:cubicBezTo>
                    <a:cubicBezTo>
                      <a:pt x="1" y="773"/>
                      <a:pt x="385" y="1278"/>
                      <a:pt x="1011" y="1521"/>
                    </a:cubicBezTo>
                    <a:cubicBezTo>
                      <a:pt x="1303" y="1634"/>
                      <a:pt x="1599" y="1725"/>
                      <a:pt x="1844" y="1725"/>
                    </a:cubicBezTo>
                    <a:cubicBezTo>
                      <a:pt x="2126" y="1725"/>
                      <a:pt x="2341" y="1604"/>
                      <a:pt x="2406" y="1258"/>
                    </a:cubicBezTo>
                    <a:cubicBezTo>
                      <a:pt x="2537" y="591"/>
                      <a:pt x="2173" y="359"/>
                      <a:pt x="1547" y="126"/>
                    </a:cubicBezTo>
                    <a:cubicBezTo>
                      <a:pt x="1327" y="41"/>
                      <a:pt x="1108" y="1"/>
                      <a:pt x="909" y="1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077810" y="-1100754"/>
                <a:ext cx="67718" cy="6837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1981" extrusionOk="0">
                    <a:moveTo>
                      <a:pt x="1063" y="0"/>
                    </a:moveTo>
                    <a:cubicBezTo>
                      <a:pt x="741" y="0"/>
                      <a:pt x="493" y="289"/>
                      <a:pt x="284" y="655"/>
                    </a:cubicBezTo>
                    <a:cubicBezTo>
                      <a:pt x="1" y="1150"/>
                      <a:pt x="62" y="1716"/>
                      <a:pt x="416" y="1908"/>
                    </a:cubicBezTo>
                    <a:cubicBezTo>
                      <a:pt x="502" y="1957"/>
                      <a:pt x="597" y="1981"/>
                      <a:pt x="696" y="1981"/>
                    </a:cubicBezTo>
                    <a:cubicBezTo>
                      <a:pt x="1003" y="1981"/>
                      <a:pt x="1344" y="1756"/>
                      <a:pt x="1558" y="1382"/>
                    </a:cubicBezTo>
                    <a:cubicBezTo>
                      <a:pt x="1841" y="887"/>
                      <a:pt x="1962" y="452"/>
                      <a:pt x="1436" y="118"/>
                    </a:cubicBezTo>
                    <a:cubicBezTo>
                      <a:pt x="1301" y="37"/>
                      <a:pt x="1178" y="0"/>
                      <a:pt x="1063" y="0"/>
                    </a:cubicBezTo>
                    <a:close/>
                  </a:path>
                </a:pathLst>
              </a:custGeom>
              <a:solidFill>
                <a:srgbClr val="965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144113" y="-1500714"/>
                <a:ext cx="116557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2149" extrusionOk="0">
                    <a:moveTo>
                      <a:pt x="2124" y="1"/>
                    </a:moveTo>
                    <a:cubicBezTo>
                      <a:pt x="1892" y="1"/>
                      <a:pt x="1640" y="40"/>
                      <a:pt x="1386" y="122"/>
                    </a:cubicBezTo>
                    <a:cubicBezTo>
                      <a:pt x="537" y="385"/>
                      <a:pt x="1" y="901"/>
                      <a:pt x="223" y="1517"/>
                    </a:cubicBezTo>
                    <a:cubicBezTo>
                      <a:pt x="382" y="1961"/>
                      <a:pt x="727" y="2149"/>
                      <a:pt x="1182" y="2149"/>
                    </a:cubicBezTo>
                    <a:cubicBezTo>
                      <a:pt x="1422" y="2149"/>
                      <a:pt x="1692" y="2097"/>
                      <a:pt x="1982" y="2003"/>
                    </a:cubicBezTo>
                    <a:cubicBezTo>
                      <a:pt x="2831" y="1730"/>
                      <a:pt x="3377" y="1093"/>
                      <a:pt x="3205" y="567"/>
                    </a:cubicBezTo>
                    <a:cubicBezTo>
                      <a:pt x="3092" y="208"/>
                      <a:pt x="2660" y="1"/>
                      <a:pt x="2124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4157022" y="-1496503"/>
                <a:ext cx="103649" cy="70031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2029" extrusionOk="0">
                    <a:moveTo>
                      <a:pt x="2407" y="0"/>
                    </a:moveTo>
                    <a:lnTo>
                      <a:pt x="2407" y="0"/>
                    </a:lnTo>
                    <a:cubicBezTo>
                      <a:pt x="2447" y="61"/>
                      <a:pt x="2477" y="122"/>
                      <a:pt x="2497" y="182"/>
                    </a:cubicBezTo>
                    <a:cubicBezTo>
                      <a:pt x="2659" y="698"/>
                      <a:pt x="2113" y="1345"/>
                      <a:pt x="1275" y="1618"/>
                    </a:cubicBezTo>
                    <a:cubicBezTo>
                      <a:pt x="988" y="1709"/>
                      <a:pt x="721" y="1759"/>
                      <a:pt x="485" y="1759"/>
                    </a:cubicBezTo>
                    <a:cubicBezTo>
                      <a:pt x="304" y="1759"/>
                      <a:pt x="141" y="1730"/>
                      <a:pt x="1" y="1669"/>
                    </a:cubicBezTo>
                    <a:lnTo>
                      <a:pt x="1" y="1669"/>
                    </a:lnTo>
                    <a:cubicBezTo>
                      <a:pt x="186" y="1919"/>
                      <a:pt x="465" y="2029"/>
                      <a:pt x="809" y="2029"/>
                    </a:cubicBezTo>
                    <a:cubicBezTo>
                      <a:pt x="1048" y="2029"/>
                      <a:pt x="1318" y="1976"/>
                      <a:pt x="1608" y="1881"/>
                    </a:cubicBezTo>
                    <a:cubicBezTo>
                      <a:pt x="2457" y="1608"/>
                      <a:pt x="3003" y="971"/>
                      <a:pt x="2831" y="445"/>
                    </a:cubicBezTo>
                    <a:cubicBezTo>
                      <a:pt x="2771" y="253"/>
                      <a:pt x="2619" y="101"/>
                      <a:pt x="2407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4058999" y="-1457708"/>
                <a:ext cx="112036" cy="85252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2470" extrusionOk="0">
                    <a:moveTo>
                      <a:pt x="2223" y="0"/>
                    </a:moveTo>
                    <a:cubicBezTo>
                      <a:pt x="1862" y="0"/>
                      <a:pt x="1434" y="146"/>
                      <a:pt x="1042" y="433"/>
                    </a:cubicBezTo>
                    <a:cubicBezTo>
                      <a:pt x="324" y="949"/>
                      <a:pt x="0" y="1727"/>
                      <a:pt x="314" y="2172"/>
                    </a:cubicBezTo>
                    <a:cubicBezTo>
                      <a:pt x="459" y="2372"/>
                      <a:pt x="710" y="2470"/>
                      <a:pt x="1006" y="2470"/>
                    </a:cubicBezTo>
                    <a:cubicBezTo>
                      <a:pt x="1368" y="2470"/>
                      <a:pt x="1799" y="2324"/>
                      <a:pt x="2194" y="2041"/>
                    </a:cubicBezTo>
                    <a:cubicBezTo>
                      <a:pt x="2911" y="1525"/>
                      <a:pt x="3245" y="747"/>
                      <a:pt x="2922" y="302"/>
                    </a:cubicBezTo>
                    <a:cubicBezTo>
                      <a:pt x="2775" y="100"/>
                      <a:pt x="2522" y="0"/>
                      <a:pt x="2223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4076809" y="-1457052"/>
                <a:ext cx="94226" cy="84355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2444" extrusionOk="0">
                    <a:moveTo>
                      <a:pt x="1910" y="0"/>
                    </a:moveTo>
                    <a:lnTo>
                      <a:pt x="1910" y="0"/>
                    </a:lnTo>
                    <a:cubicBezTo>
                      <a:pt x="1991" y="40"/>
                      <a:pt x="2052" y="101"/>
                      <a:pt x="2103" y="171"/>
                    </a:cubicBezTo>
                    <a:cubicBezTo>
                      <a:pt x="2426" y="616"/>
                      <a:pt x="2103" y="1395"/>
                      <a:pt x="1384" y="1921"/>
                    </a:cubicBezTo>
                    <a:cubicBezTo>
                      <a:pt x="989" y="2198"/>
                      <a:pt x="565" y="2343"/>
                      <a:pt x="207" y="2343"/>
                    </a:cubicBezTo>
                    <a:cubicBezTo>
                      <a:pt x="135" y="2343"/>
                      <a:pt x="66" y="2337"/>
                      <a:pt x="0" y="2325"/>
                    </a:cubicBezTo>
                    <a:lnTo>
                      <a:pt x="0" y="2325"/>
                    </a:lnTo>
                    <a:cubicBezTo>
                      <a:pt x="135" y="2405"/>
                      <a:pt x="305" y="2444"/>
                      <a:pt x="494" y="2444"/>
                    </a:cubicBezTo>
                    <a:cubicBezTo>
                      <a:pt x="855" y="2444"/>
                      <a:pt x="1286" y="2300"/>
                      <a:pt x="1678" y="2022"/>
                    </a:cubicBezTo>
                    <a:cubicBezTo>
                      <a:pt x="2395" y="1506"/>
                      <a:pt x="2729" y="728"/>
                      <a:pt x="2406" y="283"/>
                    </a:cubicBezTo>
                    <a:cubicBezTo>
                      <a:pt x="2294" y="121"/>
                      <a:pt x="2123" y="30"/>
                      <a:pt x="1910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996562" y="-1389748"/>
                <a:ext cx="95952" cy="101923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953" extrusionOk="0">
                    <a:moveTo>
                      <a:pt x="1790" y="0"/>
                    </a:moveTo>
                    <a:cubicBezTo>
                      <a:pt x="1355" y="0"/>
                      <a:pt x="857" y="410"/>
                      <a:pt x="495" y="961"/>
                    </a:cubicBezTo>
                    <a:cubicBezTo>
                      <a:pt x="20" y="1709"/>
                      <a:pt x="0" y="2548"/>
                      <a:pt x="465" y="2851"/>
                    </a:cubicBezTo>
                    <a:cubicBezTo>
                      <a:pt x="572" y="2920"/>
                      <a:pt x="696" y="2953"/>
                      <a:pt x="829" y="2953"/>
                    </a:cubicBezTo>
                    <a:cubicBezTo>
                      <a:pt x="1264" y="2953"/>
                      <a:pt x="1799" y="2605"/>
                      <a:pt x="2163" y="2033"/>
                    </a:cubicBezTo>
                    <a:cubicBezTo>
                      <a:pt x="2648" y="1294"/>
                      <a:pt x="2780" y="627"/>
                      <a:pt x="2204" y="153"/>
                    </a:cubicBezTo>
                    <a:cubicBezTo>
                      <a:pt x="2078" y="47"/>
                      <a:pt x="1937" y="0"/>
                      <a:pt x="1790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4023414" y="-1389748"/>
                <a:ext cx="69099" cy="101957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954" extrusionOk="0">
                    <a:moveTo>
                      <a:pt x="1004" y="0"/>
                    </a:moveTo>
                    <a:cubicBezTo>
                      <a:pt x="905" y="0"/>
                      <a:pt x="802" y="21"/>
                      <a:pt x="698" y="61"/>
                    </a:cubicBezTo>
                    <a:cubicBezTo>
                      <a:pt x="819" y="81"/>
                      <a:pt x="930" y="122"/>
                      <a:pt x="1031" y="213"/>
                    </a:cubicBezTo>
                    <a:cubicBezTo>
                      <a:pt x="1608" y="688"/>
                      <a:pt x="1476" y="1355"/>
                      <a:pt x="1001" y="2093"/>
                    </a:cubicBezTo>
                    <a:cubicBezTo>
                      <a:pt x="718" y="2528"/>
                      <a:pt x="354" y="2821"/>
                      <a:pt x="0" y="2952"/>
                    </a:cubicBezTo>
                    <a:cubicBezTo>
                      <a:pt x="18" y="2953"/>
                      <a:pt x="36" y="2954"/>
                      <a:pt x="54" y="2954"/>
                    </a:cubicBezTo>
                    <a:cubicBezTo>
                      <a:pt x="489" y="2954"/>
                      <a:pt x="1017" y="2605"/>
                      <a:pt x="1385" y="2033"/>
                    </a:cubicBezTo>
                    <a:cubicBezTo>
                      <a:pt x="1870" y="1294"/>
                      <a:pt x="2002" y="627"/>
                      <a:pt x="1426" y="153"/>
                    </a:cubicBezTo>
                    <a:cubicBezTo>
                      <a:pt x="1297" y="49"/>
                      <a:pt x="1155" y="0"/>
                      <a:pt x="1004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4126683" y="-1197155"/>
                <a:ext cx="111656" cy="68443"/>
              </a:xfrm>
              <a:custGeom>
                <a:avLst/>
                <a:gdLst/>
                <a:ahLst/>
                <a:cxnLst/>
                <a:rect l="l" t="t" r="r" b="b"/>
                <a:pathLst>
                  <a:path w="3235" h="1983" extrusionOk="0">
                    <a:moveTo>
                      <a:pt x="1589" y="0"/>
                    </a:moveTo>
                    <a:cubicBezTo>
                      <a:pt x="723" y="0"/>
                      <a:pt x="11" y="441"/>
                      <a:pt x="11" y="981"/>
                    </a:cubicBezTo>
                    <a:cubicBezTo>
                      <a:pt x="0" y="1527"/>
                      <a:pt x="718" y="1972"/>
                      <a:pt x="1597" y="1982"/>
                    </a:cubicBezTo>
                    <a:cubicBezTo>
                      <a:pt x="1632" y="1982"/>
                      <a:pt x="1666" y="1982"/>
                      <a:pt x="1701" y="1982"/>
                    </a:cubicBezTo>
                    <a:cubicBezTo>
                      <a:pt x="2540" y="1982"/>
                      <a:pt x="3186" y="1846"/>
                      <a:pt x="3215" y="1011"/>
                    </a:cubicBezTo>
                    <a:cubicBezTo>
                      <a:pt x="3235" y="182"/>
                      <a:pt x="2507" y="11"/>
                      <a:pt x="1617" y="0"/>
                    </a:cubicBezTo>
                    <a:cubicBezTo>
                      <a:pt x="1608" y="0"/>
                      <a:pt x="1599" y="0"/>
                      <a:pt x="1589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33310" y="-1190528"/>
                <a:ext cx="104719" cy="61816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791" extrusionOk="0">
                    <a:moveTo>
                      <a:pt x="2537" y="1"/>
                    </a:moveTo>
                    <a:cubicBezTo>
                      <a:pt x="2638" y="132"/>
                      <a:pt x="2689" y="314"/>
                      <a:pt x="2689" y="547"/>
                    </a:cubicBezTo>
                    <a:cubicBezTo>
                      <a:pt x="2660" y="1384"/>
                      <a:pt x="2012" y="1527"/>
                      <a:pt x="1169" y="1527"/>
                    </a:cubicBezTo>
                    <a:cubicBezTo>
                      <a:pt x="1137" y="1527"/>
                      <a:pt x="1105" y="1527"/>
                      <a:pt x="1072" y="1527"/>
                    </a:cubicBezTo>
                    <a:cubicBezTo>
                      <a:pt x="657" y="1517"/>
                      <a:pt x="284" y="1416"/>
                      <a:pt x="1" y="1264"/>
                    </a:cubicBezTo>
                    <a:lnTo>
                      <a:pt x="1" y="1264"/>
                    </a:lnTo>
                    <a:cubicBezTo>
                      <a:pt x="273" y="1567"/>
                      <a:pt x="799" y="1790"/>
                      <a:pt x="1405" y="1790"/>
                    </a:cubicBezTo>
                    <a:cubicBezTo>
                      <a:pt x="1440" y="1790"/>
                      <a:pt x="1474" y="1790"/>
                      <a:pt x="1509" y="1790"/>
                    </a:cubicBezTo>
                    <a:cubicBezTo>
                      <a:pt x="2348" y="1790"/>
                      <a:pt x="2994" y="1654"/>
                      <a:pt x="3023" y="819"/>
                    </a:cubicBezTo>
                    <a:cubicBezTo>
                      <a:pt x="3033" y="395"/>
                      <a:pt x="2841" y="142"/>
                      <a:pt x="2537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225051" y="-1221039"/>
                <a:ext cx="116557" cy="76899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2228" extrusionOk="0">
                    <a:moveTo>
                      <a:pt x="2215" y="1"/>
                    </a:moveTo>
                    <a:cubicBezTo>
                      <a:pt x="1927" y="1"/>
                      <a:pt x="1603" y="68"/>
                      <a:pt x="1285" y="207"/>
                    </a:cubicBezTo>
                    <a:cubicBezTo>
                      <a:pt x="476" y="561"/>
                      <a:pt x="1" y="1258"/>
                      <a:pt x="223" y="1764"/>
                    </a:cubicBezTo>
                    <a:cubicBezTo>
                      <a:pt x="358" y="2065"/>
                      <a:pt x="721" y="2228"/>
                      <a:pt x="1166" y="2228"/>
                    </a:cubicBezTo>
                    <a:cubicBezTo>
                      <a:pt x="1454" y="2228"/>
                      <a:pt x="1776" y="2160"/>
                      <a:pt x="2093" y="2017"/>
                    </a:cubicBezTo>
                    <a:cubicBezTo>
                      <a:pt x="2902" y="1663"/>
                      <a:pt x="3377" y="966"/>
                      <a:pt x="3154" y="460"/>
                    </a:cubicBezTo>
                    <a:cubicBezTo>
                      <a:pt x="3020" y="160"/>
                      <a:pt x="2659" y="1"/>
                      <a:pt x="2215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250178" y="-1221108"/>
                <a:ext cx="91430" cy="77003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2231" extrusionOk="0">
                    <a:moveTo>
                      <a:pt x="1495" y="1"/>
                    </a:moveTo>
                    <a:cubicBezTo>
                      <a:pt x="1446" y="1"/>
                      <a:pt x="1396" y="3"/>
                      <a:pt x="1345" y="7"/>
                    </a:cubicBezTo>
                    <a:cubicBezTo>
                      <a:pt x="1577" y="78"/>
                      <a:pt x="1759" y="220"/>
                      <a:pt x="1851" y="411"/>
                    </a:cubicBezTo>
                    <a:cubicBezTo>
                      <a:pt x="2073" y="917"/>
                      <a:pt x="1598" y="1615"/>
                      <a:pt x="789" y="1968"/>
                    </a:cubicBezTo>
                    <a:cubicBezTo>
                      <a:pt x="516" y="2089"/>
                      <a:pt x="254" y="2150"/>
                      <a:pt x="0" y="2170"/>
                    </a:cubicBezTo>
                    <a:cubicBezTo>
                      <a:pt x="133" y="2210"/>
                      <a:pt x="281" y="2230"/>
                      <a:pt x="439" y="2230"/>
                    </a:cubicBezTo>
                    <a:cubicBezTo>
                      <a:pt x="726" y="2230"/>
                      <a:pt x="1046" y="2162"/>
                      <a:pt x="1365" y="2019"/>
                    </a:cubicBezTo>
                    <a:cubicBezTo>
                      <a:pt x="2174" y="1665"/>
                      <a:pt x="2649" y="968"/>
                      <a:pt x="2426" y="462"/>
                    </a:cubicBezTo>
                    <a:cubicBezTo>
                      <a:pt x="2290" y="162"/>
                      <a:pt x="1933" y="1"/>
                      <a:pt x="1495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327285" y="-1238055"/>
                <a:ext cx="113416" cy="68719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1991" extrusionOk="0">
                    <a:moveTo>
                      <a:pt x="1727" y="0"/>
                    </a:moveTo>
                    <a:cubicBezTo>
                      <a:pt x="1688" y="0"/>
                      <a:pt x="1648" y="1"/>
                      <a:pt x="1608" y="3"/>
                    </a:cubicBezTo>
                    <a:cubicBezTo>
                      <a:pt x="729" y="43"/>
                      <a:pt x="1" y="356"/>
                      <a:pt x="51" y="1064"/>
                    </a:cubicBezTo>
                    <a:cubicBezTo>
                      <a:pt x="115" y="1803"/>
                      <a:pt x="689" y="1990"/>
                      <a:pt x="1446" y="1990"/>
                    </a:cubicBezTo>
                    <a:cubicBezTo>
                      <a:pt x="1528" y="1990"/>
                      <a:pt x="1613" y="1988"/>
                      <a:pt x="1699" y="1984"/>
                    </a:cubicBezTo>
                    <a:cubicBezTo>
                      <a:pt x="2588" y="1944"/>
                      <a:pt x="3286" y="1468"/>
                      <a:pt x="3256" y="922"/>
                    </a:cubicBezTo>
                    <a:cubicBezTo>
                      <a:pt x="3236" y="401"/>
                      <a:pt x="2562" y="0"/>
                      <a:pt x="1727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329390" y="-1219486"/>
                <a:ext cx="111311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1453" extrusionOk="0">
                    <a:moveTo>
                      <a:pt x="3053" y="0"/>
                    </a:moveTo>
                    <a:cubicBezTo>
                      <a:pt x="3043" y="526"/>
                      <a:pt x="2366" y="991"/>
                      <a:pt x="1496" y="1031"/>
                    </a:cubicBezTo>
                    <a:cubicBezTo>
                      <a:pt x="1408" y="1035"/>
                      <a:pt x="1322" y="1038"/>
                      <a:pt x="1238" y="1038"/>
                    </a:cubicBezTo>
                    <a:cubicBezTo>
                      <a:pt x="685" y="1038"/>
                      <a:pt x="229" y="939"/>
                      <a:pt x="0" y="597"/>
                    </a:cubicBezTo>
                    <a:lnTo>
                      <a:pt x="0" y="597"/>
                    </a:lnTo>
                    <a:cubicBezTo>
                      <a:pt x="91" y="1277"/>
                      <a:pt x="653" y="1453"/>
                      <a:pt x="1380" y="1453"/>
                    </a:cubicBezTo>
                    <a:cubicBezTo>
                      <a:pt x="1464" y="1453"/>
                      <a:pt x="1550" y="1450"/>
                      <a:pt x="1638" y="1446"/>
                    </a:cubicBezTo>
                    <a:cubicBezTo>
                      <a:pt x="2527" y="1406"/>
                      <a:pt x="3225" y="930"/>
                      <a:pt x="3195" y="384"/>
                    </a:cubicBezTo>
                    <a:cubicBezTo>
                      <a:pt x="3195" y="243"/>
                      <a:pt x="3134" y="112"/>
                      <a:pt x="3053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095965" y="-1315506"/>
                <a:ext cx="94226" cy="68167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1975" extrusionOk="0">
                    <a:moveTo>
                      <a:pt x="1703" y="1"/>
                    </a:moveTo>
                    <a:cubicBezTo>
                      <a:pt x="1433" y="1"/>
                      <a:pt x="1142" y="135"/>
                      <a:pt x="820" y="367"/>
                    </a:cubicBezTo>
                    <a:cubicBezTo>
                      <a:pt x="254" y="771"/>
                      <a:pt x="1" y="1387"/>
                      <a:pt x="254" y="1742"/>
                    </a:cubicBezTo>
                    <a:cubicBezTo>
                      <a:pt x="368" y="1897"/>
                      <a:pt x="565" y="1974"/>
                      <a:pt x="800" y="1974"/>
                    </a:cubicBezTo>
                    <a:cubicBezTo>
                      <a:pt x="1085" y="1974"/>
                      <a:pt x="1424" y="1862"/>
                      <a:pt x="1739" y="1641"/>
                    </a:cubicBezTo>
                    <a:cubicBezTo>
                      <a:pt x="2305" y="1226"/>
                      <a:pt x="2730" y="660"/>
                      <a:pt x="2305" y="266"/>
                    </a:cubicBezTo>
                    <a:cubicBezTo>
                      <a:pt x="2114" y="83"/>
                      <a:pt x="1915" y="1"/>
                      <a:pt x="1703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117261" y="-1315472"/>
                <a:ext cx="72930" cy="6796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1969" extrusionOk="0">
                    <a:moveTo>
                      <a:pt x="1093" y="0"/>
                    </a:moveTo>
                    <a:cubicBezTo>
                      <a:pt x="1004" y="0"/>
                      <a:pt x="913" y="15"/>
                      <a:pt x="819" y="42"/>
                    </a:cubicBezTo>
                    <a:cubicBezTo>
                      <a:pt x="960" y="72"/>
                      <a:pt x="1102" y="153"/>
                      <a:pt x="1234" y="274"/>
                    </a:cubicBezTo>
                    <a:cubicBezTo>
                      <a:pt x="1658" y="669"/>
                      <a:pt x="1234" y="1245"/>
                      <a:pt x="657" y="1649"/>
                    </a:cubicBezTo>
                    <a:cubicBezTo>
                      <a:pt x="445" y="1801"/>
                      <a:pt x="212" y="1902"/>
                      <a:pt x="1" y="1952"/>
                    </a:cubicBezTo>
                    <a:cubicBezTo>
                      <a:pt x="57" y="1963"/>
                      <a:pt x="116" y="1969"/>
                      <a:pt x="178" y="1969"/>
                    </a:cubicBezTo>
                    <a:cubicBezTo>
                      <a:pt x="464" y="1969"/>
                      <a:pt x="807" y="1855"/>
                      <a:pt x="1122" y="1640"/>
                    </a:cubicBezTo>
                    <a:cubicBezTo>
                      <a:pt x="1688" y="1225"/>
                      <a:pt x="2113" y="659"/>
                      <a:pt x="1688" y="265"/>
                    </a:cubicBezTo>
                    <a:cubicBezTo>
                      <a:pt x="1497" y="81"/>
                      <a:pt x="1301" y="0"/>
                      <a:pt x="1093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153881" y="-1365519"/>
                <a:ext cx="72274" cy="6837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981" extrusionOk="0">
                    <a:moveTo>
                      <a:pt x="1392" y="1"/>
                    </a:moveTo>
                    <a:cubicBezTo>
                      <a:pt x="1092" y="1"/>
                      <a:pt x="746" y="182"/>
                      <a:pt x="496" y="502"/>
                    </a:cubicBezTo>
                    <a:cubicBezTo>
                      <a:pt x="132" y="976"/>
                      <a:pt x="1" y="1421"/>
                      <a:pt x="445" y="1826"/>
                    </a:cubicBezTo>
                    <a:cubicBezTo>
                      <a:pt x="565" y="1933"/>
                      <a:pt x="701" y="1980"/>
                      <a:pt x="841" y="1980"/>
                    </a:cubicBezTo>
                    <a:cubicBezTo>
                      <a:pt x="1140" y="1980"/>
                      <a:pt x="1462" y="1765"/>
                      <a:pt x="1709" y="1441"/>
                    </a:cubicBezTo>
                    <a:cubicBezTo>
                      <a:pt x="2073" y="967"/>
                      <a:pt x="2093" y="380"/>
                      <a:pt x="1759" y="118"/>
                    </a:cubicBezTo>
                    <a:cubicBezTo>
                      <a:pt x="1655" y="39"/>
                      <a:pt x="1528" y="1"/>
                      <a:pt x="1392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59473" y="-1357649"/>
                <a:ext cx="66303" cy="6050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753" extrusionOk="0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739" y="274"/>
                      <a:pt x="1648" y="607"/>
                      <a:pt x="1426" y="890"/>
                    </a:cubicBezTo>
                    <a:cubicBezTo>
                      <a:pt x="1179" y="1213"/>
                      <a:pt x="856" y="1429"/>
                      <a:pt x="558" y="1429"/>
                    </a:cubicBezTo>
                    <a:cubicBezTo>
                      <a:pt x="417" y="1429"/>
                      <a:pt x="282" y="1381"/>
                      <a:pt x="162" y="1274"/>
                    </a:cubicBezTo>
                    <a:cubicBezTo>
                      <a:pt x="92" y="1213"/>
                      <a:pt x="41" y="1163"/>
                      <a:pt x="0" y="1103"/>
                    </a:cubicBezTo>
                    <a:lnTo>
                      <a:pt x="0" y="1103"/>
                    </a:lnTo>
                    <a:cubicBezTo>
                      <a:pt x="21" y="1274"/>
                      <a:pt x="101" y="1436"/>
                      <a:pt x="283" y="1598"/>
                    </a:cubicBezTo>
                    <a:cubicBezTo>
                      <a:pt x="403" y="1705"/>
                      <a:pt x="539" y="1752"/>
                      <a:pt x="679" y="1752"/>
                    </a:cubicBezTo>
                    <a:cubicBezTo>
                      <a:pt x="978" y="1752"/>
                      <a:pt x="1300" y="1537"/>
                      <a:pt x="1547" y="1213"/>
                    </a:cubicBezTo>
                    <a:cubicBezTo>
                      <a:pt x="1871" y="799"/>
                      <a:pt x="1921" y="294"/>
                      <a:pt x="170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431278" y="-1404590"/>
                <a:ext cx="88635" cy="65682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1903" extrusionOk="0">
                    <a:moveTo>
                      <a:pt x="1817" y="1"/>
                    </a:moveTo>
                    <a:cubicBezTo>
                      <a:pt x="1539" y="1"/>
                      <a:pt x="1204" y="120"/>
                      <a:pt x="899" y="350"/>
                    </a:cubicBezTo>
                    <a:cubicBezTo>
                      <a:pt x="364" y="744"/>
                      <a:pt x="0" y="1320"/>
                      <a:pt x="384" y="1674"/>
                    </a:cubicBezTo>
                    <a:cubicBezTo>
                      <a:pt x="558" y="1831"/>
                      <a:pt x="743" y="1903"/>
                      <a:pt x="938" y="1903"/>
                    </a:cubicBezTo>
                    <a:cubicBezTo>
                      <a:pt x="1207" y="1903"/>
                      <a:pt x="1495" y="1767"/>
                      <a:pt x="1799" y="1533"/>
                    </a:cubicBezTo>
                    <a:cubicBezTo>
                      <a:pt x="2335" y="1138"/>
                      <a:pt x="2568" y="542"/>
                      <a:pt x="2314" y="208"/>
                    </a:cubicBezTo>
                    <a:cubicBezTo>
                      <a:pt x="2206" y="69"/>
                      <a:pt x="2028" y="1"/>
                      <a:pt x="1817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461617" y="-1404659"/>
                <a:ext cx="58296" cy="6568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903" extrusionOk="0">
                    <a:moveTo>
                      <a:pt x="937" y="0"/>
                    </a:moveTo>
                    <a:cubicBezTo>
                      <a:pt x="782" y="0"/>
                      <a:pt x="609" y="37"/>
                      <a:pt x="435" y="109"/>
                    </a:cubicBezTo>
                    <a:cubicBezTo>
                      <a:pt x="647" y="109"/>
                      <a:pt x="819" y="180"/>
                      <a:pt x="930" y="322"/>
                    </a:cubicBezTo>
                    <a:cubicBezTo>
                      <a:pt x="1183" y="655"/>
                      <a:pt x="950" y="1241"/>
                      <a:pt x="415" y="1646"/>
                    </a:cubicBezTo>
                    <a:cubicBezTo>
                      <a:pt x="273" y="1757"/>
                      <a:pt x="132" y="1838"/>
                      <a:pt x="0" y="1899"/>
                    </a:cubicBezTo>
                    <a:cubicBezTo>
                      <a:pt x="25" y="1901"/>
                      <a:pt x="50" y="1903"/>
                      <a:pt x="76" y="1903"/>
                    </a:cubicBezTo>
                    <a:cubicBezTo>
                      <a:pt x="339" y="1903"/>
                      <a:pt x="626" y="1765"/>
                      <a:pt x="920" y="1535"/>
                    </a:cubicBezTo>
                    <a:cubicBezTo>
                      <a:pt x="1456" y="1140"/>
                      <a:pt x="1689" y="544"/>
                      <a:pt x="1435" y="210"/>
                    </a:cubicBezTo>
                    <a:cubicBezTo>
                      <a:pt x="1330" y="70"/>
                      <a:pt x="1150" y="0"/>
                      <a:pt x="937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4396384" y="-1357201"/>
                <a:ext cx="70514" cy="65958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1911" extrusionOk="0">
                    <a:moveTo>
                      <a:pt x="1170" y="1"/>
                    </a:moveTo>
                    <a:cubicBezTo>
                      <a:pt x="879" y="1"/>
                      <a:pt x="582" y="221"/>
                      <a:pt x="344" y="544"/>
                    </a:cubicBezTo>
                    <a:cubicBezTo>
                      <a:pt x="10" y="998"/>
                      <a:pt x="0" y="1564"/>
                      <a:pt x="333" y="1807"/>
                    </a:cubicBezTo>
                    <a:cubicBezTo>
                      <a:pt x="431" y="1877"/>
                      <a:pt x="548" y="1911"/>
                      <a:pt x="672" y="1911"/>
                    </a:cubicBezTo>
                    <a:cubicBezTo>
                      <a:pt x="961" y="1911"/>
                      <a:pt x="1293" y="1731"/>
                      <a:pt x="1526" y="1413"/>
                    </a:cubicBezTo>
                    <a:cubicBezTo>
                      <a:pt x="1870" y="948"/>
                      <a:pt x="2042" y="544"/>
                      <a:pt x="1546" y="139"/>
                    </a:cubicBezTo>
                    <a:cubicBezTo>
                      <a:pt x="1426" y="43"/>
                      <a:pt x="1299" y="1"/>
                      <a:pt x="1170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4413814" y="-1357270"/>
                <a:ext cx="53084" cy="66062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914" extrusionOk="0">
                    <a:moveTo>
                      <a:pt x="659" y="0"/>
                    </a:moveTo>
                    <a:cubicBezTo>
                      <a:pt x="624" y="0"/>
                      <a:pt x="590" y="3"/>
                      <a:pt x="556" y="10"/>
                    </a:cubicBezTo>
                    <a:cubicBezTo>
                      <a:pt x="627" y="40"/>
                      <a:pt x="698" y="70"/>
                      <a:pt x="769" y="131"/>
                    </a:cubicBezTo>
                    <a:cubicBezTo>
                      <a:pt x="1264" y="535"/>
                      <a:pt x="1082" y="940"/>
                      <a:pt x="749" y="1395"/>
                    </a:cubicBezTo>
                    <a:cubicBezTo>
                      <a:pt x="546" y="1678"/>
                      <a:pt x="263" y="1849"/>
                      <a:pt x="1" y="1890"/>
                    </a:cubicBezTo>
                    <a:cubicBezTo>
                      <a:pt x="56" y="1905"/>
                      <a:pt x="114" y="1913"/>
                      <a:pt x="174" y="1913"/>
                    </a:cubicBezTo>
                    <a:cubicBezTo>
                      <a:pt x="465" y="1913"/>
                      <a:pt x="795" y="1734"/>
                      <a:pt x="1021" y="1415"/>
                    </a:cubicBezTo>
                    <a:cubicBezTo>
                      <a:pt x="1365" y="950"/>
                      <a:pt x="1537" y="546"/>
                      <a:pt x="1041" y="141"/>
                    </a:cubicBezTo>
                    <a:cubicBezTo>
                      <a:pt x="922" y="46"/>
                      <a:pt x="789" y="0"/>
                      <a:pt x="65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4017478" y="-1190528"/>
                <a:ext cx="58986" cy="87288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2529" extrusionOk="0">
                    <a:moveTo>
                      <a:pt x="876" y="1"/>
                    </a:moveTo>
                    <a:cubicBezTo>
                      <a:pt x="82" y="1"/>
                      <a:pt x="91" y="523"/>
                      <a:pt x="41" y="1214"/>
                    </a:cubicBezTo>
                    <a:cubicBezTo>
                      <a:pt x="1" y="1911"/>
                      <a:pt x="314" y="2497"/>
                      <a:pt x="738" y="2528"/>
                    </a:cubicBezTo>
                    <a:cubicBezTo>
                      <a:pt x="750" y="2529"/>
                      <a:pt x="761" y="2529"/>
                      <a:pt x="772" y="2529"/>
                    </a:cubicBezTo>
                    <a:cubicBezTo>
                      <a:pt x="1193" y="2529"/>
                      <a:pt x="1559" y="1994"/>
                      <a:pt x="1607" y="1315"/>
                    </a:cubicBezTo>
                    <a:cubicBezTo>
                      <a:pt x="1648" y="617"/>
                      <a:pt x="1709" y="10"/>
                      <a:pt x="900" y="1"/>
                    </a:cubicBezTo>
                    <a:cubicBezTo>
                      <a:pt x="892" y="1"/>
                      <a:pt x="884" y="1"/>
                      <a:pt x="876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4037359" y="-1190528"/>
                <a:ext cx="39105" cy="87288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529" extrusionOk="0">
                    <a:moveTo>
                      <a:pt x="324" y="1"/>
                    </a:moveTo>
                    <a:cubicBezTo>
                      <a:pt x="203" y="1"/>
                      <a:pt x="92" y="10"/>
                      <a:pt x="0" y="41"/>
                    </a:cubicBezTo>
                    <a:cubicBezTo>
                      <a:pt x="769" y="71"/>
                      <a:pt x="708" y="657"/>
                      <a:pt x="658" y="1345"/>
                    </a:cubicBezTo>
                    <a:cubicBezTo>
                      <a:pt x="627" y="1901"/>
                      <a:pt x="375" y="2356"/>
                      <a:pt x="51" y="2508"/>
                    </a:cubicBezTo>
                    <a:cubicBezTo>
                      <a:pt x="92" y="2517"/>
                      <a:pt x="132" y="2528"/>
                      <a:pt x="162" y="2528"/>
                    </a:cubicBezTo>
                    <a:cubicBezTo>
                      <a:pt x="174" y="2529"/>
                      <a:pt x="185" y="2529"/>
                      <a:pt x="196" y="2529"/>
                    </a:cubicBezTo>
                    <a:cubicBezTo>
                      <a:pt x="617" y="2529"/>
                      <a:pt x="983" y="1994"/>
                      <a:pt x="1031" y="1315"/>
                    </a:cubicBezTo>
                    <a:cubicBezTo>
                      <a:pt x="1072" y="617"/>
                      <a:pt x="1133" y="10"/>
                      <a:pt x="324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4014682" y="-1256900"/>
                <a:ext cx="56570" cy="74311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153" extrusionOk="0">
                    <a:moveTo>
                      <a:pt x="772" y="1"/>
                    </a:moveTo>
                    <a:cubicBezTo>
                      <a:pt x="754" y="1"/>
                      <a:pt x="736" y="1"/>
                      <a:pt x="718" y="3"/>
                    </a:cubicBezTo>
                    <a:cubicBezTo>
                      <a:pt x="304" y="44"/>
                      <a:pt x="1" y="549"/>
                      <a:pt x="51" y="1145"/>
                    </a:cubicBezTo>
                    <a:cubicBezTo>
                      <a:pt x="108" y="1693"/>
                      <a:pt x="173" y="2153"/>
                      <a:pt x="785" y="2153"/>
                    </a:cubicBezTo>
                    <a:cubicBezTo>
                      <a:pt x="827" y="2153"/>
                      <a:pt x="872" y="2151"/>
                      <a:pt x="920" y="2146"/>
                    </a:cubicBezTo>
                    <a:cubicBezTo>
                      <a:pt x="1557" y="2085"/>
                      <a:pt x="1638" y="1600"/>
                      <a:pt x="1587" y="1003"/>
                    </a:cubicBezTo>
                    <a:cubicBezTo>
                      <a:pt x="1529" y="433"/>
                      <a:pt x="1174" y="1"/>
                      <a:pt x="772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4021999" y="-1255071"/>
                <a:ext cx="49253" cy="72516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2101" extrusionOk="0">
                    <a:moveTo>
                      <a:pt x="809" y="0"/>
                    </a:moveTo>
                    <a:cubicBezTo>
                      <a:pt x="951" y="182"/>
                      <a:pt x="1042" y="425"/>
                      <a:pt x="1062" y="688"/>
                    </a:cubicBezTo>
                    <a:cubicBezTo>
                      <a:pt x="1123" y="1284"/>
                      <a:pt x="1042" y="1770"/>
                      <a:pt x="405" y="1830"/>
                    </a:cubicBezTo>
                    <a:cubicBezTo>
                      <a:pt x="348" y="1837"/>
                      <a:pt x="296" y="1840"/>
                      <a:pt x="248" y="1840"/>
                    </a:cubicBezTo>
                    <a:cubicBezTo>
                      <a:pt x="150" y="1840"/>
                      <a:pt x="68" y="1827"/>
                      <a:pt x="1" y="1800"/>
                    </a:cubicBezTo>
                    <a:lnTo>
                      <a:pt x="1" y="1800"/>
                    </a:lnTo>
                    <a:cubicBezTo>
                      <a:pt x="98" y="1985"/>
                      <a:pt x="264" y="2101"/>
                      <a:pt x="566" y="2101"/>
                    </a:cubicBezTo>
                    <a:cubicBezTo>
                      <a:pt x="610" y="2101"/>
                      <a:pt x="658" y="2098"/>
                      <a:pt x="708" y="2093"/>
                    </a:cubicBezTo>
                    <a:cubicBezTo>
                      <a:pt x="1345" y="2032"/>
                      <a:pt x="1426" y="1547"/>
                      <a:pt x="1375" y="950"/>
                    </a:cubicBezTo>
                    <a:cubicBezTo>
                      <a:pt x="1335" y="506"/>
                      <a:pt x="1103" y="142"/>
                      <a:pt x="80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4238995" y="-1322824"/>
                <a:ext cx="111000" cy="8753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36" extrusionOk="0">
                    <a:moveTo>
                      <a:pt x="1956" y="0"/>
                    </a:moveTo>
                    <a:cubicBezTo>
                      <a:pt x="1548" y="0"/>
                      <a:pt x="1170" y="275"/>
                      <a:pt x="769" y="669"/>
                    </a:cubicBezTo>
                    <a:cubicBezTo>
                      <a:pt x="163" y="1266"/>
                      <a:pt x="1" y="2034"/>
                      <a:pt x="405" y="2368"/>
                    </a:cubicBezTo>
                    <a:cubicBezTo>
                      <a:pt x="539" y="2481"/>
                      <a:pt x="716" y="2535"/>
                      <a:pt x="916" y="2535"/>
                    </a:cubicBezTo>
                    <a:cubicBezTo>
                      <a:pt x="1321" y="2535"/>
                      <a:pt x="1818" y="2312"/>
                      <a:pt x="2225" y="1913"/>
                    </a:cubicBezTo>
                    <a:cubicBezTo>
                      <a:pt x="2822" y="1316"/>
                      <a:pt x="3215" y="640"/>
                      <a:pt x="2579" y="215"/>
                    </a:cubicBezTo>
                    <a:cubicBezTo>
                      <a:pt x="2360" y="66"/>
                      <a:pt x="2154" y="0"/>
                      <a:pt x="1956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4274269" y="-1322927"/>
                <a:ext cx="75726" cy="87426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2533" extrusionOk="0">
                    <a:moveTo>
                      <a:pt x="936" y="1"/>
                    </a:moveTo>
                    <a:cubicBezTo>
                      <a:pt x="738" y="1"/>
                      <a:pt x="546" y="66"/>
                      <a:pt x="354" y="178"/>
                    </a:cubicBezTo>
                    <a:cubicBezTo>
                      <a:pt x="546" y="187"/>
                      <a:pt x="758" y="248"/>
                      <a:pt x="971" y="400"/>
                    </a:cubicBezTo>
                    <a:cubicBezTo>
                      <a:pt x="1597" y="824"/>
                      <a:pt x="1213" y="1501"/>
                      <a:pt x="607" y="2098"/>
                    </a:cubicBezTo>
                    <a:cubicBezTo>
                      <a:pt x="425" y="2280"/>
                      <a:pt x="212" y="2431"/>
                      <a:pt x="0" y="2532"/>
                    </a:cubicBezTo>
                    <a:cubicBezTo>
                      <a:pt x="384" y="2492"/>
                      <a:pt x="829" y="2280"/>
                      <a:pt x="1203" y="1916"/>
                    </a:cubicBezTo>
                    <a:cubicBezTo>
                      <a:pt x="1800" y="1319"/>
                      <a:pt x="2193" y="643"/>
                      <a:pt x="1557" y="218"/>
                    </a:cubicBezTo>
                    <a:cubicBezTo>
                      <a:pt x="1339" y="66"/>
                      <a:pt x="1135" y="1"/>
                      <a:pt x="936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4300432" y="-1409077"/>
                <a:ext cx="79557" cy="10002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898" extrusionOk="0">
                    <a:moveTo>
                      <a:pt x="1350" y="1"/>
                    </a:moveTo>
                    <a:cubicBezTo>
                      <a:pt x="854" y="1"/>
                      <a:pt x="349" y="536"/>
                      <a:pt x="182" y="1258"/>
                    </a:cubicBezTo>
                    <a:cubicBezTo>
                      <a:pt x="0" y="2057"/>
                      <a:pt x="283" y="2784"/>
                      <a:pt x="819" y="2885"/>
                    </a:cubicBezTo>
                    <a:cubicBezTo>
                      <a:pt x="861" y="2893"/>
                      <a:pt x="904" y="2897"/>
                      <a:pt x="947" y="2897"/>
                    </a:cubicBezTo>
                    <a:cubicBezTo>
                      <a:pt x="1445" y="2897"/>
                      <a:pt x="1955" y="2369"/>
                      <a:pt x="2123" y="1642"/>
                    </a:cubicBezTo>
                    <a:cubicBezTo>
                      <a:pt x="2305" y="844"/>
                      <a:pt x="2022" y="116"/>
                      <a:pt x="1486" y="15"/>
                    </a:cubicBezTo>
                    <a:cubicBezTo>
                      <a:pt x="1441" y="5"/>
                      <a:pt x="1396" y="1"/>
                      <a:pt x="1350" y="1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4331116" y="-1409146"/>
                <a:ext cx="48873" cy="100163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902" extrusionOk="0">
                    <a:moveTo>
                      <a:pt x="459" y="1"/>
                    </a:moveTo>
                    <a:cubicBezTo>
                      <a:pt x="333" y="1"/>
                      <a:pt x="208" y="38"/>
                      <a:pt x="81" y="98"/>
                    </a:cubicBezTo>
                    <a:cubicBezTo>
                      <a:pt x="112" y="108"/>
                      <a:pt x="132" y="108"/>
                      <a:pt x="153" y="108"/>
                    </a:cubicBezTo>
                    <a:cubicBezTo>
                      <a:pt x="688" y="219"/>
                      <a:pt x="971" y="947"/>
                      <a:pt x="789" y="1735"/>
                    </a:cubicBezTo>
                    <a:cubicBezTo>
                      <a:pt x="668" y="2281"/>
                      <a:pt x="355" y="2716"/>
                      <a:pt x="1" y="2898"/>
                    </a:cubicBezTo>
                    <a:cubicBezTo>
                      <a:pt x="23" y="2900"/>
                      <a:pt x="45" y="2901"/>
                      <a:pt x="67" y="2901"/>
                    </a:cubicBezTo>
                    <a:cubicBezTo>
                      <a:pt x="562" y="2901"/>
                      <a:pt x="1060" y="2370"/>
                      <a:pt x="1234" y="1644"/>
                    </a:cubicBezTo>
                    <a:cubicBezTo>
                      <a:pt x="1416" y="846"/>
                      <a:pt x="1133" y="118"/>
                      <a:pt x="597" y="17"/>
                    </a:cubicBezTo>
                    <a:cubicBezTo>
                      <a:pt x="551" y="6"/>
                      <a:pt x="505" y="1"/>
                      <a:pt x="459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312961" y="-1494812"/>
                <a:ext cx="66717" cy="90843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2632" extrusionOk="0">
                    <a:moveTo>
                      <a:pt x="880" y="0"/>
                    </a:moveTo>
                    <a:cubicBezTo>
                      <a:pt x="863" y="0"/>
                      <a:pt x="846" y="1"/>
                      <a:pt x="830" y="2"/>
                    </a:cubicBezTo>
                    <a:cubicBezTo>
                      <a:pt x="335" y="52"/>
                      <a:pt x="1" y="669"/>
                      <a:pt x="82" y="1397"/>
                    </a:cubicBezTo>
                    <a:cubicBezTo>
                      <a:pt x="161" y="2106"/>
                      <a:pt x="249" y="2632"/>
                      <a:pt x="1037" y="2632"/>
                    </a:cubicBezTo>
                    <a:cubicBezTo>
                      <a:pt x="1058" y="2632"/>
                      <a:pt x="1080" y="2631"/>
                      <a:pt x="1103" y="2630"/>
                    </a:cubicBezTo>
                    <a:cubicBezTo>
                      <a:pt x="1831" y="2610"/>
                      <a:pt x="1932" y="1963"/>
                      <a:pt x="1851" y="1236"/>
                    </a:cubicBezTo>
                    <a:cubicBezTo>
                      <a:pt x="1773" y="542"/>
                      <a:pt x="1346" y="0"/>
                      <a:pt x="880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4324144" y="-1494812"/>
                <a:ext cx="54810" cy="883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2560" extrusionOk="0">
                    <a:moveTo>
                      <a:pt x="556" y="0"/>
                    </a:moveTo>
                    <a:cubicBezTo>
                      <a:pt x="539" y="0"/>
                      <a:pt x="522" y="1"/>
                      <a:pt x="506" y="2"/>
                    </a:cubicBezTo>
                    <a:cubicBezTo>
                      <a:pt x="304" y="23"/>
                      <a:pt x="132" y="133"/>
                      <a:pt x="0" y="315"/>
                    </a:cubicBezTo>
                    <a:cubicBezTo>
                      <a:pt x="72" y="285"/>
                      <a:pt x="142" y="255"/>
                      <a:pt x="223" y="255"/>
                    </a:cubicBezTo>
                    <a:cubicBezTo>
                      <a:pt x="243" y="253"/>
                      <a:pt x="264" y="251"/>
                      <a:pt x="284" y="251"/>
                    </a:cubicBezTo>
                    <a:cubicBezTo>
                      <a:pt x="746" y="251"/>
                      <a:pt x="1176" y="791"/>
                      <a:pt x="1244" y="1488"/>
                    </a:cubicBezTo>
                    <a:cubicBezTo>
                      <a:pt x="1294" y="1903"/>
                      <a:pt x="1274" y="2296"/>
                      <a:pt x="1112" y="2559"/>
                    </a:cubicBezTo>
                    <a:cubicBezTo>
                      <a:pt x="1537" y="2368"/>
                      <a:pt x="1588" y="1832"/>
                      <a:pt x="1527" y="1236"/>
                    </a:cubicBezTo>
                    <a:cubicBezTo>
                      <a:pt x="1449" y="542"/>
                      <a:pt x="1022" y="0"/>
                      <a:pt x="556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170621" y="-1081840"/>
                <a:ext cx="113071" cy="6796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1969" extrusionOk="0">
                    <a:moveTo>
                      <a:pt x="1309" y="0"/>
                    </a:moveTo>
                    <a:cubicBezTo>
                      <a:pt x="680" y="0"/>
                      <a:pt x="174" y="265"/>
                      <a:pt x="92" y="682"/>
                    </a:cubicBezTo>
                    <a:cubicBezTo>
                      <a:pt x="1" y="1188"/>
                      <a:pt x="587" y="1734"/>
                      <a:pt x="1406" y="1895"/>
                    </a:cubicBezTo>
                    <a:cubicBezTo>
                      <a:pt x="1647" y="1940"/>
                      <a:pt x="1876" y="1968"/>
                      <a:pt x="2083" y="1968"/>
                    </a:cubicBezTo>
                    <a:cubicBezTo>
                      <a:pt x="2590" y="1968"/>
                      <a:pt x="2969" y="1797"/>
                      <a:pt x="3084" y="1259"/>
                    </a:cubicBezTo>
                    <a:cubicBezTo>
                      <a:pt x="3276" y="339"/>
                      <a:pt x="2599" y="208"/>
                      <a:pt x="1770" y="46"/>
                    </a:cubicBezTo>
                    <a:cubicBezTo>
                      <a:pt x="1612" y="15"/>
                      <a:pt x="1457" y="0"/>
                      <a:pt x="1309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4177593" y="-1070484"/>
                <a:ext cx="102993" cy="56605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1640" extrusionOk="0">
                    <a:moveTo>
                      <a:pt x="2539" y="0"/>
                    </a:moveTo>
                    <a:cubicBezTo>
                      <a:pt x="2599" y="142"/>
                      <a:pt x="2609" y="344"/>
                      <a:pt x="2559" y="596"/>
                    </a:cubicBezTo>
                    <a:cubicBezTo>
                      <a:pt x="2452" y="1129"/>
                      <a:pt x="2076" y="1302"/>
                      <a:pt x="1579" y="1302"/>
                    </a:cubicBezTo>
                    <a:cubicBezTo>
                      <a:pt x="1367" y="1302"/>
                      <a:pt x="1134" y="1271"/>
                      <a:pt x="890" y="1223"/>
                    </a:cubicBezTo>
                    <a:cubicBezTo>
                      <a:pt x="537" y="1162"/>
                      <a:pt x="234" y="1021"/>
                      <a:pt x="1" y="849"/>
                    </a:cubicBezTo>
                    <a:lnTo>
                      <a:pt x="1" y="849"/>
                    </a:lnTo>
                    <a:cubicBezTo>
                      <a:pt x="214" y="1173"/>
                      <a:pt x="658" y="1456"/>
                      <a:pt x="1204" y="1566"/>
                    </a:cubicBezTo>
                    <a:cubicBezTo>
                      <a:pt x="1445" y="1611"/>
                      <a:pt x="1674" y="1639"/>
                      <a:pt x="1881" y="1639"/>
                    </a:cubicBezTo>
                    <a:cubicBezTo>
                      <a:pt x="2388" y="1639"/>
                      <a:pt x="2767" y="1468"/>
                      <a:pt x="2882" y="930"/>
                    </a:cubicBezTo>
                    <a:cubicBezTo>
                      <a:pt x="2983" y="425"/>
                      <a:pt x="2831" y="162"/>
                      <a:pt x="253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4269023" y="-1091366"/>
                <a:ext cx="117627" cy="75864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198" extrusionOk="0">
                    <a:moveTo>
                      <a:pt x="2188" y="0"/>
                    </a:moveTo>
                    <a:cubicBezTo>
                      <a:pt x="1934" y="0"/>
                      <a:pt x="1656" y="48"/>
                      <a:pt x="1375" y="150"/>
                    </a:cubicBezTo>
                    <a:cubicBezTo>
                      <a:pt x="546" y="443"/>
                      <a:pt x="0" y="726"/>
                      <a:pt x="182" y="1484"/>
                    </a:cubicBezTo>
                    <a:cubicBezTo>
                      <a:pt x="314" y="2004"/>
                      <a:pt x="678" y="2198"/>
                      <a:pt x="1136" y="2198"/>
                    </a:cubicBezTo>
                    <a:cubicBezTo>
                      <a:pt x="1417" y="2198"/>
                      <a:pt x="1733" y="2125"/>
                      <a:pt x="2053" y="2010"/>
                    </a:cubicBezTo>
                    <a:cubicBezTo>
                      <a:pt x="2882" y="1706"/>
                      <a:pt x="3407" y="1050"/>
                      <a:pt x="3225" y="534"/>
                    </a:cubicBezTo>
                    <a:cubicBezTo>
                      <a:pt x="3097" y="191"/>
                      <a:pt x="2692" y="0"/>
                      <a:pt x="2188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4289629" y="-1091090"/>
                <a:ext cx="97022" cy="75657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192" extrusionOk="0">
                    <a:moveTo>
                      <a:pt x="1799" y="0"/>
                    </a:moveTo>
                    <a:lnTo>
                      <a:pt x="1799" y="0"/>
                    </a:lnTo>
                    <a:cubicBezTo>
                      <a:pt x="1981" y="92"/>
                      <a:pt x="2123" y="233"/>
                      <a:pt x="2183" y="405"/>
                    </a:cubicBezTo>
                    <a:cubicBezTo>
                      <a:pt x="2365" y="920"/>
                      <a:pt x="1840" y="1577"/>
                      <a:pt x="1011" y="1880"/>
                    </a:cubicBezTo>
                    <a:cubicBezTo>
                      <a:pt x="697" y="1997"/>
                      <a:pt x="384" y="2066"/>
                      <a:pt x="105" y="2066"/>
                    </a:cubicBezTo>
                    <a:cubicBezTo>
                      <a:pt x="70" y="2066"/>
                      <a:pt x="35" y="2065"/>
                      <a:pt x="0" y="2062"/>
                    </a:cubicBezTo>
                    <a:lnTo>
                      <a:pt x="0" y="2062"/>
                    </a:lnTo>
                    <a:cubicBezTo>
                      <a:pt x="154" y="2152"/>
                      <a:pt x="340" y="2191"/>
                      <a:pt x="545" y="2191"/>
                    </a:cubicBezTo>
                    <a:cubicBezTo>
                      <a:pt x="826" y="2191"/>
                      <a:pt x="1141" y="2118"/>
                      <a:pt x="1456" y="2002"/>
                    </a:cubicBezTo>
                    <a:cubicBezTo>
                      <a:pt x="2285" y="1698"/>
                      <a:pt x="2810" y="1042"/>
                      <a:pt x="2628" y="526"/>
                    </a:cubicBezTo>
                    <a:cubicBezTo>
                      <a:pt x="2517" y="233"/>
                      <a:pt x="2204" y="51"/>
                      <a:pt x="1799" y="0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344369" y="-1151388"/>
                <a:ext cx="81352" cy="8487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459" extrusionOk="0">
                    <a:moveTo>
                      <a:pt x="1685" y="0"/>
                    </a:moveTo>
                    <a:cubicBezTo>
                      <a:pt x="1327" y="0"/>
                      <a:pt x="897" y="311"/>
                      <a:pt x="618" y="797"/>
                    </a:cubicBezTo>
                    <a:cubicBezTo>
                      <a:pt x="263" y="1414"/>
                      <a:pt x="1" y="1808"/>
                      <a:pt x="668" y="2313"/>
                    </a:cubicBezTo>
                    <a:cubicBezTo>
                      <a:pt x="801" y="2414"/>
                      <a:pt x="929" y="2458"/>
                      <a:pt x="1051" y="2458"/>
                    </a:cubicBezTo>
                    <a:cubicBezTo>
                      <a:pt x="1420" y="2458"/>
                      <a:pt x="1737" y="2056"/>
                      <a:pt x="2002" y="1585"/>
                    </a:cubicBezTo>
                    <a:cubicBezTo>
                      <a:pt x="2356" y="969"/>
                      <a:pt x="2336" y="292"/>
                      <a:pt x="1952" y="69"/>
                    </a:cubicBezTo>
                    <a:cubicBezTo>
                      <a:pt x="1871" y="22"/>
                      <a:pt x="1781" y="0"/>
                      <a:pt x="1685" y="0"/>
                    </a:cubicBezTo>
                    <a:close/>
                  </a:path>
                </a:pathLst>
              </a:custGeom>
              <a:solidFill>
                <a:srgbClr val="E89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4367080" y="-1151112"/>
                <a:ext cx="58641" cy="84596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2451" extrusionOk="0">
                    <a:moveTo>
                      <a:pt x="1132" y="1"/>
                    </a:moveTo>
                    <a:lnTo>
                      <a:pt x="1132" y="1"/>
                    </a:lnTo>
                    <a:cubicBezTo>
                      <a:pt x="1415" y="284"/>
                      <a:pt x="1405" y="880"/>
                      <a:pt x="1092" y="1446"/>
                    </a:cubicBezTo>
                    <a:cubicBezTo>
                      <a:pt x="820" y="1908"/>
                      <a:pt x="500" y="2313"/>
                      <a:pt x="131" y="2313"/>
                    </a:cubicBezTo>
                    <a:cubicBezTo>
                      <a:pt x="88" y="2313"/>
                      <a:pt x="44" y="2307"/>
                      <a:pt x="0" y="2296"/>
                    </a:cubicBezTo>
                    <a:lnTo>
                      <a:pt x="0" y="2296"/>
                    </a:lnTo>
                    <a:lnTo>
                      <a:pt x="10" y="2305"/>
                    </a:lnTo>
                    <a:cubicBezTo>
                      <a:pt x="143" y="2406"/>
                      <a:pt x="271" y="2450"/>
                      <a:pt x="393" y="2450"/>
                    </a:cubicBezTo>
                    <a:cubicBezTo>
                      <a:pt x="762" y="2450"/>
                      <a:pt x="1079" y="2048"/>
                      <a:pt x="1344" y="1577"/>
                    </a:cubicBezTo>
                    <a:cubicBezTo>
                      <a:pt x="1698" y="961"/>
                      <a:pt x="1678" y="284"/>
                      <a:pt x="1294" y="61"/>
                    </a:cubicBezTo>
                    <a:cubicBezTo>
                      <a:pt x="1243" y="31"/>
                      <a:pt x="1193" y="11"/>
                      <a:pt x="1132" y="1"/>
                    </a:cubicBezTo>
                    <a:close/>
                  </a:path>
                </a:pathLst>
              </a:custGeom>
              <a:solidFill>
                <a:srgbClr val="B270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13"/>
            <p:cNvGrpSpPr/>
            <p:nvPr/>
          </p:nvGrpSpPr>
          <p:grpSpPr>
            <a:xfrm>
              <a:off x="7746734" y="4412110"/>
              <a:ext cx="829446" cy="811680"/>
              <a:chOff x="5310789" y="4467723"/>
              <a:chExt cx="1000659" cy="979225"/>
            </a:xfrm>
          </p:grpSpPr>
          <p:sp>
            <p:nvSpPr>
              <p:cNvPr id="221" name="Google Shape;221;p13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378" y="4927"/>
                      <a:pt x="6227" y="4260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5385445" y="4554460"/>
                <a:ext cx="146620" cy="689851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19987" extrusionOk="0">
                    <a:moveTo>
                      <a:pt x="562" y="1"/>
                    </a:moveTo>
                    <a:cubicBezTo>
                      <a:pt x="481" y="1"/>
                      <a:pt x="395" y="81"/>
                      <a:pt x="355" y="258"/>
                    </a:cubicBezTo>
                    <a:cubicBezTo>
                      <a:pt x="1" y="1350"/>
                      <a:pt x="11" y="3219"/>
                      <a:pt x="213" y="5403"/>
                    </a:cubicBezTo>
                    <a:cubicBezTo>
                      <a:pt x="243" y="5767"/>
                      <a:pt x="142" y="6636"/>
                      <a:pt x="304" y="7748"/>
                    </a:cubicBezTo>
                    <a:cubicBezTo>
                      <a:pt x="506" y="9173"/>
                      <a:pt x="809" y="9558"/>
                      <a:pt x="890" y="9951"/>
                    </a:cubicBezTo>
                    <a:cubicBezTo>
                      <a:pt x="961" y="10335"/>
                      <a:pt x="1002" y="11488"/>
                      <a:pt x="1164" y="12206"/>
                    </a:cubicBezTo>
                    <a:cubicBezTo>
                      <a:pt x="1487" y="13590"/>
                      <a:pt x="1891" y="14298"/>
                      <a:pt x="1952" y="14632"/>
                    </a:cubicBezTo>
                    <a:cubicBezTo>
                      <a:pt x="2103" y="15582"/>
                      <a:pt x="2296" y="16512"/>
                      <a:pt x="2548" y="17290"/>
                    </a:cubicBezTo>
                    <a:cubicBezTo>
                      <a:pt x="2912" y="18422"/>
                      <a:pt x="3428" y="19271"/>
                      <a:pt x="3751" y="19888"/>
                    </a:cubicBezTo>
                    <a:cubicBezTo>
                      <a:pt x="3784" y="19956"/>
                      <a:pt x="3843" y="19987"/>
                      <a:pt x="3907" y="19987"/>
                    </a:cubicBezTo>
                    <a:cubicBezTo>
                      <a:pt x="4064" y="19987"/>
                      <a:pt x="4247" y="19804"/>
                      <a:pt x="4125" y="19524"/>
                    </a:cubicBezTo>
                    <a:cubicBezTo>
                      <a:pt x="1982" y="13853"/>
                      <a:pt x="82" y="5726"/>
                      <a:pt x="729" y="359"/>
                    </a:cubicBezTo>
                    <a:cubicBezTo>
                      <a:pt x="757" y="132"/>
                      <a:pt x="664" y="1"/>
                      <a:pt x="562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429" y="5300"/>
                      <a:pt x="5429" y="5271"/>
                      <a:pt x="5439" y="5240"/>
                    </a:cubicBezTo>
                    <a:lnTo>
                      <a:pt x="5439" y="5240"/>
                    </a:lnTo>
                    <a:cubicBezTo>
                      <a:pt x="5418" y="5280"/>
                      <a:pt x="5329" y="5295"/>
                      <a:pt x="5198" y="5295"/>
                    </a:cubicBezTo>
                    <a:cubicBezTo>
                      <a:pt x="4719" y="5295"/>
                      <a:pt x="3673" y="5085"/>
                      <a:pt x="3327" y="5085"/>
                    </a:cubicBezTo>
                    <a:cubicBezTo>
                      <a:pt x="3264" y="5085"/>
                      <a:pt x="3224" y="5092"/>
                      <a:pt x="3215" y="5109"/>
                    </a:cubicBezTo>
                    <a:cubicBezTo>
                      <a:pt x="3053" y="5392"/>
                      <a:pt x="3023" y="6261"/>
                      <a:pt x="3266" y="6949"/>
                    </a:cubicBezTo>
                    <a:cubicBezTo>
                      <a:pt x="3670" y="8090"/>
                      <a:pt x="3781" y="8869"/>
                      <a:pt x="4388" y="9455"/>
                    </a:cubicBezTo>
                    <a:cubicBezTo>
                      <a:pt x="4913" y="9950"/>
                      <a:pt x="5328" y="10557"/>
                      <a:pt x="5580" y="11709"/>
                    </a:cubicBezTo>
                    <a:cubicBezTo>
                      <a:pt x="6137" y="14307"/>
                      <a:pt x="4954" y="14206"/>
                      <a:pt x="5014" y="14499"/>
                    </a:cubicBezTo>
                    <a:cubicBezTo>
                      <a:pt x="5036" y="14608"/>
                      <a:pt x="5122" y="14628"/>
                      <a:pt x="5247" y="14628"/>
                    </a:cubicBezTo>
                    <a:cubicBezTo>
                      <a:pt x="5322" y="14628"/>
                      <a:pt x="5411" y="14621"/>
                      <a:pt x="5510" y="14621"/>
                    </a:cubicBezTo>
                    <a:cubicBezTo>
                      <a:pt x="6008" y="14621"/>
                      <a:pt x="6734" y="14811"/>
                      <a:pt x="6986" y="17117"/>
                    </a:cubicBezTo>
                    <a:cubicBezTo>
                      <a:pt x="7180" y="18938"/>
                      <a:pt x="6616" y="19120"/>
                      <a:pt x="6191" y="19120"/>
                    </a:cubicBezTo>
                    <a:cubicBezTo>
                      <a:pt x="6086" y="19120"/>
                      <a:pt x="5989" y="19108"/>
                      <a:pt x="5914" y="19108"/>
                    </a:cubicBezTo>
                    <a:cubicBezTo>
                      <a:pt x="5484" y="19108"/>
                      <a:pt x="5104" y="20021"/>
                      <a:pt x="4100" y="20021"/>
                    </a:cubicBezTo>
                    <a:cubicBezTo>
                      <a:pt x="3899" y="20021"/>
                      <a:pt x="3673" y="19984"/>
                      <a:pt x="3417" y="19897"/>
                    </a:cubicBezTo>
                    <a:cubicBezTo>
                      <a:pt x="1345" y="19189"/>
                      <a:pt x="3660" y="15550"/>
                      <a:pt x="3630" y="14964"/>
                    </a:cubicBezTo>
                    <a:cubicBezTo>
                      <a:pt x="3610" y="14651"/>
                      <a:pt x="1831" y="14580"/>
                      <a:pt x="1568" y="12639"/>
                    </a:cubicBezTo>
                    <a:cubicBezTo>
                      <a:pt x="1254" y="10385"/>
                      <a:pt x="2821" y="10264"/>
                      <a:pt x="2761" y="10082"/>
                    </a:cubicBezTo>
                    <a:cubicBezTo>
                      <a:pt x="2669" y="9789"/>
                      <a:pt x="1204" y="10132"/>
                      <a:pt x="779" y="8222"/>
                    </a:cubicBezTo>
                    <a:cubicBezTo>
                      <a:pt x="284" y="5968"/>
                      <a:pt x="2123" y="6109"/>
                      <a:pt x="2083" y="5442"/>
                    </a:cubicBezTo>
                    <a:cubicBezTo>
                      <a:pt x="2039" y="4857"/>
                      <a:pt x="1186" y="4101"/>
                      <a:pt x="2040" y="4101"/>
                    </a:cubicBezTo>
                    <a:cubicBezTo>
                      <a:pt x="2160" y="4101"/>
                      <a:pt x="2313" y="4116"/>
                      <a:pt x="2507" y="4148"/>
                    </a:cubicBezTo>
                    <a:cubicBezTo>
                      <a:pt x="3120" y="4255"/>
                      <a:pt x="4089" y="4888"/>
                      <a:pt x="5009" y="4888"/>
                    </a:cubicBezTo>
                    <a:cubicBezTo>
                      <a:pt x="5228" y="4888"/>
                      <a:pt x="5444" y="4852"/>
                      <a:pt x="5652" y="4765"/>
                    </a:cubicBezTo>
                    <a:cubicBezTo>
                      <a:pt x="5955" y="4451"/>
                      <a:pt x="6157" y="3936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5388241" y="4554460"/>
                <a:ext cx="143789" cy="689817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19986" extrusionOk="0">
                    <a:moveTo>
                      <a:pt x="280" y="234"/>
                    </a:moveTo>
                    <a:lnTo>
                      <a:pt x="280" y="234"/>
                    </a:lnTo>
                    <a:cubicBezTo>
                      <a:pt x="278" y="241"/>
                      <a:pt x="276" y="249"/>
                      <a:pt x="274" y="258"/>
                    </a:cubicBezTo>
                    <a:cubicBezTo>
                      <a:pt x="276" y="250"/>
                      <a:pt x="278" y="241"/>
                      <a:pt x="280" y="234"/>
                    </a:cubicBezTo>
                    <a:close/>
                    <a:moveTo>
                      <a:pt x="481" y="1"/>
                    </a:moveTo>
                    <a:cubicBezTo>
                      <a:pt x="404" y="1"/>
                      <a:pt x="322" y="73"/>
                      <a:pt x="280" y="234"/>
                    </a:cubicBezTo>
                    <a:lnTo>
                      <a:pt x="280" y="234"/>
                    </a:lnTo>
                    <a:cubicBezTo>
                      <a:pt x="297" y="167"/>
                      <a:pt x="318" y="138"/>
                      <a:pt x="338" y="138"/>
                    </a:cubicBezTo>
                    <a:cubicBezTo>
                      <a:pt x="427" y="138"/>
                      <a:pt x="528" y="655"/>
                      <a:pt x="496" y="975"/>
                    </a:cubicBezTo>
                    <a:cubicBezTo>
                      <a:pt x="31" y="6191"/>
                      <a:pt x="1608" y="13298"/>
                      <a:pt x="3741" y="19312"/>
                    </a:cubicBezTo>
                    <a:cubicBezTo>
                      <a:pt x="3875" y="19628"/>
                      <a:pt x="3819" y="19952"/>
                      <a:pt x="3735" y="19952"/>
                    </a:cubicBezTo>
                    <a:cubicBezTo>
                      <a:pt x="3730" y="19952"/>
                      <a:pt x="3725" y="19951"/>
                      <a:pt x="3720" y="19949"/>
                    </a:cubicBezTo>
                    <a:lnTo>
                      <a:pt x="3720" y="19949"/>
                    </a:lnTo>
                    <a:cubicBezTo>
                      <a:pt x="3751" y="19974"/>
                      <a:pt x="3789" y="19985"/>
                      <a:pt x="3829" y="19985"/>
                    </a:cubicBezTo>
                    <a:cubicBezTo>
                      <a:pt x="3984" y="19985"/>
                      <a:pt x="4165" y="19806"/>
                      <a:pt x="4044" y="19524"/>
                    </a:cubicBezTo>
                    <a:cubicBezTo>
                      <a:pt x="1901" y="13853"/>
                      <a:pt x="1" y="5726"/>
                      <a:pt x="648" y="359"/>
                    </a:cubicBezTo>
                    <a:cubicBezTo>
                      <a:pt x="676" y="132"/>
                      <a:pt x="583" y="1"/>
                      <a:pt x="481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5654352" y="5224534"/>
                <a:ext cx="198496" cy="222415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44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761" y="1404"/>
                      <a:pt x="1813" y="4750"/>
                      <a:pt x="1843" y="5760"/>
                    </a:cubicBezTo>
                    <a:cubicBezTo>
                      <a:pt x="1858" y="6209"/>
                      <a:pt x="2272" y="6444"/>
                      <a:pt x="2705" y="6444"/>
                    </a:cubicBezTo>
                    <a:cubicBezTo>
                      <a:pt x="3180" y="6444"/>
                      <a:pt x="3677" y="6161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5654352" y="5224534"/>
                <a:ext cx="198496" cy="221517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18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327" y="706"/>
                      <a:pt x="550" y="1202"/>
                      <a:pt x="761" y="1778"/>
                    </a:cubicBezTo>
                    <a:cubicBezTo>
                      <a:pt x="988" y="1516"/>
                      <a:pt x="1443" y="1396"/>
                      <a:pt x="1922" y="1396"/>
                    </a:cubicBezTo>
                    <a:cubicBezTo>
                      <a:pt x="2793" y="1396"/>
                      <a:pt x="3743" y="1794"/>
                      <a:pt x="3542" y="2465"/>
                    </a:cubicBezTo>
                    <a:cubicBezTo>
                      <a:pt x="3198" y="3618"/>
                      <a:pt x="3036" y="5144"/>
                      <a:pt x="2955" y="6418"/>
                    </a:cubicBezTo>
                    <a:cubicBezTo>
                      <a:pt x="3339" y="6337"/>
                      <a:pt x="3683" y="6054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5835590" y="4630979"/>
                <a:ext cx="380252" cy="584684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16940" extrusionOk="0">
                    <a:moveTo>
                      <a:pt x="8884" y="1"/>
                    </a:moveTo>
                    <a:cubicBezTo>
                      <a:pt x="8723" y="1"/>
                      <a:pt x="8628" y="303"/>
                      <a:pt x="8833" y="507"/>
                    </a:cubicBezTo>
                    <a:cubicBezTo>
                      <a:pt x="9157" y="1225"/>
                      <a:pt x="9814" y="1690"/>
                      <a:pt x="10016" y="2549"/>
                    </a:cubicBezTo>
                    <a:cubicBezTo>
                      <a:pt x="10319" y="3863"/>
                      <a:pt x="9956" y="4621"/>
                      <a:pt x="10006" y="5036"/>
                    </a:cubicBezTo>
                    <a:cubicBezTo>
                      <a:pt x="10046" y="5440"/>
                      <a:pt x="10612" y="6350"/>
                      <a:pt x="10623" y="7694"/>
                    </a:cubicBezTo>
                    <a:cubicBezTo>
                      <a:pt x="10632" y="8311"/>
                      <a:pt x="9956" y="9433"/>
                      <a:pt x="9945" y="9776"/>
                    </a:cubicBezTo>
                    <a:cubicBezTo>
                      <a:pt x="9925" y="10151"/>
                      <a:pt x="10026" y="11081"/>
                      <a:pt x="9834" y="11656"/>
                    </a:cubicBezTo>
                    <a:cubicBezTo>
                      <a:pt x="9581" y="12415"/>
                      <a:pt x="8358" y="13173"/>
                      <a:pt x="8116" y="13415"/>
                    </a:cubicBezTo>
                    <a:cubicBezTo>
                      <a:pt x="7914" y="13617"/>
                      <a:pt x="7135" y="15033"/>
                      <a:pt x="6337" y="15407"/>
                    </a:cubicBezTo>
                    <a:cubicBezTo>
                      <a:pt x="5740" y="15679"/>
                      <a:pt x="4618" y="15639"/>
                      <a:pt x="4315" y="15710"/>
                    </a:cubicBezTo>
                    <a:cubicBezTo>
                      <a:pt x="3961" y="15791"/>
                      <a:pt x="3112" y="16306"/>
                      <a:pt x="2455" y="16337"/>
                    </a:cubicBezTo>
                    <a:cubicBezTo>
                      <a:pt x="2443" y="16337"/>
                      <a:pt x="2430" y="16338"/>
                      <a:pt x="2418" y="16338"/>
                    </a:cubicBezTo>
                    <a:cubicBezTo>
                      <a:pt x="1942" y="16338"/>
                      <a:pt x="1412" y="15972"/>
                      <a:pt x="939" y="15942"/>
                    </a:cubicBezTo>
                    <a:cubicBezTo>
                      <a:pt x="897" y="15940"/>
                      <a:pt x="856" y="15939"/>
                      <a:pt x="817" y="15939"/>
                    </a:cubicBezTo>
                    <a:cubicBezTo>
                      <a:pt x="15" y="15939"/>
                      <a:pt x="1" y="16414"/>
                      <a:pt x="888" y="16559"/>
                    </a:cubicBezTo>
                    <a:cubicBezTo>
                      <a:pt x="1086" y="16587"/>
                      <a:pt x="1493" y="16939"/>
                      <a:pt x="2209" y="16939"/>
                    </a:cubicBezTo>
                    <a:cubicBezTo>
                      <a:pt x="2262" y="16939"/>
                      <a:pt x="2317" y="16937"/>
                      <a:pt x="2374" y="16933"/>
                    </a:cubicBezTo>
                    <a:cubicBezTo>
                      <a:pt x="3577" y="16842"/>
                      <a:pt x="3668" y="16418"/>
                      <a:pt x="4457" y="16225"/>
                    </a:cubicBezTo>
                    <a:cubicBezTo>
                      <a:pt x="4656" y="16181"/>
                      <a:pt x="4830" y="16175"/>
                      <a:pt x="5004" y="16175"/>
                    </a:cubicBezTo>
                    <a:cubicBezTo>
                      <a:pt x="5068" y="16175"/>
                      <a:pt x="5131" y="16176"/>
                      <a:pt x="5196" y="16176"/>
                    </a:cubicBezTo>
                    <a:cubicBezTo>
                      <a:pt x="5553" y="16176"/>
                      <a:pt x="5946" y="16151"/>
                      <a:pt x="6579" y="15832"/>
                    </a:cubicBezTo>
                    <a:cubicBezTo>
                      <a:pt x="7620" y="15306"/>
                      <a:pt x="8126" y="14002"/>
                      <a:pt x="8429" y="13739"/>
                    </a:cubicBezTo>
                    <a:cubicBezTo>
                      <a:pt x="8712" y="13476"/>
                      <a:pt x="9945" y="12829"/>
                      <a:pt x="10218" y="11980"/>
                    </a:cubicBezTo>
                    <a:cubicBezTo>
                      <a:pt x="10592" y="10787"/>
                      <a:pt x="10329" y="10232"/>
                      <a:pt x="10349" y="9888"/>
                    </a:cubicBezTo>
                    <a:cubicBezTo>
                      <a:pt x="10370" y="9484"/>
                      <a:pt x="11016" y="8897"/>
                      <a:pt x="11016" y="7613"/>
                    </a:cubicBezTo>
                    <a:cubicBezTo>
                      <a:pt x="11016" y="6077"/>
                      <a:pt x="10390" y="5369"/>
                      <a:pt x="10380" y="4995"/>
                    </a:cubicBezTo>
                    <a:cubicBezTo>
                      <a:pt x="10360" y="4702"/>
                      <a:pt x="10693" y="3904"/>
                      <a:pt x="10390" y="2468"/>
                    </a:cubicBezTo>
                    <a:cubicBezTo>
                      <a:pt x="10158" y="1326"/>
                      <a:pt x="9419" y="770"/>
                      <a:pt x="9136" y="254"/>
                    </a:cubicBezTo>
                    <a:cubicBezTo>
                      <a:pt x="9054" y="70"/>
                      <a:pt x="8962" y="1"/>
                      <a:pt x="8884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5843183" y="4631014"/>
                <a:ext cx="363961" cy="569463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16499" extrusionOk="0">
                    <a:moveTo>
                      <a:pt x="8633" y="1"/>
                    </a:moveTo>
                    <a:lnTo>
                      <a:pt x="8633" y="1"/>
                    </a:lnTo>
                    <a:cubicBezTo>
                      <a:pt x="8492" y="41"/>
                      <a:pt x="8421" y="314"/>
                      <a:pt x="8613" y="506"/>
                    </a:cubicBezTo>
                    <a:cubicBezTo>
                      <a:pt x="8937" y="1224"/>
                      <a:pt x="9594" y="1689"/>
                      <a:pt x="9796" y="2548"/>
                    </a:cubicBezTo>
                    <a:cubicBezTo>
                      <a:pt x="10099" y="3862"/>
                      <a:pt x="9736" y="4620"/>
                      <a:pt x="9786" y="5035"/>
                    </a:cubicBezTo>
                    <a:cubicBezTo>
                      <a:pt x="9826" y="5439"/>
                      <a:pt x="10392" y="6349"/>
                      <a:pt x="10403" y="7693"/>
                    </a:cubicBezTo>
                    <a:cubicBezTo>
                      <a:pt x="10412" y="8310"/>
                      <a:pt x="9736" y="9432"/>
                      <a:pt x="9725" y="9775"/>
                    </a:cubicBezTo>
                    <a:cubicBezTo>
                      <a:pt x="9705" y="10150"/>
                      <a:pt x="9806" y="11080"/>
                      <a:pt x="9614" y="11655"/>
                    </a:cubicBezTo>
                    <a:cubicBezTo>
                      <a:pt x="9361" y="12414"/>
                      <a:pt x="8138" y="13172"/>
                      <a:pt x="7896" y="13414"/>
                    </a:cubicBezTo>
                    <a:cubicBezTo>
                      <a:pt x="7694" y="13616"/>
                      <a:pt x="6915" y="15032"/>
                      <a:pt x="6117" y="15406"/>
                    </a:cubicBezTo>
                    <a:cubicBezTo>
                      <a:pt x="5520" y="15678"/>
                      <a:pt x="4398" y="15638"/>
                      <a:pt x="4095" y="15709"/>
                    </a:cubicBezTo>
                    <a:cubicBezTo>
                      <a:pt x="3741" y="15790"/>
                      <a:pt x="2892" y="16305"/>
                      <a:pt x="2235" y="16336"/>
                    </a:cubicBezTo>
                    <a:cubicBezTo>
                      <a:pt x="2223" y="16336"/>
                      <a:pt x="2210" y="16337"/>
                      <a:pt x="2198" y="16337"/>
                    </a:cubicBezTo>
                    <a:cubicBezTo>
                      <a:pt x="1722" y="16337"/>
                      <a:pt x="1192" y="15971"/>
                      <a:pt x="719" y="15941"/>
                    </a:cubicBezTo>
                    <a:cubicBezTo>
                      <a:pt x="681" y="15940"/>
                      <a:pt x="644" y="15939"/>
                      <a:pt x="609" y="15939"/>
                    </a:cubicBezTo>
                    <a:cubicBezTo>
                      <a:pt x="234" y="15939"/>
                      <a:pt x="29" y="16034"/>
                      <a:pt x="1" y="16154"/>
                    </a:cubicBezTo>
                    <a:cubicBezTo>
                      <a:pt x="76" y="16104"/>
                      <a:pt x="226" y="16068"/>
                      <a:pt x="463" y="16068"/>
                    </a:cubicBezTo>
                    <a:cubicBezTo>
                      <a:pt x="514" y="16068"/>
                      <a:pt x="569" y="16070"/>
                      <a:pt x="628" y="16073"/>
                    </a:cubicBezTo>
                    <a:cubicBezTo>
                      <a:pt x="1101" y="16102"/>
                      <a:pt x="1662" y="16498"/>
                      <a:pt x="2140" y="16498"/>
                    </a:cubicBezTo>
                    <a:cubicBezTo>
                      <a:pt x="2151" y="16498"/>
                      <a:pt x="2163" y="16498"/>
                      <a:pt x="2175" y="16498"/>
                    </a:cubicBezTo>
                    <a:cubicBezTo>
                      <a:pt x="2821" y="16467"/>
                      <a:pt x="3812" y="15932"/>
                      <a:pt x="4165" y="15851"/>
                    </a:cubicBezTo>
                    <a:cubicBezTo>
                      <a:pt x="4469" y="15780"/>
                      <a:pt x="5591" y="15800"/>
                      <a:pt x="6198" y="15527"/>
                    </a:cubicBezTo>
                    <a:cubicBezTo>
                      <a:pt x="6996" y="15153"/>
                      <a:pt x="7784" y="13748"/>
                      <a:pt x="7986" y="13546"/>
                    </a:cubicBezTo>
                    <a:cubicBezTo>
                      <a:pt x="8229" y="13303"/>
                      <a:pt x="9473" y="12515"/>
                      <a:pt x="9725" y="11756"/>
                    </a:cubicBezTo>
                    <a:cubicBezTo>
                      <a:pt x="9917" y="11181"/>
                      <a:pt x="9857" y="10150"/>
                      <a:pt x="9877" y="9775"/>
                    </a:cubicBezTo>
                    <a:cubicBezTo>
                      <a:pt x="9887" y="9432"/>
                      <a:pt x="10544" y="8270"/>
                      <a:pt x="10544" y="7653"/>
                    </a:cubicBezTo>
                    <a:cubicBezTo>
                      <a:pt x="10524" y="6318"/>
                      <a:pt x="9968" y="5388"/>
                      <a:pt x="9927" y="4984"/>
                    </a:cubicBezTo>
                    <a:cubicBezTo>
                      <a:pt x="9887" y="4570"/>
                      <a:pt x="10190" y="3771"/>
                      <a:pt x="9897" y="2457"/>
                    </a:cubicBezTo>
                    <a:cubicBezTo>
                      <a:pt x="9695" y="1598"/>
                      <a:pt x="9098" y="1113"/>
                      <a:pt x="8775" y="405"/>
                    </a:cubicBezTo>
                    <a:cubicBezTo>
                      <a:pt x="8624" y="253"/>
                      <a:pt x="8593" y="71"/>
                      <a:pt x="8633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2021" y="3088"/>
                    </a:moveTo>
                    <a:cubicBezTo>
                      <a:pt x="13131" y="3088"/>
                      <a:pt x="12321" y="5466"/>
                      <a:pt x="12382" y="5837"/>
                    </a:cubicBezTo>
                    <a:cubicBezTo>
                      <a:pt x="12443" y="6272"/>
                      <a:pt x="14576" y="6383"/>
                      <a:pt x="14516" y="8395"/>
                    </a:cubicBezTo>
                    <a:cubicBezTo>
                      <a:pt x="14455" y="10406"/>
                      <a:pt x="12645" y="10558"/>
                      <a:pt x="12584" y="10993"/>
                    </a:cubicBezTo>
                    <a:cubicBezTo>
                      <a:pt x="12524" y="11417"/>
                      <a:pt x="14152" y="12964"/>
                      <a:pt x="13424" y="14247"/>
                    </a:cubicBezTo>
                    <a:cubicBezTo>
                      <a:pt x="12968" y="15055"/>
                      <a:pt x="12311" y="15122"/>
                      <a:pt x="11689" y="15122"/>
                    </a:cubicBezTo>
                    <a:cubicBezTo>
                      <a:pt x="11565" y="15122"/>
                      <a:pt x="11443" y="15120"/>
                      <a:pt x="11323" y="15120"/>
                    </a:cubicBezTo>
                    <a:cubicBezTo>
                      <a:pt x="10939" y="15120"/>
                      <a:pt x="10588" y="15147"/>
                      <a:pt x="10331" y="15380"/>
                    </a:cubicBezTo>
                    <a:cubicBezTo>
                      <a:pt x="9906" y="15764"/>
                      <a:pt x="11250" y="17523"/>
                      <a:pt x="9239" y="18645"/>
                    </a:cubicBezTo>
                    <a:cubicBezTo>
                      <a:pt x="8628" y="18987"/>
                      <a:pt x="8108" y="19121"/>
                      <a:pt x="7666" y="19121"/>
                    </a:cubicBezTo>
                    <a:cubicBezTo>
                      <a:pt x="6112" y="19121"/>
                      <a:pt x="5529" y="17472"/>
                      <a:pt x="5387" y="17472"/>
                    </a:cubicBezTo>
                    <a:cubicBezTo>
                      <a:pt x="5215" y="17472"/>
                      <a:pt x="5078" y="19879"/>
                      <a:pt x="3412" y="19879"/>
                    </a:cubicBezTo>
                    <a:cubicBezTo>
                      <a:pt x="3323" y="19879"/>
                      <a:pt x="3231" y="19872"/>
                      <a:pt x="3134" y="19858"/>
                    </a:cubicBezTo>
                    <a:cubicBezTo>
                      <a:pt x="1081" y="19564"/>
                      <a:pt x="1213" y="17917"/>
                      <a:pt x="2709" y="17351"/>
                    </a:cubicBezTo>
                    <a:cubicBezTo>
                      <a:pt x="3700" y="16977"/>
                      <a:pt x="4215" y="16502"/>
                      <a:pt x="4973" y="16471"/>
                    </a:cubicBezTo>
                    <a:cubicBezTo>
                      <a:pt x="6802" y="16421"/>
                      <a:pt x="8824" y="14813"/>
                      <a:pt x="9269" y="13904"/>
                    </a:cubicBezTo>
                    <a:cubicBezTo>
                      <a:pt x="9916" y="12549"/>
                      <a:pt x="8794" y="12489"/>
                      <a:pt x="9239" y="11781"/>
                    </a:cubicBezTo>
                    <a:cubicBezTo>
                      <a:pt x="9956" y="10649"/>
                      <a:pt x="10735" y="10730"/>
                      <a:pt x="10917" y="10356"/>
                    </a:cubicBezTo>
                    <a:cubicBezTo>
                      <a:pt x="11099" y="9992"/>
                      <a:pt x="10219" y="9112"/>
                      <a:pt x="10158" y="8021"/>
                    </a:cubicBezTo>
                    <a:cubicBezTo>
                      <a:pt x="10098" y="6919"/>
                      <a:pt x="10917" y="6293"/>
                      <a:pt x="10917" y="5929"/>
                    </a:cubicBezTo>
                    <a:cubicBezTo>
                      <a:pt x="10917" y="5554"/>
                      <a:pt x="9522" y="4099"/>
                      <a:pt x="11412" y="3250"/>
                    </a:cubicBezTo>
                    <a:cubicBezTo>
                      <a:pt x="11660" y="3137"/>
                      <a:pt x="11861" y="3088"/>
                      <a:pt x="12021" y="3088"/>
                    </a:cubicBezTo>
                    <a:close/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5412333" y="4554253"/>
                <a:ext cx="740692" cy="711147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0604" extrusionOk="0">
                    <a:moveTo>
                      <a:pt x="7305" y="1"/>
                    </a:moveTo>
                    <a:cubicBezTo>
                      <a:pt x="7229" y="1"/>
                      <a:pt x="6974" y="305"/>
                      <a:pt x="6915" y="365"/>
                    </a:cubicBezTo>
                    <a:lnTo>
                      <a:pt x="5520" y="1669"/>
                    </a:lnTo>
                    <a:cubicBezTo>
                      <a:pt x="6045" y="2225"/>
                      <a:pt x="6632" y="2730"/>
                      <a:pt x="7278" y="3135"/>
                    </a:cubicBezTo>
                    <a:cubicBezTo>
                      <a:pt x="7066" y="3110"/>
                      <a:pt x="6843" y="3092"/>
                      <a:pt x="6620" y="3092"/>
                    </a:cubicBezTo>
                    <a:cubicBezTo>
                      <a:pt x="6099" y="3092"/>
                      <a:pt x="5578" y="3194"/>
                      <a:pt x="5196" y="3569"/>
                    </a:cubicBezTo>
                    <a:cubicBezTo>
                      <a:pt x="4680" y="2831"/>
                      <a:pt x="3649" y="2518"/>
                      <a:pt x="2780" y="2488"/>
                    </a:cubicBezTo>
                    <a:cubicBezTo>
                      <a:pt x="2741" y="2486"/>
                      <a:pt x="2702" y="2485"/>
                      <a:pt x="2663" y="2485"/>
                    </a:cubicBezTo>
                    <a:cubicBezTo>
                      <a:pt x="1541" y="2485"/>
                      <a:pt x="597" y="3193"/>
                      <a:pt x="304" y="4297"/>
                    </a:cubicBezTo>
                    <a:cubicBezTo>
                      <a:pt x="1" y="5439"/>
                      <a:pt x="324" y="6713"/>
                      <a:pt x="809" y="7754"/>
                    </a:cubicBezTo>
                    <a:cubicBezTo>
                      <a:pt x="1315" y="8816"/>
                      <a:pt x="2133" y="9948"/>
                      <a:pt x="3346" y="10220"/>
                    </a:cubicBezTo>
                    <a:cubicBezTo>
                      <a:pt x="2224" y="11343"/>
                      <a:pt x="2921" y="13526"/>
                      <a:pt x="4235" y="14193"/>
                    </a:cubicBezTo>
                    <a:cubicBezTo>
                      <a:pt x="3427" y="15012"/>
                      <a:pt x="4024" y="16094"/>
                      <a:pt x="4680" y="16761"/>
                    </a:cubicBezTo>
                    <a:cubicBezTo>
                      <a:pt x="4923" y="17013"/>
                      <a:pt x="5186" y="17246"/>
                      <a:pt x="5439" y="17488"/>
                    </a:cubicBezTo>
                    <a:cubicBezTo>
                      <a:pt x="5570" y="17599"/>
                      <a:pt x="5691" y="17711"/>
                      <a:pt x="5812" y="17822"/>
                    </a:cubicBezTo>
                    <a:cubicBezTo>
                      <a:pt x="5873" y="17873"/>
                      <a:pt x="5974" y="17933"/>
                      <a:pt x="6005" y="18004"/>
                    </a:cubicBezTo>
                    <a:cubicBezTo>
                      <a:pt x="6045" y="18105"/>
                      <a:pt x="6005" y="18135"/>
                      <a:pt x="5944" y="18226"/>
                    </a:cubicBezTo>
                    <a:cubicBezTo>
                      <a:pt x="5702" y="18641"/>
                      <a:pt x="5448" y="19065"/>
                      <a:pt x="5196" y="19479"/>
                    </a:cubicBezTo>
                    <a:lnTo>
                      <a:pt x="5014" y="19783"/>
                    </a:lnTo>
                    <a:cubicBezTo>
                      <a:pt x="4882" y="19995"/>
                      <a:pt x="4974" y="19985"/>
                      <a:pt x="5176" y="20106"/>
                    </a:cubicBezTo>
                    <a:cubicBezTo>
                      <a:pt x="5419" y="20258"/>
                      <a:pt x="5661" y="20409"/>
                      <a:pt x="5934" y="20501"/>
                    </a:cubicBezTo>
                    <a:cubicBezTo>
                      <a:pt x="6138" y="20570"/>
                      <a:pt x="6348" y="20603"/>
                      <a:pt x="6558" y="20603"/>
                    </a:cubicBezTo>
                    <a:cubicBezTo>
                      <a:pt x="6865" y="20603"/>
                      <a:pt x="7172" y="20532"/>
                      <a:pt x="7460" y="20400"/>
                    </a:cubicBezTo>
                    <a:cubicBezTo>
                      <a:pt x="7743" y="20258"/>
                      <a:pt x="7996" y="20076"/>
                      <a:pt x="8238" y="19874"/>
                    </a:cubicBezTo>
                    <a:cubicBezTo>
                      <a:pt x="8289" y="19834"/>
                      <a:pt x="8350" y="19742"/>
                      <a:pt x="8411" y="19733"/>
                    </a:cubicBezTo>
                    <a:cubicBezTo>
                      <a:pt x="8441" y="19722"/>
                      <a:pt x="8454" y="19718"/>
                      <a:pt x="8462" y="19718"/>
                    </a:cubicBezTo>
                    <a:cubicBezTo>
                      <a:pt x="8476" y="19718"/>
                      <a:pt x="8468" y="19736"/>
                      <a:pt x="8521" y="19762"/>
                    </a:cubicBezTo>
                    <a:cubicBezTo>
                      <a:pt x="8663" y="19823"/>
                      <a:pt x="8804" y="19995"/>
                      <a:pt x="8936" y="20076"/>
                    </a:cubicBezTo>
                    <a:cubicBezTo>
                      <a:pt x="9271" y="20263"/>
                      <a:pt x="9638" y="20345"/>
                      <a:pt x="10009" y="20345"/>
                    </a:cubicBezTo>
                    <a:cubicBezTo>
                      <a:pt x="10297" y="20345"/>
                      <a:pt x="10588" y="20296"/>
                      <a:pt x="10867" y="20207"/>
                    </a:cubicBezTo>
                    <a:cubicBezTo>
                      <a:pt x="11837" y="19904"/>
                      <a:pt x="12636" y="19095"/>
                      <a:pt x="12353" y="18004"/>
                    </a:cubicBezTo>
                    <a:lnTo>
                      <a:pt x="12353" y="18004"/>
                    </a:lnTo>
                    <a:cubicBezTo>
                      <a:pt x="12515" y="18032"/>
                      <a:pt x="12686" y="18047"/>
                      <a:pt x="12861" y="18047"/>
                    </a:cubicBezTo>
                    <a:cubicBezTo>
                      <a:pt x="13852" y="18047"/>
                      <a:pt x="14951" y="17572"/>
                      <a:pt x="15072" y="16498"/>
                    </a:cubicBezTo>
                    <a:cubicBezTo>
                      <a:pt x="15307" y="17082"/>
                      <a:pt x="15848" y="17360"/>
                      <a:pt x="16412" y="17360"/>
                    </a:cubicBezTo>
                    <a:cubicBezTo>
                      <a:pt x="16649" y="17360"/>
                      <a:pt x="16890" y="17311"/>
                      <a:pt x="17113" y="17215"/>
                    </a:cubicBezTo>
                    <a:cubicBezTo>
                      <a:pt x="17902" y="16902"/>
                      <a:pt x="18609" y="16296"/>
                      <a:pt x="19247" y="15760"/>
                    </a:cubicBezTo>
                    <a:cubicBezTo>
                      <a:pt x="19732" y="15346"/>
                      <a:pt x="20258" y="14870"/>
                      <a:pt x="20318" y="14193"/>
                    </a:cubicBezTo>
                    <a:cubicBezTo>
                      <a:pt x="20386" y="13539"/>
                      <a:pt x="20144" y="12755"/>
                      <a:pt x="19382" y="12755"/>
                    </a:cubicBezTo>
                    <a:cubicBezTo>
                      <a:pt x="19355" y="12755"/>
                      <a:pt x="19326" y="12756"/>
                      <a:pt x="19297" y="12758"/>
                    </a:cubicBezTo>
                    <a:cubicBezTo>
                      <a:pt x="20177" y="12242"/>
                      <a:pt x="21248" y="11635"/>
                      <a:pt x="21015" y="10422"/>
                    </a:cubicBezTo>
                    <a:cubicBezTo>
                      <a:pt x="20914" y="9917"/>
                      <a:pt x="20581" y="9513"/>
                      <a:pt x="20166" y="9209"/>
                    </a:cubicBezTo>
                    <a:cubicBezTo>
                      <a:pt x="21460" y="8209"/>
                      <a:pt x="21258" y="6430"/>
                      <a:pt x="20581" y="5136"/>
                    </a:cubicBezTo>
                    <a:cubicBezTo>
                      <a:pt x="20015" y="4065"/>
                      <a:pt x="19216" y="3236"/>
                      <a:pt x="18064" y="2861"/>
                    </a:cubicBezTo>
                    <a:cubicBezTo>
                      <a:pt x="16547" y="2376"/>
                      <a:pt x="14860" y="2477"/>
                      <a:pt x="13293" y="2356"/>
                    </a:cubicBezTo>
                    <a:cubicBezTo>
                      <a:pt x="11706" y="2245"/>
                      <a:pt x="10089" y="1972"/>
                      <a:pt x="8714" y="1133"/>
                    </a:cubicBezTo>
                    <a:cubicBezTo>
                      <a:pt x="8370" y="931"/>
                      <a:pt x="8047" y="688"/>
                      <a:pt x="7743" y="415"/>
                    </a:cubicBezTo>
                    <a:cubicBezTo>
                      <a:pt x="7663" y="345"/>
                      <a:pt x="7409" y="1"/>
                      <a:pt x="7308" y="1"/>
                    </a:cubicBezTo>
                    <a:cubicBezTo>
                      <a:pt x="7307" y="1"/>
                      <a:pt x="7306" y="1"/>
                      <a:pt x="7305" y="1"/>
                    </a:cubicBezTo>
                    <a:close/>
                  </a:path>
                </a:pathLst>
              </a:custGeom>
              <a:solidFill>
                <a:srgbClr val="FFD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5526784" y="4874552"/>
                <a:ext cx="131882" cy="31754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920" extrusionOk="0">
                    <a:moveTo>
                      <a:pt x="3821" y="1"/>
                    </a:moveTo>
                    <a:lnTo>
                      <a:pt x="3821" y="1"/>
                    </a:lnTo>
                    <a:cubicBezTo>
                      <a:pt x="3679" y="91"/>
                      <a:pt x="3518" y="122"/>
                      <a:pt x="3356" y="152"/>
                    </a:cubicBezTo>
                    <a:cubicBezTo>
                      <a:pt x="3194" y="182"/>
                      <a:pt x="3033" y="192"/>
                      <a:pt x="2860" y="212"/>
                    </a:cubicBezTo>
                    <a:cubicBezTo>
                      <a:pt x="2699" y="223"/>
                      <a:pt x="2537" y="243"/>
                      <a:pt x="2365" y="253"/>
                    </a:cubicBezTo>
                    <a:lnTo>
                      <a:pt x="1870" y="293"/>
                    </a:lnTo>
                    <a:cubicBezTo>
                      <a:pt x="1536" y="324"/>
                      <a:pt x="1203" y="364"/>
                      <a:pt x="869" y="445"/>
                    </a:cubicBezTo>
                    <a:cubicBezTo>
                      <a:pt x="708" y="486"/>
                      <a:pt x="546" y="536"/>
                      <a:pt x="394" y="607"/>
                    </a:cubicBezTo>
                    <a:cubicBezTo>
                      <a:pt x="243" y="677"/>
                      <a:pt x="91" y="778"/>
                      <a:pt x="0" y="920"/>
                    </a:cubicBezTo>
                    <a:cubicBezTo>
                      <a:pt x="111" y="799"/>
                      <a:pt x="263" y="728"/>
                      <a:pt x="414" y="677"/>
                    </a:cubicBezTo>
                    <a:cubicBezTo>
                      <a:pt x="576" y="617"/>
                      <a:pt x="738" y="587"/>
                      <a:pt x="899" y="556"/>
                    </a:cubicBezTo>
                    <a:cubicBezTo>
                      <a:pt x="1061" y="526"/>
                      <a:pt x="1223" y="506"/>
                      <a:pt x="1384" y="486"/>
                    </a:cubicBezTo>
                    <a:cubicBezTo>
                      <a:pt x="1557" y="466"/>
                      <a:pt x="1718" y="455"/>
                      <a:pt x="1880" y="435"/>
                    </a:cubicBezTo>
                    <a:lnTo>
                      <a:pt x="2375" y="394"/>
                    </a:lnTo>
                    <a:cubicBezTo>
                      <a:pt x="2547" y="374"/>
                      <a:pt x="2709" y="354"/>
                      <a:pt x="2880" y="324"/>
                    </a:cubicBezTo>
                    <a:cubicBezTo>
                      <a:pt x="3042" y="304"/>
                      <a:pt x="3214" y="273"/>
                      <a:pt x="3376" y="223"/>
                    </a:cubicBezTo>
                    <a:cubicBezTo>
                      <a:pt x="3457" y="203"/>
                      <a:pt x="3538" y="172"/>
                      <a:pt x="3608" y="132"/>
                    </a:cubicBezTo>
                    <a:cubicBezTo>
                      <a:pt x="3689" y="102"/>
                      <a:pt x="3760" y="61"/>
                      <a:pt x="3821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5479671" y="4692416"/>
                <a:ext cx="253996" cy="300798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8715" extrusionOk="0">
                    <a:moveTo>
                      <a:pt x="0" y="1"/>
                    </a:moveTo>
                    <a:lnTo>
                      <a:pt x="213" y="253"/>
                    </a:lnTo>
                    <a:cubicBezTo>
                      <a:pt x="283" y="334"/>
                      <a:pt x="354" y="415"/>
                      <a:pt x="415" y="496"/>
                    </a:cubicBezTo>
                    <a:cubicBezTo>
                      <a:pt x="485" y="577"/>
                      <a:pt x="546" y="658"/>
                      <a:pt x="607" y="749"/>
                    </a:cubicBezTo>
                    <a:cubicBezTo>
                      <a:pt x="667" y="819"/>
                      <a:pt x="718" y="900"/>
                      <a:pt x="759" y="992"/>
                    </a:cubicBezTo>
                    <a:cubicBezTo>
                      <a:pt x="728" y="1052"/>
                      <a:pt x="708" y="1113"/>
                      <a:pt x="678" y="1174"/>
                    </a:cubicBezTo>
                    <a:cubicBezTo>
                      <a:pt x="627" y="1325"/>
                      <a:pt x="597" y="1487"/>
                      <a:pt x="566" y="1648"/>
                    </a:cubicBezTo>
                    <a:cubicBezTo>
                      <a:pt x="536" y="1972"/>
                      <a:pt x="556" y="2306"/>
                      <a:pt x="657" y="2619"/>
                    </a:cubicBezTo>
                    <a:cubicBezTo>
                      <a:pt x="748" y="2932"/>
                      <a:pt x="940" y="3225"/>
                      <a:pt x="1193" y="3438"/>
                    </a:cubicBezTo>
                    <a:cubicBezTo>
                      <a:pt x="1325" y="3549"/>
                      <a:pt x="1466" y="3629"/>
                      <a:pt x="1617" y="3701"/>
                    </a:cubicBezTo>
                    <a:cubicBezTo>
                      <a:pt x="1769" y="3761"/>
                      <a:pt x="1931" y="3811"/>
                      <a:pt x="2103" y="3832"/>
                    </a:cubicBezTo>
                    <a:cubicBezTo>
                      <a:pt x="2183" y="3842"/>
                      <a:pt x="2267" y="3847"/>
                      <a:pt x="2350" y="3847"/>
                    </a:cubicBezTo>
                    <a:cubicBezTo>
                      <a:pt x="2434" y="3847"/>
                      <a:pt x="2517" y="3842"/>
                      <a:pt x="2598" y="3832"/>
                    </a:cubicBezTo>
                    <a:cubicBezTo>
                      <a:pt x="2760" y="3811"/>
                      <a:pt x="2922" y="3771"/>
                      <a:pt x="3073" y="3721"/>
                    </a:cubicBezTo>
                    <a:cubicBezTo>
                      <a:pt x="3396" y="3629"/>
                      <a:pt x="3690" y="3498"/>
                      <a:pt x="3983" y="3377"/>
                    </a:cubicBezTo>
                    <a:cubicBezTo>
                      <a:pt x="4135" y="3317"/>
                      <a:pt x="4286" y="3256"/>
                      <a:pt x="4427" y="3205"/>
                    </a:cubicBezTo>
                    <a:cubicBezTo>
                      <a:pt x="4579" y="3155"/>
                      <a:pt x="4731" y="3114"/>
                      <a:pt x="4883" y="3084"/>
                    </a:cubicBezTo>
                    <a:cubicBezTo>
                      <a:pt x="4964" y="3063"/>
                      <a:pt x="5044" y="3054"/>
                      <a:pt x="5115" y="3054"/>
                    </a:cubicBezTo>
                    <a:cubicBezTo>
                      <a:pt x="5172" y="3046"/>
                      <a:pt x="5230" y="3039"/>
                      <a:pt x="5283" y="3039"/>
                    </a:cubicBezTo>
                    <a:cubicBezTo>
                      <a:pt x="5306" y="3039"/>
                      <a:pt x="5327" y="3040"/>
                      <a:pt x="5348" y="3043"/>
                    </a:cubicBezTo>
                    <a:cubicBezTo>
                      <a:pt x="5429" y="3043"/>
                      <a:pt x="5499" y="3054"/>
                      <a:pt x="5580" y="3063"/>
                    </a:cubicBezTo>
                    <a:cubicBezTo>
                      <a:pt x="5620" y="3074"/>
                      <a:pt x="5651" y="3084"/>
                      <a:pt x="5691" y="3084"/>
                    </a:cubicBezTo>
                    <a:cubicBezTo>
                      <a:pt x="5732" y="3094"/>
                      <a:pt x="5762" y="3104"/>
                      <a:pt x="5802" y="3124"/>
                    </a:cubicBezTo>
                    <a:cubicBezTo>
                      <a:pt x="5954" y="3164"/>
                      <a:pt x="6085" y="3236"/>
                      <a:pt x="6217" y="3317"/>
                    </a:cubicBezTo>
                    <a:cubicBezTo>
                      <a:pt x="6348" y="3407"/>
                      <a:pt x="6469" y="3498"/>
                      <a:pt x="6581" y="3609"/>
                    </a:cubicBezTo>
                    <a:cubicBezTo>
                      <a:pt x="6813" y="3832"/>
                      <a:pt x="7026" y="4074"/>
                      <a:pt x="7127" y="4357"/>
                    </a:cubicBezTo>
                    <a:cubicBezTo>
                      <a:pt x="7177" y="4509"/>
                      <a:pt x="7197" y="4661"/>
                      <a:pt x="7197" y="4813"/>
                    </a:cubicBezTo>
                    <a:cubicBezTo>
                      <a:pt x="7197" y="4853"/>
                      <a:pt x="7197" y="4893"/>
                      <a:pt x="7187" y="4923"/>
                    </a:cubicBezTo>
                    <a:lnTo>
                      <a:pt x="7177" y="5045"/>
                    </a:lnTo>
                    <a:cubicBezTo>
                      <a:pt x="7157" y="5116"/>
                      <a:pt x="7136" y="5197"/>
                      <a:pt x="7116" y="5267"/>
                    </a:cubicBezTo>
                    <a:cubicBezTo>
                      <a:pt x="7086" y="5338"/>
                      <a:pt x="7056" y="5409"/>
                      <a:pt x="7026" y="5489"/>
                    </a:cubicBezTo>
                    <a:cubicBezTo>
                      <a:pt x="6985" y="5550"/>
                      <a:pt x="6955" y="5631"/>
                      <a:pt x="6914" y="5692"/>
                    </a:cubicBezTo>
                    <a:cubicBezTo>
                      <a:pt x="6833" y="5833"/>
                      <a:pt x="6743" y="5954"/>
                      <a:pt x="6642" y="6076"/>
                    </a:cubicBezTo>
                    <a:cubicBezTo>
                      <a:pt x="6500" y="6248"/>
                      <a:pt x="6338" y="6410"/>
                      <a:pt x="6177" y="6561"/>
                    </a:cubicBezTo>
                    <a:cubicBezTo>
                      <a:pt x="6004" y="6682"/>
                      <a:pt x="5822" y="6803"/>
                      <a:pt x="5640" y="6915"/>
                    </a:cubicBezTo>
                    <a:cubicBezTo>
                      <a:pt x="5398" y="7066"/>
                      <a:pt x="5146" y="7218"/>
                      <a:pt x="4892" y="7360"/>
                    </a:cubicBezTo>
                    <a:cubicBezTo>
                      <a:pt x="4751" y="7450"/>
                      <a:pt x="4600" y="7542"/>
                      <a:pt x="4458" y="7643"/>
                    </a:cubicBezTo>
                    <a:cubicBezTo>
                      <a:pt x="4357" y="7643"/>
                      <a:pt x="4266" y="7643"/>
                      <a:pt x="4175" y="7612"/>
                    </a:cubicBezTo>
                    <a:cubicBezTo>
                      <a:pt x="4054" y="7582"/>
                      <a:pt x="3942" y="7531"/>
                      <a:pt x="3841" y="7461"/>
                    </a:cubicBezTo>
                    <a:cubicBezTo>
                      <a:pt x="3740" y="7400"/>
                      <a:pt x="3639" y="7319"/>
                      <a:pt x="3548" y="7228"/>
                    </a:cubicBezTo>
                    <a:cubicBezTo>
                      <a:pt x="3447" y="7147"/>
                      <a:pt x="3356" y="7057"/>
                      <a:pt x="3265" y="6945"/>
                    </a:cubicBezTo>
                    <a:lnTo>
                      <a:pt x="3265" y="6945"/>
                    </a:lnTo>
                    <a:cubicBezTo>
                      <a:pt x="3306" y="7087"/>
                      <a:pt x="3376" y="7198"/>
                      <a:pt x="3457" y="7309"/>
                    </a:cubicBezTo>
                    <a:cubicBezTo>
                      <a:pt x="3548" y="7420"/>
                      <a:pt x="3650" y="7511"/>
                      <a:pt x="3760" y="7592"/>
                    </a:cubicBezTo>
                    <a:cubicBezTo>
                      <a:pt x="3882" y="7663"/>
                      <a:pt x="4013" y="7713"/>
                      <a:pt x="4155" y="7733"/>
                    </a:cubicBezTo>
                    <a:cubicBezTo>
                      <a:pt x="4225" y="7733"/>
                      <a:pt x="4296" y="7733"/>
                      <a:pt x="4357" y="7713"/>
                    </a:cubicBezTo>
                    <a:lnTo>
                      <a:pt x="4357" y="7713"/>
                    </a:lnTo>
                    <a:cubicBezTo>
                      <a:pt x="4296" y="7764"/>
                      <a:pt x="4236" y="7825"/>
                      <a:pt x="4175" y="7875"/>
                    </a:cubicBezTo>
                    <a:cubicBezTo>
                      <a:pt x="4124" y="7936"/>
                      <a:pt x="4074" y="7996"/>
                      <a:pt x="4034" y="8057"/>
                    </a:cubicBezTo>
                    <a:cubicBezTo>
                      <a:pt x="3993" y="8128"/>
                      <a:pt x="3962" y="8198"/>
                      <a:pt x="3942" y="8279"/>
                    </a:cubicBezTo>
                    <a:cubicBezTo>
                      <a:pt x="3912" y="8431"/>
                      <a:pt x="3942" y="8583"/>
                      <a:pt x="3993" y="8714"/>
                    </a:cubicBezTo>
                    <a:cubicBezTo>
                      <a:pt x="3973" y="8573"/>
                      <a:pt x="3962" y="8421"/>
                      <a:pt x="4013" y="8290"/>
                    </a:cubicBezTo>
                    <a:cubicBezTo>
                      <a:pt x="4064" y="8168"/>
                      <a:pt x="4155" y="8057"/>
                      <a:pt x="4256" y="7966"/>
                    </a:cubicBezTo>
                    <a:cubicBezTo>
                      <a:pt x="4357" y="7865"/>
                      <a:pt x="4478" y="7784"/>
                      <a:pt x="4600" y="7713"/>
                    </a:cubicBezTo>
                    <a:cubicBezTo>
                      <a:pt x="4721" y="7632"/>
                      <a:pt x="4842" y="7562"/>
                      <a:pt x="4973" y="7491"/>
                    </a:cubicBezTo>
                    <a:cubicBezTo>
                      <a:pt x="5095" y="7410"/>
                      <a:pt x="5216" y="7340"/>
                      <a:pt x="5348" y="7259"/>
                    </a:cubicBezTo>
                    <a:cubicBezTo>
                      <a:pt x="5408" y="7218"/>
                      <a:pt x="5469" y="7178"/>
                      <a:pt x="5519" y="7137"/>
                    </a:cubicBezTo>
                    <a:cubicBezTo>
                      <a:pt x="5691" y="7036"/>
                      <a:pt x="5853" y="6925"/>
                      <a:pt x="6004" y="6803"/>
                    </a:cubicBezTo>
                    <a:cubicBezTo>
                      <a:pt x="6257" y="6612"/>
                      <a:pt x="6500" y="6389"/>
                      <a:pt x="6712" y="6136"/>
                    </a:cubicBezTo>
                    <a:cubicBezTo>
                      <a:pt x="6813" y="6015"/>
                      <a:pt x="6914" y="5884"/>
                      <a:pt x="7005" y="5743"/>
                    </a:cubicBezTo>
                    <a:cubicBezTo>
                      <a:pt x="7046" y="5682"/>
                      <a:pt x="7086" y="5601"/>
                      <a:pt x="7127" y="5530"/>
                    </a:cubicBezTo>
                    <a:cubicBezTo>
                      <a:pt x="7157" y="5459"/>
                      <a:pt x="7197" y="5388"/>
                      <a:pt x="7217" y="5307"/>
                    </a:cubicBezTo>
                    <a:cubicBezTo>
                      <a:pt x="7339" y="4994"/>
                      <a:pt x="7359" y="4640"/>
                      <a:pt x="7248" y="4317"/>
                    </a:cubicBezTo>
                    <a:cubicBezTo>
                      <a:pt x="7187" y="4166"/>
                      <a:pt x="7116" y="4014"/>
                      <a:pt x="7005" y="3883"/>
                    </a:cubicBezTo>
                    <a:cubicBezTo>
                      <a:pt x="6965" y="3811"/>
                      <a:pt x="6904" y="3751"/>
                      <a:pt x="6853" y="3690"/>
                    </a:cubicBezTo>
                    <a:cubicBezTo>
                      <a:pt x="6803" y="3629"/>
                      <a:pt x="6743" y="3569"/>
                      <a:pt x="6682" y="3508"/>
                    </a:cubicBezTo>
                    <a:cubicBezTo>
                      <a:pt x="6581" y="3418"/>
                      <a:pt x="6480" y="3326"/>
                      <a:pt x="6368" y="3245"/>
                    </a:cubicBezTo>
                    <a:cubicBezTo>
                      <a:pt x="6510" y="3043"/>
                      <a:pt x="6601" y="2801"/>
                      <a:pt x="6631" y="2548"/>
                    </a:cubicBezTo>
                    <a:cubicBezTo>
                      <a:pt x="6651" y="2407"/>
                      <a:pt x="6642" y="2255"/>
                      <a:pt x="6621" y="2104"/>
                    </a:cubicBezTo>
                    <a:cubicBezTo>
                      <a:pt x="6601" y="1951"/>
                      <a:pt x="6561" y="1810"/>
                      <a:pt x="6500" y="1668"/>
                    </a:cubicBezTo>
                    <a:cubicBezTo>
                      <a:pt x="6388" y="1396"/>
                      <a:pt x="6217" y="1143"/>
                      <a:pt x="6015" y="931"/>
                    </a:cubicBezTo>
                    <a:cubicBezTo>
                      <a:pt x="5813" y="718"/>
                      <a:pt x="5570" y="536"/>
                      <a:pt x="5307" y="415"/>
                    </a:cubicBezTo>
                    <a:lnTo>
                      <a:pt x="5307" y="415"/>
                    </a:lnTo>
                    <a:cubicBezTo>
                      <a:pt x="5539" y="587"/>
                      <a:pt x="5752" y="789"/>
                      <a:pt x="5923" y="1001"/>
                    </a:cubicBezTo>
                    <a:cubicBezTo>
                      <a:pt x="6015" y="1113"/>
                      <a:pt x="6105" y="1234"/>
                      <a:pt x="6177" y="1355"/>
                    </a:cubicBezTo>
                    <a:cubicBezTo>
                      <a:pt x="6247" y="1466"/>
                      <a:pt x="6318" y="1598"/>
                      <a:pt x="6368" y="1729"/>
                    </a:cubicBezTo>
                    <a:cubicBezTo>
                      <a:pt x="6419" y="1850"/>
                      <a:pt x="6460" y="1992"/>
                      <a:pt x="6490" y="2124"/>
                    </a:cubicBezTo>
                    <a:cubicBezTo>
                      <a:pt x="6510" y="2265"/>
                      <a:pt x="6520" y="2407"/>
                      <a:pt x="6520" y="2538"/>
                    </a:cubicBezTo>
                    <a:cubicBezTo>
                      <a:pt x="6510" y="2780"/>
                      <a:pt x="6449" y="3013"/>
                      <a:pt x="6338" y="3236"/>
                    </a:cubicBezTo>
                    <a:cubicBezTo>
                      <a:pt x="6328" y="3225"/>
                      <a:pt x="6308" y="3215"/>
                      <a:pt x="6298" y="3205"/>
                    </a:cubicBezTo>
                    <a:cubicBezTo>
                      <a:pt x="6156" y="3114"/>
                      <a:pt x="6004" y="3033"/>
                      <a:pt x="5843" y="2983"/>
                    </a:cubicBezTo>
                    <a:cubicBezTo>
                      <a:pt x="5813" y="2973"/>
                      <a:pt x="5772" y="2953"/>
                      <a:pt x="5732" y="2953"/>
                    </a:cubicBezTo>
                    <a:cubicBezTo>
                      <a:pt x="5691" y="2942"/>
                      <a:pt x="5640" y="2932"/>
                      <a:pt x="5600" y="2922"/>
                    </a:cubicBezTo>
                    <a:cubicBezTo>
                      <a:pt x="5519" y="2912"/>
                      <a:pt x="5438" y="2892"/>
                      <a:pt x="5357" y="2892"/>
                    </a:cubicBezTo>
                    <a:cubicBezTo>
                      <a:pt x="5267" y="2892"/>
                      <a:pt x="5186" y="2902"/>
                      <a:pt x="5105" y="2902"/>
                    </a:cubicBezTo>
                    <a:cubicBezTo>
                      <a:pt x="5024" y="2912"/>
                      <a:pt x="4943" y="2922"/>
                      <a:pt x="4863" y="2942"/>
                    </a:cubicBezTo>
                    <a:cubicBezTo>
                      <a:pt x="4701" y="2973"/>
                      <a:pt x="4539" y="3013"/>
                      <a:pt x="4387" y="3074"/>
                    </a:cubicBezTo>
                    <a:cubicBezTo>
                      <a:pt x="4225" y="3124"/>
                      <a:pt x="4084" y="3185"/>
                      <a:pt x="3933" y="3245"/>
                    </a:cubicBezTo>
                    <a:cubicBezTo>
                      <a:pt x="3629" y="3367"/>
                      <a:pt x="3336" y="3498"/>
                      <a:pt x="3033" y="3589"/>
                    </a:cubicBezTo>
                    <a:cubicBezTo>
                      <a:pt x="2803" y="3661"/>
                      <a:pt x="2561" y="3713"/>
                      <a:pt x="2316" y="3713"/>
                    </a:cubicBezTo>
                    <a:cubicBezTo>
                      <a:pt x="2248" y="3713"/>
                      <a:pt x="2181" y="3709"/>
                      <a:pt x="2113" y="3701"/>
                    </a:cubicBezTo>
                    <a:cubicBezTo>
                      <a:pt x="1961" y="3690"/>
                      <a:pt x="1810" y="3640"/>
                      <a:pt x="1668" y="3579"/>
                    </a:cubicBezTo>
                    <a:cubicBezTo>
                      <a:pt x="1527" y="3528"/>
                      <a:pt x="1385" y="3448"/>
                      <a:pt x="1264" y="3346"/>
                    </a:cubicBezTo>
                    <a:cubicBezTo>
                      <a:pt x="1021" y="3164"/>
                      <a:pt x="839" y="2892"/>
                      <a:pt x="738" y="2589"/>
                    </a:cubicBezTo>
                    <a:cubicBezTo>
                      <a:pt x="637" y="2295"/>
                      <a:pt x="617" y="1972"/>
                      <a:pt x="647" y="1659"/>
                    </a:cubicBezTo>
                    <a:cubicBezTo>
                      <a:pt x="657" y="1497"/>
                      <a:pt x="687" y="1345"/>
                      <a:pt x="738" y="1194"/>
                    </a:cubicBezTo>
                    <a:cubicBezTo>
                      <a:pt x="759" y="1123"/>
                      <a:pt x="788" y="1042"/>
                      <a:pt x="829" y="971"/>
                    </a:cubicBezTo>
                    <a:lnTo>
                      <a:pt x="860" y="920"/>
                    </a:lnTo>
                    <a:lnTo>
                      <a:pt x="890" y="870"/>
                    </a:lnTo>
                    <a:lnTo>
                      <a:pt x="920" y="830"/>
                    </a:lnTo>
                    <a:lnTo>
                      <a:pt x="961" y="779"/>
                    </a:lnTo>
                    <a:cubicBezTo>
                      <a:pt x="1011" y="718"/>
                      <a:pt x="1071" y="668"/>
                      <a:pt x="1132" y="617"/>
                    </a:cubicBezTo>
                    <a:cubicBezTo>
                      <a:pt x="1203" y="577"/>
                      <a:pt x="1274" y="536"/>
                      <a:pt x="1345" y="516"/>
                    </a:cubicBezTo>
                    <a:cubicBezTo>
                      <a:pt x="1415" y="486"/>
                      <a:pt x="1496" y="466"/>
                      <a:pt x="1577" y="455"/>
                    </a:cubicBezTo>
                    <a:cubicBezTo>
                      <a:pt x="1658" y="446"/>
                      <a:pt x="1739" y="435"/>
                      <a:pt x="1820" y="435"/>
                    </a:cubicBezTo>
                    <a:cubicBezTo>
                      <a:pt x="1739" y="435"/>
                      <a:pt x="1658" y="435"/>
                      <a:pt x="1577" y="446"/>
                    </a:cubicBezTo>
                    <a:cubicBezTo>
                      <a:pt x="1496" y="446"/>
                      <a:pt x="1415" y="466"/>
                      <a:pt x="1334" y="486"/>
                    </a:cubicBezTo>
                    <a:cubicBezTo>
                      <a:pt x="1264" y="516"/>
                      <a:pt x="1183" y="557"/>
                      <a:pt x="1122" y="597"/>
                    </a:cubicBezTo>
                    <a:cubicBezTo>
                      <a:pt x="1051" y="637"/>
                      <a:pt x="981" y="688"/>
                      <a:pt x="930" y="759"/>
                    </a:cubicBezTo>
                    <a:lnTo>
                      <a:pt x="890" y="799"/>
                    </a:lnTo>
                    <a:lnTo>
                      <a:pt x="849" y="850"/>
                    </a:lnTo>
                    <a:lnTo>
                      <a:pt x="819" y="900"/>
                    </a:lnTo>
                    <a:lnTo>
                      <a:pt x="788" y="951"/>
                    </a:lnTo>
                    <a:cubicBezTo>
                      <a:pt x="788" y="961"/>
                      <a:pt x="779" y="961"/>
                      <a:pt x="779" y="971"/>
                    </a:cubicBezTo>
                    <a:cubicBezTo>
                      <a:pt x="779" y="870"/>
                      <a:pt x="748" y="779"/>
                      <a:pt x="708" y="688"/>
                    </a:cubicBezTo>
                    <a:cubicBezTo>
                      <a:pt x="667" y="587"/>
                      <a:pt x="607" y="486"/>
                      <a:pt x="536" y="405"/>
                    </a:cubicBezTo>
                    <a:cubicBezTo>
                      <a:pt x="465" y="314"/>
                      <a:pt x="384" y="233"/>
                      <a:pt x="294" y="163"/>
                    </a:cubicBezTo>
                    <a:cubicBezTo>
                      <a:pt x="202" y="102"/>
                      <a:pt x="112" y="41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5550841" y="4679887"/>
                <a:ext cx="5691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969" extrusionOk="0">
                    <a:moveTo>
                      <a:pt x="1476" y="0"/>
                    </a:moveTo>
                    <a:cubicBezTo>
                      <a:pt x="1537" y="303"/>
                      <a:pt x="1547" y="607"/>
                      <a:pt x="1507" y="899"/>
                    </a:cubicBezTo>
                    <a:lnTo>
                      <a:pt x="1496" y="1011"/>
                    </a:lnTo>
                    <a:cubicBezTo>
                      <a:pt x="1486" y="1051"/>
                      <a:pt x="1486" y="1092"/>
                      <a:pt x="1476" y="1122"/>
                    </a:cubicBezTo>
                    <a:cubicBezTo>
                      <a:pt x="1456" y="1203"/>
                      <a:pt x="1446" y="1274"/>
                      <a:pt x="1415" y="1344"/>
                    </a:cubicBezTo>
                    <a:lnTo>
                      <a:pt x="1385" y="1456"/>
                    </a:lnTo>
                    <a:cubicBezTo>
                      <a:pt x="1375" y="1486"/>
                      <a:pt x="1365" y="1526"/>
                      <a:pt x="1355" y="1557"/>
                    </a:cubicBezTo>
                    <a:lnTo>
                      <a:pt x="1264" y="1769"/>
                    </a:lnTo>
                    <a:cubicBezTo>
                      <a:pt x="1213" y="1900"/>
                      <a:pt x="1143" y="2042"/>
                      <a:pt x="1072" y="2173"/>
                    </a:cubicBezTo>
                    <a:lnTo>
                      <a:pt x="1011" y="2264"/>
                    </a:lnTo>
                    <a:lnTo>
                      <a:pt x="950" y="2355"/>
                    </a:lnTo>
                    <a:lnTo>
                      <a:pt x="890" y="2446"/>
                    </a:lnTo>
                    <a:cubicBezTo>
                      <a:pt x="860" y="2476"/>
                      <a:pt x="839" y="2507"/>
                      <a:pt x="819" y="2527"/>
                    </a:cubicBezTo>
                    <a:cubicBezTo>
                      <a:pt x="779" y="2577"/>
                      <a:pt x="718" y="2588"/>
                      <a:pt x="647" y="2588"/>
                    </a:cubicBezTo>
                    <a:cubicBezTo>
                      <a:pt x="577" y="2588"/>
                      <a:pt x="506" y="2557"/>
                      <a:pt x="435" y="2537"/>
                    </a:cubicBezTo>
                    <a:cubicBezTo>
                      <a:pt x="294" y="2487"/>
                      <a:pt x="152" y="2416"/>
                      <a:pt x="0" y="2386"/>
                    </a:cubicBezTo>
                    <a:lnTo>
                      <a:pt x="0" y="2386"/>
                    </a:lnTo>
                    <a:cubicBezTo>
                      <a:pt x="142" y="2446"/>
                      <a:pt x="273" y="2527"/>
                      <a:pt x="415" y="2598"/>
                    </a:cubicBezTo>
                    <a:cubicBezTo>
                      <a:pt x="476" y="2638"/>
                      <a:pt x="556" y="2669"/>
                      <a:pt x="637" y="2678"/>
                    </a:cubicBezTo>
                    <a:cubicBezTo>
                      <a:pt x="658" y="2684"/>
                      <a:pt x="680" y="2686"/>
                      <a:pt x="703" y="2686"/>
                    </a:cubicBezTo>
                    <a:cubicBezTo>
                      <a:pt x="725" y="2686"/>
                      <a:pt x="748" y="2684"/>
                      <a:pt x="768" y="2678"/>
                    </a:cubicBezTo>
                    <a:cubicBezTo>
                      <a:pt x="779" y="2678"/>
                      <a:pt x="799" y="2678"/>
                      <a:pt x="809" y="2669"/>
                    </a:cubicBezTo>
                    <a:lnTo>
                      <a:pt x="839" y="2658"/>
                    </a:lnTo>
                    <a:cubicBezTo>
                      <a:pt x="849" y="2648"/>
                      <a:pt x="860" y="2638"/>
                      <a:pt x="869" y="2638"/>
                    </a:cubicBezTo>
                    <a:cubicBezTo>
                      <a:pt x="880" y="2678"/>
                      <a:pt x="910" y="2729"/>
                      <a:pt x="941" y="2759"/>
                    </a:cubicBezTo>
                    <a:cubicBezTo>
                      <a:pt x="981" y="2820"/>
                      <a:pt x="1042" y="2860"/>
                      <a:pt x="1102" y="2901"/>
                    </a:cubicBezTo>
                    <a:cubicBezTo>
                      <a:pt x="1163" y="2931"/>
                      <a:pt x="1224" y="2952"/>
                      <a:pt x="1294" y="2961"/>
                    </a:cubicBezTo>
                    <a:cubicBezTo>
                      <a:pt x="1324" y="2966"/>
                      <a:pt x="1353" y="2968"/>
                      <a:pt x="1382" y="2968"/>
                    </a:cubicBezTo>
                    <a:cubicBezTo>
                      <a:pt x="1422" y="2968"/>
                      <a:pt x="1461" y="2963"/>
                      <a:pt x="1496" y="2952"/>
                    </a:cubicBezTo>
                    <a:cubicBezTo>
                      <a:pt x="1435" y="2911"/>
                      <a:pt x="1385" y="2891"/>
                      <a:pt x="1334" y="2860"/>
                    </a:cubicBezTo>
                    <a:lnTo>
                      <a:pt x="1173" y="2770"/>
                    </a:lnTo>
                    <a:lnTo>
                      <a:pt x="1021" y="2678"/>
                    </a:lnTo>
                    <a:cubicBezTo>
                      <a:pt x="981" y="2658"/>
                      <a:pt x="950" y="2628"/>
                      <a:pt x="910" y="2598"/>
                    </a:cubicBezTo>
                    <a:cubicBezTo>
                      <a:pt x="941" y="2577"/>
                      <a:pt x="961" y="2557"/>
                      <a:pt x="981" y="2527"/>
                    </a:cubicBezTo>
                    <a:cubicBezTo>
                      <a:pt x="1011" y="2496"/>
                      <a:pt x="1031" y="2467"/>
                      <a:pt x="1051" y="2436"/>
                    </a:cubicBezTo>
                    <a:cubicBezTo>
                      <a:pt x="1082" y="2406"/>
                      <a:pt x="1102" y="2375"/>
                      <a:pt x="1123" y="2335"/>
                    </a:cubicBezTo>
                    <a:lnTo>
                      <a:pt x="1183" y="2244"/>
                    </a:lnTo>
                    <a:cubicBezTo>
                      <a:pt x="1274" y="2103"/>
                      <a:pt x="1345" y="1971"/>
                      <a:pt x="1406" y="1820"/>
                    </a:cubicBezTo>
                    <a:cubicBezTo>
                      <a:pt x="1435" y="1748"/>
                      <a:pt x="1466" y="1678"/>
                      <a:pt x="1486" y="1607"/>
                    </a:cubicBezTo>
                    <a:cubicBezTo>
                      <a:pt x="1496" y="1566"/>
                      <a:pt x="1516" y="1526"/>
                      <a:pt x="1527" y="1496"/>
                    </a:cubicBezTo>
                    <a:lnTo>
                      <a:pt x="1557" y="1375"/>
                    </a:lnTo>
                    <a:cubicBezTo>
                      <a:pt x="1588" y="1223"/>
                      <a:pt x="1617" y="1072"/>
                      <a:pt x="1628" y="910"/>
                    </a:cubicBezTo>
                    <a:cubicBezTo>
                      <a:pt x="1648" y="607"/>
                      <a:pt x="1597" y="283"/>
                      <a:pt x="1476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5672955" y="5036772"/>
                <a:ext cx="130846" cy="173093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501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4" y="223"/>
                      <a:pt x="577" y="465"/>
                      <a:pt x="829" y="728"/>
                    </a:cubicBezTo>
                    <a:cubicBezTo>
                      <a:pt x="1092" y="991"/>
                      <a:pt x="1325" y="1274"/>
                      <a:pt x="1536" y="1577"/>
                    </a:cubicBezTo>
                    <a:cubicBezTo>
                      <a:pt x="1638" y="1729"/>
                      <a:pt x="1739" y="1881"/>
                      <a:pt x="1830" y="2042"/>
                    </a:cubicBezTo>
                    <a:cubicBezTo>
                      <a:pt x="1880" y="2123"/>
                      <a:pt x="1911" y="2204"/>
                      <a:pt x="1961" y="2285"/>
                    </a:cubicBezTo>
                    <a:lnTo>
                      <a:pt x="2022" y="2406"/>
                    </a:lnTo>
                    <a:lnTo>
                      <a:pt x="2073" y="2528"/>
                    </a:lnTo>
                    <a:cubicBezTo>
                      <a:pt x="2224" y="2862"/>
                      <a:pt x="2345" y="3205"/>
                      <a:pt x="2426" y="3569"/>
                    </a:cubicBezTo>
                    <a:cubicBezTo>
                      <a:pt x="2466" y="3700"/>
                      <a:pt x="2497" y="3821"/>
                      <a:pt x="2527" y="3953"/>
                    </a:cubicBezTo>
                    <a:cubicBezTo>
                      <a:pt x="2547" y="4084"/>
                      <a:pt x="2558" y="4216"/>
                      <a:pt x="2558" y="4337"/>
                    </a:cubicBezTo>
                    <a:cubicBezTo>
                      <a:pt x="2547" y="4468"/>
                      <a:pt x="2527" y="4600"/>
                      <a:pt x="2466" y="4711"/>
                    </a:cubicBezTo>
                    <a:cubicBezTo>
                      <a:pt x="2406" y="4832"/>
                      <a:pt x="2315" y="4933"/>
                      <a:pt x="2214" y="5014"/>
                    </a:cubicBezTo>
                    <a:cubicBezTo>
                      <a:pt x="2325" y="4944"/>
                      <a:pt x="2426" y="4852"/>
                      <a:pt x="2507" y="4742"/>
                    </a:cubicBezTo>
                    <a:cubicBezTo>
                      <a:pt x="2578" y="4620"/>
                      <a:pt x="2618" y="4489"/>
                      <a:pt x="2628" y="4347"/>
                    </a:cubicBezTo>
                    <a:cubicBezTo>
                      <a:pt x="2648" y="4206"/>
                      <a:pt x="2639" y="4075"/>
                      <a:pt x="2618" y="3933"/>
                    </a:cubicBezTo>
                    <a:cubicBezTo>
                      <a:pt x="2608" y="3852"/>
                      <a:pt x="2598" y="3771"/>
                      <a:pt x="2578" y="3690"/>
                    </a:cubicBezTo>
                    <a:lnTo>
                      <a:pt x="2578" y="3690"/>
                    </a:lnTo>
                    <a:lnTo>
                      <a:pt x="2608" y="3720"/>
                    </a:lnTo>
                    <a:cubicBezTo>
                      <a:pt x="2628" y="3741"/>
                      <a:pt x="2659" y="3761"/>
                      <a:pt x="2689" y="3781"/>
                    </a:cubicBezTo>
                    <a:cubicBezTo>
                      <a:pt x="2790" y="3852"/>
                      <a:pt x="2922" y="3902"/>
                      <a:pt x="3043" y="3922"/>
                    </a:cubicBezTo>
                    <a:cubicBezTo>
                      <a:pt x="3142" y="3948"/>
                      <a:pt x="3248" y="3966"/>
                      <a:pt x="3350" y="3966"/>
                    </a:cubicBezTo>
                    <a:cubicBezTo>
                      <a:pt x="3372" y="3966"/>
                      <a:pt x="3395" y="3965"/>
                      <a:pt x="3417" y="3963"/>
                    </a:cubicBezTo>
                    <a:cubicBezTo>
                      <a:pt x="3538" y="3963"/>
                      <a:pt x="3670" y="3953"/>
                      <a:pt x="3791" y="3913"/>
                    </a:cubicBezTo>
                    <a:cubicBezTo>
                      <a:pt x="3659" y="3893"/>
                      <a:pt x="3538" y="3872"/>
                      <a:pt x="3427" y="3852"/>
                    </a:cubicBezTo>
                    <a:cubicBezTo>
                      <a:pt x="3306" y="3832"/>
                      <a:pt x="3185" y="3812"/>
                      <a:pt x="3073" y="3781"/>
                    </a:cubicBezTo>
                    <a:cubicBezTo>
                      <a:pt x="2962" y="3761"/>
                      <a:pt x="2851" y="3720"/>
                      <a:pt x="2740" y="3680"/>
                    </a:cubicBezTo>
                    <a:cubicBezTo>
                      <a:pt x="2679" y="3650"/>
                      <a:pt x="2608" y="3610"/>
                      <a:pt x="2547" y="3559"/>
                    </a:cubicBezTo>
                    <a:lnTo>
                      <a:pt x="2547" y="3538"/>
                    </a:lnTo>
                    <a:cubicBezTo>
                      <a:pt x="2477" y="3174"/>
                      <a:pt x="2365" y="2811"/>
                      <a:pt x="2204" y="2467"/>
                    </a:cubicBezTo>
                    <a:cubicBezTo>
                      <a:pt x="2062" y="2123"/>
                      <a:pt x="1870" y="1800"/>
                      <a:pt x="1648" y="1497"/>
                    </a:cubicBezTo>
                    <a:cubicBezTo>
                      <a:pt x="1426" y="1193"/>
                      <a:pt x="1173" y="921"/>
                      <a:pt x="900" y="668"/>
                    </a:cubicBezTo>
                    <a:cubicBezTo>
                      <a:pt x="617" y="415"/>
                      <a:pt x="323" y="193"/>
                      <a:pt x="0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5897993" y="5053167"/>
                <a:ext cx="47803" cy="7434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2154" extrusionOk="0">
                    <a:moveTo>
                      <a:pt x="1385" y="1"/>
                    </a:moveTo>
                    <a:lnTo>
                      <a:pt x="1385" y="1"/>
                    </a:lnTo>
                    <a:cubicBezTo>
                      <a:pt x="1243" y="132"/>
                      <a:pt x="1112" y="273"/>
                      <a:pt x="991" y="435"/>
                    </a:cubicBezTo>
                    <a:cubicBezTo>
                      <a:pt x="930" y="506"/>
                      <a:pt x="870" y="597"/>
                      <a:pt x="829" y="688"/>
                    </a:cubicBezTo>
                    <a:cubicBezTo>
                      <a:pt x="789" y="759"/>
                      <a:pt x="768" y="840"/>
                      <a:pt x="758" y="920"/>
                    </a:cubicBezTo>
                    <a:cubicBezTo>
                      <a:pt x="748" y="900"/>
                      <a:pt x="738" y="880"/>
                      <a:pt x="728" y="850"/>
                    </a:cubicBezTo>
                    <a:cubicBezTo>
                      <a:pt x="677" y="759"/>
                      <a:pt x="616" y="668"/>
                      <a:pt x="546" y="587"/>
                    </a:cubicBezTo>
                    <a:cubicBezTo>
                      <a:pt x="475" y="516"/>
                      <a:pt x="394" y="446"/>
                      <a:pt x="303" y="385"/>
                    </a:cubicBezTo>
                    <a:cubicBezTo>
                      <a:pt x="202" y="334"/>
                      <a:pt x="101" y="304"/>
                      <a:pt x="0" y="294"/>
                    </a:cubicBezTo>
                    <a:lnTo>
                      <a:pt x="0" y="294"/>
                    </a:lnTo>
                    <a:cubicBezTo>
                      <a:pt x="81" y="354"/>
                      <a:pt x="162" y="415"/>
                      <a:pt x="232" y="486"/>
                    </a:cubicBezTo>
                    <a:cubicBezTo>
                      <a:pt x="303" y="547"/>
                      <a:pt x="374" y="617"/>
                      <a:pt x="434" y="688"/>
                    </a:cubicBezTo>
                    <a:cubicBezTo>
                      <a:pt x="506" y="759"/>
                      <a:pt x="566" y="840"/>
                      <a:pt x="627" y="911"/>
                    </a:cubicBezTo>
                    <a:lnTo>
                      <a:pt x="748" y="1062"/>
                    </a:lnTo>
                    <a:lnTo>
                      <a:pt x="748" y="1072"/>
                    </a:lnTo>
                    <a:lnTo>
                      <a:pt x="748" y="1153"/>
                    </a:lnTo>
                    <a:cubicBezTo>
                      <a:pt x="758" y="1203"/>
                      <a:pt x="758" y="1244"/>
                      <a:pt x="768" y="1295"/>
                    </a:cubicBezTo>
                    <a:cubicBezTo>
                      <a:pt x="778" y="1396"/>
                      <a:pt x="798" y="1497"/>
                      <a:pt x="819" y="1588"/>
                    </a:cubicBezTo>
                    <a:cubicBezTo>
                      <a:pt x="859" y="1780"/>
                      <a:pt x="899" y="1972"/>
                      <a:pt x="971" y="2154"/>
                    </a:cubicBezTo>
                    <a:cubicBezTo>
                      <a:pt x="960" y="1962"/>
                      <a:pt x="950" y="1770"/>
                      <a:pt x="930" y="1578"/>
                    </a:cubicBezTo>
                    <a:cubicBezTo>
                      <a:pt x="920" y="1477"/>
                      <a:pt x="910" y="1376"/>
                      <a:pt x="910" y="1284"/>
                    </a:cubicBezTo>
                    <a:cubicBezTo>
                      <a:pt x="899" y="1234"/>
                      <a:pt x="899" y="1183"/>
                      <a:pt x="899" y="1143"/>
                    </a:cubicBezTo>
                    <a:lnTo>
                      <a:pt x="899" y="1072"/>
                    </a:lnTo>
                    <a:lnTo>
                      <a:pt x="899" y="1001"/>
                    </a:lnTo>
                    <a:cubicBezTo>
                      <a:pt x="899" y="819"/>
                      <a:pt x="980" y="658"/>
                      <a:pt x="1081" y="496"/>
                    </a:cubicBezTo>
                    <a:cubicBezTo>
                      <a:pt x="1183" y="334"/>
                      <a:pt x="1294" y="172"/>
                      <a:pt x="1385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5617110" y="5171450"/>
                <a:ext cx="60056" cy="3596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0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2" y="101"/>
                      <a:pt x="243" y="182"/>
                      <a:pt x="395" y="243"/>
                    </a:cubicBezTo>
                    <a:cubicBezTo>
                      <a:pt x="537" y="304"/>
                      <a:pt x="699" y="334"/>
                      <a:pt x="850" y="344"/>
                    </a:cubicBezTo>
                    <a:cubicBezTo>
                      <a:pt x="877" y="347"/>
                      <a:pt x="904" y="349"/>
                      <a:pt x="931" y="349"/>
                    </a:cubicBezTo>
                    <a:cubicBezTo>
                      <a:pt x="985" y="349"/>
                      <a:pt x="1038" y="344"/>
                      <a:pt x="1092" y="344"/>
                    </a:cubicBezTo>
                    <a:cubicBezTo>
                      <a:pt x="1113" y="384"/>
                      <a:pt x="1133" y="425"/>
                      <a:pt x="1143" y="465"/>
                    </a:cubicBezTo>
                    <a:cubicBezTo>
                      <a:pt x="1164" y="526"/>
                      <a:pt x="1173" y="587"/>
                      <a:pt x="1184" y="658"/>
                    </a:cubicBezTo>
                    <a:cubicBezTo>
                      <a:pt x="1193" y="718"/>
                      <a:pt x="1204" y="779"/>
                      <a:pt x="1204" y="840"/>
                    </a:cubicBezTo>
                    <a:cubicBezTo>
                      <a:pt x="1193" y="900"/>
                      <a:pt x="1184" y="971"/>
                      <a:pt x="1153" y="1042"/>
                    </a:cubicBezTo>
                    <a:cubicBezTo>
                      <a:pt x="1224" y="1011"/>
                      <a:pt x="1285" y="941"/>
                      <a:pt x="1315" y="870"/>
                    </a:cubicBezTo>
                    <a:cubicBezTo>
                      <a:pt x="1345" y="789"/>
                      <a:pt x="1345" y="708"/>
                      <a:pt x="1335" y="627"/>
                    </a:cubicBezTo>
                    <a:cubicBezTo>
                      <a:pt x="1315" y="546"/>
                      <a:pt x="1285" y="476"/>
                      <a:pt x="1244" y="415"/>
                    </a:cubicBezTo>
                    <a:cubicBezTo>
                      <a:pt x="1224" y="384"/>
                      <a:pt x="1204" y="354"/>
                      <a:pt x="1173" y="334"/>
                    </a:cubicBezTo>
                    <a:cubicBezTo>
                      <a:pt x="1224" y="324"/>
                      <a:pt x="1274" y="314"/>
                      <a:pt x="1315" y="304"/>
                    </a:cubicBezTo>
                    <a:cubicBezTo>
                      <a:pt x="1467" y="263"/>
                      <a:pt x="1618" y="202"/>
                      <a:pt x="1739" y="122"/>
                    </a:cubicBezTo>
                    <a:lnTo>
                      <a:pt x="1739" y="122"/>
                    </a:lnTo>
                    <a:cubicBezTo>
                      <a:pt x="1588" y="152"/>
                      <a:pt x="1447" y="173"/>
                      <a:pt x="1295" y="193"/>
                    </a:cubicBezTo>
                    <a:cubicBezTo>
                      <a:pt x="1224" y="198"/>
                      <a:pt x="1151" y="200"/>
                      <a:pt x="1077" y="200"/>
                    </a:cubicBezTo>
                    <a:cubicBezTo>
                      <a:pt x="1004" y="200"/>
                      <a:pt x="931" y="198"/>
                      <a:pt x="860" y="193"/>
                    </a:cubicBezTo>
                    <a:cubicBezTo>
                      <a:pt x="719" y="193"/>
                      <a:pt x="567" y="162"/>
                      <a:pt x="425" y="132"/>
                    </a:cubicBezTo>
                    <a:cubicBezTo>
                      <a:pt x="284" y="101"/>
                      <a:pt x="142" y="51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5725280" y="4696627"/>
                <a:ext cx="80627" cy="9819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845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1233" y="304"/>
                      <a:pt x="1305" y="616"/>
                      <a:pt x="1345" y="920"/>
                    </a:cubicBezTo>
                    <a:cubicBezTo>
                      <a:pt x="1385" y="1233"/>
                      <a:pt x="1395" y="1546"/>
                      <a:pt x="1355" y="1850"/>
                    </a:cubicBezTo>
                    <a:cubicBezTo>
                      <a:pt x="1325" y="2002"/>
                      <a:pt x="1284" y="2143"/>
                      <a:pt x="1213" y="2274"/>
                    </a:cubicBezTo>
                    <a:cubicBezTo>
                      <a:pt x="1153" y="2396"/>
                      <a:pt x="1022" y="2476"/>
                      <a:pt x="890" y="2548"/>
                    </a:cubicBezTo>
                    <a:cubicBezTo>
                      <a:pt x="748" y="2618"/>
                      <a:pt x="607" y="2679"/>
                      <a:pt x="456" y="2730"/>
                    </a:cubicBezTo>
                    <a:cubicBezTo>
                      <a:pt x="384" y="2750"/>
                      <a:pt x="303" y="2770"/>
                      <a:pt x="233" y="2790"/>
                    </a:cubicBezTo>
                    <a:cubicBezTo>
                      <a:pt x="152" y="2810"/>
                      <a:pt x="81" y="2831"/>
                      <a:pt x="0" y="2840"/>
                    </a:cubicBezTo>
                    <a:cubicBezTo>
                      <a:pt x="24" y="2843"/>
                      <a:pt x="48" y="2845"/>
                      <a:pt x="72" y="2845"/>
                    </a:cubicBezTo>
                    <a:cubicBezTo>
                      <a:pt x="129" y="2845"/>
                      <a:pt x="186" y="2837"/>
                      <a:pt x="243" y="2831"/>
                    </a:cubicBezTo>
                    <a:cubicBezTo>
                      <a:pt x="314" y="2831"/>
                      <a:pt x="395" y="2810"/>
                      <a:pt x="476" y="2800"/>
                    </a:cubicBezTo>
                    <a:cubicBezTo>
                      <a:pt x="637" y="2759"/>
                      <a:pt x="789" y="2719"/>
                      <a:pt x="941" y="2649"/>
                    </a:cubicBezTo>
                    <a:cubicBezTo>
                      <a:pt x="1011" y="2618"/>
                      <a:pt x="1082" y="2577"/>
                      <a:pt x="1153" y="2537"/>
                    </a:cubicBezTo>
                    <a:cubicBezTo>
                      <a:pt x="1224" y="2487"/>
                      <a:pt x="1294" y="2416"/>
                      <a:pt x="1335" y="2345"/>
                    </a:cubicBezTo>
                    <a:cubicBezTo>
                      <a:pt x="1355" y="2386"/>
                      <a:pt x="1385" y="2426"/>
                      <a:pt x="1406" y="2467"/>
                    </a:cubicBezTo>
                    <a:cubicBezTo>
                      <a:pt x="1487" y="2557"/>
                      <a:pt x="1577" y="2628"/>
                      <a:pt x="1689" y="2669"/>
                    </a:cubicBezTo>
                    <a:cubicBezTo>
                      <a:pt x="1790" y="2719"/>
                      <a:pt x="1911" y="2730"/>
                      <a:pt x="2012" y="2739"/>
                    </a:cubicBezTo>
                    <a:cubicBezTo>
                      <a:pt x="2123" y="2750"/>
                      <a:pt x="2224" y="2750"/>
                      <a:pt x="2336" y="2750"/>
                    </a:cubicBezTo>
                    <a:cubicBezTo>
                      <a:pt x="2244" y="2689"/>
                      <a:pt x="2133" y="2658"/>
                      <a:pt x="2032" y="2628"/>
                    </a:cubicBezTo>
                    <a:cubicBezTo>
                      <a:pt x="1931" y="2598"/>
                      <a:pt x="1830" y="2577"/>
                      <a:pt x="1739" y="2537"/>
                    </a:cubicBezTo>
                    <a:cubicBezTo>
                      <a:pt x="1658" y="2497"/>
                      <a:pt x="1567" y="2446"/>
                      <a:pt x="1496" y="2386"/>
                    </a:cubicBezTo>
                    <a:cubicBezTo>
                      <a:pt x="1456" y="2345"/>
                      <a:pt x="1415" y="2315"/>
                      <a:pt x="1375" y="2274"/>
                    </a:cubicBezTo>
                    <a:cubicBezTo>
                      <a:pt x="1436" y="2143"/>
                      <a:pt x="1476" y="2002"/>
                      <a:pt x="1496" y="1870"/>
                    </a:cubicBezTo>
                    <a:cubicBezTo>
                      <a:pt x="1516" y="1708"/>
                      <a:pt x="1527" y="1546"/>
                      <a:pt x="1516" y="1385"/>
                    </a:cubicBezTo>
                    <a:lnTo>
                      <a:pt x="1507" y="1263"/>
                    </a:lnTo>
                    <a:lnTo>
                      <a:pt x="1496" y="1142"/>
                    </a:lnTo>
                    <a:cubicBezTo>
                      <a:pt x="1487" y="1061"/>
                      <a:pt x="1466" y="980"/>
                      <a:pt x="1456" y="910"/>
                    </a:cubicBezTo>
                    <a:cubicBezTo>
                      <a:pt x="1395" y="587"/>
                      <a:pt x="1294" y="283"/>
                      <a:pt x="1153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5926226" y="4699733"/>
                <a:ext cx="15739" cy="10019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03" extrusionOk="0">
                    <a:moveTo>
                      <a:pt x="213" y="1"/>
                    </a:moveTo>
                    <a:lnTo>
                      <a:pt x="213" y="1"/>
                    </a:lnTo>
                    <a:cubicBezTo>
                      <a:pt x="122" y="234"/>
                      <a:pt x="61" y="486"/>
                      <a:pt x="31" y="729"/>
                    </a:cubicBezTo>
                    <a:cubicBezTo>
                      <a:pt x="11" y="850"/>
                      <a:pt x="1" y="982"/>
                      <a:pt x="1" y="1103"/>
                    </a:cubicBezTo>
                    <a:lnTo>
                      <a:pt x="1" y="1295"/>
                    </a:lnTo>
                    <a:cubicBezTo>
                      <a:pt x="1" y="1355"/>
                      <a:pt x="11" y="1416"/>
                      <a:pt x="11" y="1477"/>
                    </a:cubicBezTo>
                    <a:cubicBezTo>
                      <a:pt x="11" y="1537"/>
                      <a:pt x="21" y="1608"/>
                      <a:pt x="31" y="1669"/>
                    </a:cubicBezTo>
                    <a:lnTo>
                      <a:pt x="61" y="1851"/>
                    </a:lnTo>
                    <a:cubicBezTo>
                      <a:pt x="81" y="1972"/>
                      <a:pt x="112" y="2094"/>
                      <a:pt x="153" y="2215"/>
                    </a:cubicBezTo>
                    <a:cubicBezTo>
                      <a:pt x="223" y="2458"/>
                      <a:pt x="324" y="2690"/>
                      <a:pt x="456" y="2902"/>
                    </a:cubicBezTo>
                    <a:cubicBezTo>
                      <a:pt x="375" y="2660"/>
                      <a:pt x="314" y="2427"/>
                      <a:pt x="263" y="2184"/>
                    </a:cubicBezTo>
                    <a:cubicBezTo>
                      <a:pt x="234" y="2073"/>
                      <a:pt x="213" y="1952"/>
                      <a:pt x="193" y="1831"/>
                    </a:cubicBezTo>
                    <a:cubicBezTo>
                      <a:pt x="183" y="1710"/>
                      <a:pt x="162" y="1588"/>
                      <a:pt x="153" y="1467"/>
                    </a:cubicBezTo>
                    <a:cubicBezTo>
                      <a:pt x="142" y="1346"/>
                      <a:pt x="142" y="1224"/>
                      <a:pt x="142" y="1103"/>
                    </a:cubicBezTo>
                    <a:cubicBezTo>
                      <a:pt x="132" y="982"/>
                      <a:pt x="142" y="860"/>
                      <a:pt x="142" y="739"/>
                    </a:cubicBezTo>
                    <a:cubicBezTo>
                      <a:pt x="153" y="497"/>
                      <a:pt x="183" y="254"/>
                      <a:pt x="213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6035777" y="4706740"/>
                <a:ext cx="37380" cy="8273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2" y="182"/>
                      <a:pt x="263" y="364"/>
                      <a:pt x="385" y="546"/>
                    </a:cubicBezTo>
                    <a:cubicBezTo>
                      <a:pt x="436" y="647"/>
                      <a:pt x="496" y="738"/>
                      <a:pt x="546" y="829"/>
                    </a:cubicBezTo>
                    <a:cubicBezTo>
                      <a:pt x="607" y="930"/>
                      <a:pt x="648" y="1021"/>
                      <a:pt x="698" y="1122"/>
                    </a:cubicBezTo>
                    <a:cubicBezTo>
                      <a:pt x="779" y="1325"/>
                      <a:pt x="850" y="1527"/>
                      <a:pt x="901" y="1739"/>
                    </a:cubicBezTo>
                    <a:cubicBezTo>
                      <a:pt x="941" y="1951"/>
                      <a:pt x="971" y="2174"/>
                      <a:pt x="971" y="2396"/>
                    </a:cubicBezTo>
                    <a:cubicBezTo>
                      <a:pt x="1083" y="1961"/>
                      <a:pt x="1011" y="1476"/>
                      <a:pt x="829" y="1062"/>
                    </a:cubicBezTo>
                    <a:cubicBezTo>
                      <a:pt x="779" y="961"/>
                      <a:pt x="728" y="860"/>
                      <a:pt x="668" y="759"/>
                    </a:cubicBezTo>
                    <a:cubicBezTo>
                      <a:pt x="607" y="667"/>
                      <a:pt x="546" y="566"/>
                      <a:pt x="476" y="485"/>
                    </a:cubicBezTo>
                    <a:cubicBezTo>
                      <a:pt x="335" y="303"/>
                      <a:pt x="173" y="142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5556778" y="4857812"/>
                <a:ext cx="525077" cy="238292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6904" extrusionOk="0">
                    <a:moveTo>
                      <a:pt x="10088" y="0"/>
                    </a:moveTo>
                    <a:cubicBezTo>
                      <a:pt x="10048" y="71"/>
                      <a:pt x="9987" y="131"/>
                      <a:pt x="9927" y="172"/>
                    </a:cubicBezTo>
                    <a:cubicBezTo>
                      <a:pt x="9866" y="223"/>
                      <a:pt x="9805" y="263"/>
                      <a:pt x="9734" y="293"/>
                    </a:cubicBezTo>
                    <a:cubicBezTo>
                      <a:pt x="9593" y="364"/>
                      <a:pt x="9451" y="414"/>
                      <a:pt x="9300" y="445"/>
                    </a:cubicBezTo>
                    <a:cubicBezTo>
                      <a:pt x="9148" y="486"/>
                      <a:pt x="8997" y="506"/>
                      <a:pt x="8835" y="526"/>
                    </a:cubicBezTo>
                    <a:cubicBezTo>
                      <a:pt x="8795" y="536"/>
                      <a:pt x="8744" y="546"/>
                      <a:pt x="8693" y="546"/>
                    </a:cubicBezTo>
                    <a:cubicBezTo>
                      <a:pt x="8613" y="536"/>
                      <a:pt x="8541" y="536"/>
                      <a:pt x="8461" y="526"/>
                    </a:cubicBezTo>
                    <a:cubicBezTo>
                      <a:pt x="8410" y="526"/>
                      <a:pt x="8359" y="526"/>
                      <a:pt x="8309" y="536"/>
                    </a:cubicBezTo>
                    <a:cubicBezTo>
                      <a:pt x="8213" y="521"/>
                      <a:pt x="8111" y="512"/>
                      <a:pt x="8007" y="512"/>
                    </a:cubicBezTo>
                    <a:cubicBezTo>
                      <a:pt x="7970" y="512"/>
                      <a:pt x="7932" y="513"/>
                      <a:pt x="7895" y="515"/>
                    </a:cubicBezTo>
                    <a:cubicBezTo>
                      <a:pt x="7652" y="515"/>
                      <a:pt x="7400" y="566"/>
                      <a:pt x="7157" y="647"/>
                    </a:cubicBezTo>
                    <a:cubicBezTo>
                      <a:pt x="6924" y="718"/>
                      <a:pt x="6692" y="839"/>
                      <a:pt x="6490" y="991"/>
                    </a:cubicBezTo>
                    <a:cubicBezTo>
                      <a:pt x="6075" y="1284"/>
                      <a:pt x="5762" y="1688"/>
                      <a:pt x="5549" y="2153"/>
                    </a:cubicBezTo>
                    <a:cubicBezTo>
                      <a:pt x="5439" y="2375"/>
                      <a:pt x="5358" y="2618"/>
                      <a:pt x="5307" y="2871"/>
                    </a:cubicBezTo>
                    <a:cubicBezTo>
                      <a:pt x="5287" y="2992"/>
                      <a:pt x="5277" y="3123"/>
                      <a:pt x="5266" y="3245"/>
                    </a:cubicBezTo>
                    <a:cubicBezTo>
                      <a:pt x="5266" y="3346"/>
                      <a:pt x="5277" y="3447"/>
                      <a:pt x="5297" y="3548"/>
                    </a:cubicBezTo>
                    <a:cubicBezTo>
                      <a:pt x="5075" y="3558"/>
                      <a:pt x="4862" y="3609"/>
                      <a:pt x="4660" y="3669"/>
                    </a:cubicBezTo>
                    <a:cubicBezTo>
                      <a:pt x="4428" y="3750"/>
                      <a:pt x="4205" y="3851"/>
                      <a:pt x="4003" y="3983"/>
                    </a:cubicBezTo>
                    <a:cubicBezTo>
                      <a:pt x="3791" y="4114"/>
                      <a:pt x="3599" y="4266"/>
                      <a:pt x="3427" y="4437"/>
                    </a:cubicBezTo>
                    <a:cubicBezTo>
                      <a:pt x="3336" y="4518"/>
                      <a:pt x="3255" y="4610"/>
                      <a:pt x="3184" y="4711"/>
                    </a:cubicBezTo>
                    <a:cubicBezTo>
                      <a:pt x="3144" y="4761"/>
                      <a:pt x="3103" y="4812"/>
                      <a:pt x="3073" y="4862"/>
                    </a:cubicBezTo>
                    <a:cubicBezTo>
                      <a:pt x="3063" y="4902"/>
                      <a:pt x="3043" y="4943"/>
                      <a:pt x="3033" y="4983"/>
                    </a:cubicBezTo>
                    <a:cubicBezTo>
                      <a:pt x="2631" y="4871"/>
                      <a:pt x="2216" y="4809"/>
                      <a:pt x="1803" y="4809"/>
                    </a:cubicBezTo>
                    <a:cubicBezTo>
                      <a:pt x="1697" y="4809"/>
                      <a:pt x="1591" y="4813"/>
                      <a:pt x="1486" y="4822"/>
                    </a:cubicBezTo>
                    <a:cubicBezTo>
                      <a:pt x="1213" y="4852"/>
                      <a:pt x="951" y="4902"/>
                      <a:pt x="697" y="4983"/>
                    </a:cubicBezTo>
                    <a:cubicBezTo>
                      <a:pt x="435" y="5075"/>
                      <a:pt x="192" y="5206"/>
                      <a:pt x="0" y="5388"/>
                    </a:cubicBezTo>
                    <a:cubicBezTo>
                      <a:pt x="101" y="5307"/>
                      <a:pt x="212" y="5236"/>
                      <a:pt x="334" y="5176"/>
                    </a:cubicBezTo>
                    <a:cubicBezTo>
                      <a:pt x="455" y="5115"/>
                      <a:pt x="576" y="5064"/>
                      <a:pt x="708" y="5024"/>
                    </a:cubicBezTo>
                    <a:cubicBezTo>
                      <a:pt x="960" y="4953"/>
                      <a:pt x="1223" y="4913"/>
                      <a:pt x="1496" y="4902"/>
                    </a:cubicBezTo>
                    <a:cubicBezTo>
                      <a:pt x="1558" y="4900"/>
                      <a:pt x="1619" y="4899"/>
                      <a:pt x="1681" y="4899"/>
                    </a:cubicBezTo>
                    <a:cubicBezTo>
                      <a:pt x="1882" y="4899"/>
                      <a:pt x="2084" y="4912"/>
                      <a:pt x="2285" y="4943"/>
                    </a:cubicBezTo>
                    <a:cubicBezTo>
                      <a:pt x="2548" y="4974"/>
                      <a:pt x="2810" y="5034"/>
                      <a:pt x="3053" y="5125"/>
                    </a:cubicBezTo>
                    <a:lnTo>
                      <a:pt x="3134" y="5145"/>
                    </a:lnTo>
                    <a:lnTo>
                      <a:pt x="3134" y="5064"/>
                    </a:lnTo>
                    <a:cubicBezTo>
                      <a:pt x="3134" y="5024"/>
                      <a:pt x="3164" y="4974"/>
                      <a:pt x="3184" y="4923"/>
                    </a:cubicBezTo>
                    <a:cubicBezTo>
                      <a:pt x="3215" y="4882"/>
                      <a:pt x="3245" y="4832"/>
                      <a:pt x="3285" y="4781"/>
                    </a:cubicBezTo>
                    <a:cubicBezTo>
                      <a:pt x="3346" y="4691"/>
                      <a:pt x="3427" y="4610"/>
                      <a:pt x="3518" y="4529"/>
                    </a:cubicBezTo>
                    <a:cubicBezTo>
                      <a:pt x="3680" y="4367"/>
                      <a:pt x="3871" y="4226"/>
                      <a:pt x="4074" y="4104"/>
                    </a:cubicBezTo>
                    <a:cubicBezTo>
                      <a:pt x="4276" y="3983"/>
                      <a:pt x="4488" y="3882"/>
                      <a:pt x="4700" y="3811"/>
                    </a:cubicBezTo>
                    <a:cubicBezTo>
                      <a:pt x="4923" y="3740"/>
                      <a:pt x="5156" y="3689"/>
                      <a:pt x="5388" y="3689"/>
                    </a:cubicBezTo>
                    <a:lnTo>
                      <a:pt x="5479" y="3689"/>
                    </a:lnTo>
                    <a:lnTo>
                      <a:pt x="5479" y="3660"/>
                    </a:lnTo>
                    <a:cubicBezTo>
                      <a:pt x="5580" y="3669"/>
                      <a:pt x="5681" y="3680"/>
                      <a:pt x="5772" y="3700"/>
                    </a:cubicBezTo>
                    <a:cubicBezTo>
                      <a:pt x="5984" y="3730"/>
                      <a:pt x="6196" y="3801"/>
                      <a:pt x="6389" y="3892"/>
                    </a:cubicBezTo>
                    <a:cubicBezTo>
                      <a:pt x="6773" y="4074"/>
                      <a:pt x="7117" y="4336"/>
                      <a:pt x="7400" y="4660"/>
                    </a:cubicBezTo>
                    <a:cubicBezTo>
                      <a:pt x="7551" y="4822"/>
                      <a:pt x="7683" y="4983"/>
                      <a:pt x="7804" y="5165"/>
                    </a:cubicBezTo>
                    <a:cubicBezTo>
                      <a:pt x="7925" y="5347"/>
                      <a:pt x="8036" y="5529"/>
                      <a:pt x="8148" y="5722"/>
                    </a:cubicBezTo>
                    <a:cubicBezTo>
                      <a:pt x="8350" y="6095"/>
                      <a:pt x="8532" y="6490"/>
                      <a:pt x="8703" y="6904"/>
                    </a:cubicBezTo>
                    <a:cubicBezTo>
                      <a:pt x="8592" y="6479"/>
                      <a:pt x="8440" y="6055"/>
                      <a:pt x="8249" y="5661"/>
                    </a:cubicBezTo>
                    <a:cubicBezTo>
                      <a:pt x="8218" y="5621"/>
                      <a:pt x="8198" y="5570"/>
                      <a:pt x="8178" y="5519"/>
                    </a:cubicBezTo>
                    <a:cubicBezTo>
                      <a:pt x="8188" y="5398"/>
                      <a:pt x="8228" y="5277"/>
                      <a:pt x="8299" y="5165"/>
                    </a:cubicBezTo>
                    <a:cubicBezTo>
                      <a:pt x="8380" y="5054"/>
                      <a:pt x="8491" y="4963"/>
                      <a:pt x="8602" y="4893"/>
                    </a:cubicBezTo>
                    <a:cubicBezTo>
                      <a:pt x="8835" y="4741"/>
                      <a:pt x="9098" y="4640"/>
                      <a:pt x="9361" y="4569"/>
                    </a:cubicBezTo>
                    <a:cubicBezTo>
                      <a:pt x="9623" y="4498"/>
                      <a:pt x="9896" y="4437"/>
                      <a:pt x="10169" y="4408"/>
                    </a:cubicBezTo>
                    <a:cubicBezTo>
                      <a:pt x="10396" y="4374"/>
                      <a:pt x="10624" y="4354"/>
                      <a:pt x="10851" y="4354"/>
                    </a:cubicBezTo>
                    <a:cubicBezTo>
                      <a:pt x="10897" y="4354"/>
                      <a:pt x="10942" y="4355"/>
                      <a:pt x="10988" y="4357"/>
                    </a:cubicBezTo>
                    <a:cubicBezTo>
                      <a:pt x="11271" y="4367"/>
                      <a:pt x="11544" y="4408"/>
                      <a:pt x="11796" y="4498"/>
                    </a:cubicBezTo>
                    <a:cubicBezTo>
                      <a:pt x="11928" y="4539"/>
                      <a:pt x="12039" y="4599"/>
                      <a:pt x="12151" y="4691"/>
                    </a:cubicBezTo>
                    <a:cubicBezTo>
                      <a:pt x="12160" y="4700"/>
                      <a:pt x="12180" y="4711"/>
                      <a:pt x="12191" y="4720"/>
                    </a:cubicBezTo>
                    <a:cubicBezTo>
                      <a:pt x="12221" y="4781"/>
                      <a:pt x="12261" y="4842"/>
                      <a:pt x="12302" y="4893"/>
                    </a:cubicBezTo>
                    <a:cubicBezTo>
                      <a:pt x="12322" y="4923"/>
                      <a:pt x="12353" y="4953"/>
                      <a:pt x="12383" y="4983"/>
                    </a:cubicBezTo>
                    <a:lnTo>
                      <a:pt x="12413" y="5014"/>
                    </a:lnTo>
                    <a:cubicBezTo>
                      <a:pt x="12535" y="5246"/>
                      <a:pt x="12595" y="5509"/>
                      <a:pt x="12595" y="5782"/>
                    </a:cubicBezTo>
                    <a:cubicBezTo>
                      <a:pt x="12595" y="6055"/>
                      <a:pt x="12535" y="6328"/>
                      <a:pt x="12443" y="6591"/>
                    </a:cubicBezTo>
                    <a:cubicBezTo>
                      <a:pt x="12555" y="6338"/>
                      <a:pt x="12625" y="6065"/>
                      <a:pt x="12636" y="5782"/>
                    </a:cubicBezTo>
                    <a:cubicBezTo>
                      <a:pt x="12645" y="5560"/>
                      <a:pt x="12615" y="5327"/>
                      <a:pt x="12535" y="5115"/>
                    </a:cubicBezTo>
                    <a:lnTo>
                      <a:pt x="12535" y="5115"/>
                    </a:lnTo>
                    <a:cubicBezTo>
                      <a:pt x="12575" y="5135"/>
                      <a:pt x="12625" y="5165"/>
                      <a:pt x="12666" y="5176"/>
                    </a:cubicBezTo>
                    <a:cubicBezTo>
                      <a:pt x="12783" y="5215"/>
                      <a:pt x="12900" y="5230"/>
                      <a:pt x="13017" y="5230"/>
                    </a:cubicBezTo>
                    <a:cubicBezTo>
                      <a:pt x="13052" y="5230"/>
                      <a:pt x="13086" y="5228"/>
                      <a:pt x="13121" y="5226"/>
                    </a:cubicBezTo>
                    <a:cubicBezTo>
                      <a:pt x="13424" y="5206"/>
                      <a:pt x="13707" y="5125"/>
                      <a:pt x="13990" y="5024"/>
                    </a:cubicBezTo>
                    <a:lnTo>
                      <a:pt x="13990" y="5024"/>
                    </a:lnTo>
                    <a:cubicBezTo>
                      <a:pt x="13697" y="5095"/>
                      <a:pt x="13414" y="5156"/>
                      <a:pt x="13121" y="5156"/>
                    </a:cubicBezTo>
                    <a:cubicBezTo>
                      <a:pt x="12979" y="5156"/>
                      <a:pt x="12827" y="5145"/>
                      <a:pt x="12696" y="5095"/>
                    </a:cubicBezTo>
                    <a:cubicBezTo>
                      <a:pt x="12636" y="5064"/>
                      <a:pt x="12575" y="5034"/>
                      <a:pt x="12524" y="4983"/>
                    </a:cubicBezTo>
                    <a:lnTo>
                      <a:pt x="12454" y="4913"/>
                    </a:lnTo>
                    <a:cubicBezTo>
                      <a:pt x="12434" y="4893"/>
                      <a:pt x="12423" y="4862"/>
                      <a:pt x="12403" y="4842"/>
                    </a:cubicBezTo>
                    <a:cubicBezTo>
                      <a:pt x="12393" y="4822"/>
                      <a:pt x="12373" y="4801"/>
                      <a:pt x="12362" y="4792"/>
                    </a:cubicBezTo>
                    <a:cubicBezTo>
                      <a:pt x="12292" y="4680"/>
                      <a:pt x="12241" y="4569"/>
                      <a:pt x="12211" y="4448"/>
                    </a:cubicBezTo>
                    <a:cubicBezTo>
                      <a:pt x="12171" y="4316"/>
                      <a:pt x="12160" y="4175"/>
                      <a:pt x="12171" y="4033"/>
                    </a:cubicBezTo>
                    <a:cubicBezTo>
                      <a:pt x="12180" y="3750"/>
                      <a:pt x="12272" y="3467"/>
                      <a:pt x="12403" y="3215"/>
                    </a:cubicBezTo>
                    <a:cubicBezTo>
                      <a:pt x="12474" y="3093"/>
                      <a:pt x="12544" y="2972"/>
                      <a:pt x="12636" y="2861"/>
                    </a:cubicBezTo>
                    <a:cubicBezTo>
                      <a:pt x="12726" y="2739"/>
                      <a:pt x="12818" y="2638"/>
                      <a:pt x="12919" y="2537"/>
                    </a:cubicBezTo>
                    <a:cubicBezTo>
                      <a:pt x="13030" y="2436"/>
                      <a:pt x="13141" y="2345"/>
                      <a:pt x="13252" y="2254"/>
                    </a:cubicBezTo>
                    <a:cubicBezTo>
                      <a:pt x="13373" y="2163"/>
                      <a:pt x="13494" y="2083"/>
                      <a:pt x="13616" y="2011"/>
                    </a:cubicBezTo>
                    <a:cubicBezTo>
                      <a:pt x="13737" y="1931"/>
                      <a:pt x="13869" y="1860"/>
                      <a:pt x="14000" y="1800"/>
                    </a:cubicBezTo>
                    <a:lnTo>
                      <a:pt x="14192" y="1699"/>
                    </a:lnTo>
                    <a:cubicBezTo>
                      <a:pt x="14253" y="1668"/>
                      <a:pt x="14323" y="1658"/>
                      <a:pt x="14395" y="1658"/>
                    </a:cubicBezTo>
                    <a:cubicBezTo>
                      <a:pt x="14546" y="1668"/>
                      <a:pt x="14687" y="1699"/>
                      <a:pt x="14829" y="1739"/>
                    </a:cubicBezTo>
                    <a:cubicBezTo>
                      <a:pt x="14900" y="1759"/>
                      <a:pt x="14961" y="1789"/>
                      <a:pt x="15031" y="1820"/>
                    </a:cubicBezTo>
                    <a:cubicBezTo>
                      <a:pt x="15092" y="1850"/>
                      <a:pt x="15163" y="1880"/>
                      <a:pt x="15213" y="1941"/>
                    </a:cubicBezTo>
                    <a:cubicBezTo>
                      <a:pt x="15163" y="1880"/>
                      <a:pt x="15102" y="1840"/>
                      <a:pt x="15041" y="1800"/>
                    </a:cubicBezTo>
                    <a:cubicBezTo>
                      <a:pt x="14970" y="1769"/>
                      <a:pt x="14910" y="1739"/>
                      <a:pt x="14839" y="1708"/>
                    </a:cubicBezTo>
                    <a:cubicBezTo>
                      <a:pt x="14698" y="1658"/>
                      <a:pt x="14556" y="1618"/>
                      <a:pt x="14404" y="1607"/>
                    </a:cubicBezTo>
                    <a:lnTo>
                      <a:pt x="14283" y="1607"/>
                    </a:lnTo>
                    <a:cubicBezTo>
                      <a:pt x="14263" y="1607"/>
                      <a:pt x="14243" y="1618"/>
                      <a:pt x="14222" y="1618"/>
                    </a:cubicBezTo>
                    <a:cubicBezTo>
                      <a:pt x="14243" y="1597"/>
                      <a:pt x="14263" y="1567"/>
                      <a:pt x="14273" y="1526"/>
                    </a:cubicBezTo>
                    <a:cubicBezTo>
                      <a:pt x="14314" y="1445"/>
                      <a:pt x="14323" y="1344"/>
                      <a:pt x="14314" y="1263"/>
                    </a:cubicBezTo>
                    <a:cubicBezTo>
                      <a:pt x="14303" y="1173"/>
                      <a:pt x="14273" y="1082"/>
                      <a:pt x="14233" y="1001"/>
                    </a:cubicBezTo>
                    <a:cubicBezTo>
                      <a:pt x="14202" y="930"/>
                      <a:pt x="14152" y="849"/>
                      <a:pt x="14091" y="778"/>
                    </a:cubicBezTo>
                    <a:lnTo>
                      <a:pt x="14091" y="778"/>
                    </a:lnTo>
                    <a:cubicBezTo>
                      <a:pt x="14112" y="870"/>
                      <a:pt x="14141" y="951"/>
                      <a:pt x="14162" y="1031"/>
                    </a:cubicBezTo>
                    <a:cubicBezTo>
                      <a:pt x="14182" y="1112"/>
                      <a:pt x="14202" y="1193"/>
                      <a:pt x="14213" y="1274"/>
                    </a:cubicBezTo>
                    <a:cubicBezTo>
                      <a:pt x="14222" y="1355"/>
                      <a:pt x="14222" y="1425"/>
                      <a:pt x="14202" y="1506"/>
                    </a:cubicBezTo>
                    <a:cubicBezTo>
                      <a:pt x="14192" y="1557"/>
                      <a:pt x="14162" y="1607"/>
                      <a:pt x="14132" y="1658"/>
                    </a:cubicBezTo>
                    <a:cubicBezTo>
                      <a:pt x="14071" y="1678"/>
                      <a:pt x="14020" y="1699"/>
                      <a:pt x="13959" y="1728"/>
                    </a:cubicBezTo>
                    <a:cubicBezTo>
                      <a:pt x="13828" y="1779"/>
                      <a:pt x="13697" y="1850"/>
                      <a:pt x="13566" y="1921"/>
                    </a:cubicBezTo>
                    <a:cubicBezTo>
                      <a:pt x="13303" y="2062"/>
                      <a:pt x="13050" y="2234"/>
                      <a:pt x="12827" y="2436"/>
                    </a:cubicBezTo>
                    <a:cubicBezTo>
                      <a:pt x="12605" y="2638"/>
                      <a:pt x="12413" y="2881"/>
                      <a:pt x="12272" y="3154"/>
                    </a:cubicBezTo>
                    <a:cubicBezTo>
                      <a:pt x="12211" y="3285"/>
                      <a:pt x="12151" y="3427"/>
                      <a:pt x="12110" y="3579"/>
                    </a:cubicBezTo>
                    <a:cubicBezTo>
                      <a:pt x="12059" y="3720"/>
                      <a:pt x="12039" y="3871"/>
                      <a:pt x="12029" y="4023"/>
                    </a:cubicBezTo>
                    <a:cubicBezTo>
                      <a:pt x="12029" y="4205"/>
                      <a:pt x="12049" y="4387"/>
                      <a:pt x="12120" y="4559"/>
                    </a:cubicBezTo>
                    <a:cubicBezTo>
                      <a:pt x="12029" y="4498"/>
                      <a:pt x="11928" y="4448"/>
                      <a:pt x="11827" y="4408"/>
                    </a:cubicBezTo>
                    <a:cubicBezTo>
                      <a:pt x="11564" y="4306"/>
                      <a:pt x="11281" y="4276"/>
                      <a:pt x="10998" y="4266"/>
                    </a:cubicBezTo>
                    <a:cubicBezTo>
                      <a:pt x="10948" y="4264"/>
                      <a:pt x="10898" y="4263"/>
                      <a:pt x="10848" y="4263"/>
                    </a:cubicBezTo>
                    <a:cubicBezTo>
                      <a:pt x="10616" y="4263"/>
                      <a:pt x="10384" y="4283"/>
                      <a:pt x="10159" y="4316"/>
                    </a:cubicBezTo>
                    <a:cubicBezTo>
                      <a:pt x="9876" y="4357"/>
                      <a:pt x="9603" y="4417"/>
                      <a:pt x="9340" y="4498"/>
                    </a:cubicBezTo>
                    <a:cubicBezTo>
                      <a:pt x="9067" y="4579"/>
                      <a:pt x="8804" y="4691"/>
                      <a:pt x="8572" y="4852"/>
                    </a:cubicBezTo>
                    <a:cubicBezTo>
                      <a:pt x="8461" y="4943"/>
                      <a:pt x="8359" y="5034"/>
                      <a:pt x="8279" y="5156"/>
                    </a:cubicBezTo>
                    <a:cubicBezTo>
                      <a:pt x="8218" y="5266"/>
                      <a:pt x="8178" y="5388"/>
                      <a:pt x="8168" y="5519"/>
                    </a:cubicBezTo>
                    <a:cubicBezTo>
                      <a:pt x="8097" y="5367"/>
                      <a:pt x="8006" y="5226"/>
                      <a:pt x="7915" y="5084"/>
                    </a:cubicBezTo>
                    <a:cubicBezTo>
                      <a:pt x="7793" y="4902"/>
                      <a:pt x="7662" y="4731"/>
                      <a:pt x="7510" y="4559"/>
                    </a:cubicBezTo>
                    <a:cubicBezTo>
                      <a:pt x="7359" y="4397"/>
                      <a:pt x="7197" y="4246"/>
                      <a:pt x="7015" y="4114"/>
                    </a:cubicBezTo>
                    <a:cubicBezTo>
                      <a:pt x="6834" y="3983"/>
                      <a:pt x="6641" y="3871"/>
                      <a:pt x="6429" y="3791"/>
                    </a:cubicBezTo>
                    <a:cubicBezTo>
                      <a:pt x="6227" y="3700"/>
                      <a:pt x="6005" y="3649"/>
                      <a:pt x="5782" y="3629"/>
                    </a:cubicBezTo>
                    <a:cubicBezTo>
                      <a:pt x="5681" y="3619"/>
                      <a:pt x="5570" y="3619"/>
                      <a:pt x="5459" y="3619"/>
                    </a:cubicBezTo>
                    <a:lnTo>
                      <a:pt x="5459" y="3599"/>
                    </a:lnTo>
                    <a:cubicBezTo>
                      <a:pt x="5428" y="3487"/>
                      <a:pt x="5418" y="3366"/>
                      <a:pt x="5418" y="3245"/>
                    </a:cubicBezTo>
                    <a:cubicBezTo>
                      <a:pt x="5418" y="3134"/>
                      <a:pt x="5428" y="3013"/>
                      <a:pt x="5448" y="2891"/>
                    </a:cubicBezTo>
                    <a:cubicBezTo>
                      <a:pt x="5499" y="2658"/>
                      <a:pt x="5570" y="2426"/>
                      <a:pt x="5671" y="2204"/>
                    </a:cubicBezTo>
                    <a:cubicBezTo>
                      <a:pt x="5873" y="1769"/>
                      <a:pt x="6176" y="1375"/>
                      <a:pt x="6560" y="1082"/>
                    </a:cubicBezTo>
                    <a:cubicBezTo>
                      <a:pt x="6944" y="789"/>
                      <a:pt x="7420" y="617"/>
                      <a:pt x="7905" y="587"/>
                    </a:cubicBezTo>
                    <a:cubicBezTo>
                      <a:pt x="7986" y="581"/>
                      <a:pt x="8064" y="579"/>
                      <a:pt x="8142" y="579"/>
                    </a:cubicBezTo>
                    <a:cubicBezTo>
                      <a:pt x="8221" y="579"/>
                      <a:pt x="8299" y="581"/>
                      <a:pt x="8380" y="587"/>
                    </a:cubicBezTo>
                    <a:lnTo>
                      <a:pt x="8501" y="617"/>
                    </a:lnTo>
                    <a:cubicBezTo>
                      <a:pt x="8562" y="627"/>
                      <a:pt x="8622" y="647"/>
                      <a:pt x="8683" y="657"/>
                    </a:cubicBezTo>
                    <a:cubicBezTo>
                      <a:pt x="8835" y="708"/>
                      <a:pt x="8997" y="748"/>
                      <a:pt x="9138" y="809"/>
                    </a:cubicBezTo>
                    <a:lnTo>
                      <a:pt x="9239" y="849"/>
                    </a:lnTo>
                    <a:cubicBezTo>
                      <a:pt x="9269" y="870"/>
                      <a:pt x="9300" y="890"/>
                      <a:pt x="9340" y="910"/>
                    </a:cubicBezTo>
                    <a:cubicBezTo>
                      <a:pt x="9391" y="951"/>
                      <a:pt x="9451" y="1001"/>
                      <a:pt x="9492" y="1061"/>
                    </a:cubicBezTo>
                    <a:cubicBezTo>
                      <a:pt x="9532" y="1122"/>
                      <a:pt x="9563" y="1193"/>
                      <a:pt x="9572" y="1263"/>
                    </a:cubicBezTo>
                    <a:cubicBezTo>
                      <a:pt x="9593" y="1344"/>
                      <a:pt x="9603" y="1425"/>
                      <a:pt x="9623" y="1506"/>
                    </a:cubicBezTo>
                    <a:cubicBezTo>
                      <a:pt x="9644" y="1425"/>
                      <a:pt x="9644" y="1344"/>
                      <a:pt x="9644" y="1263"/>
                    </a:cubicBezTo>
                    <a:cubicBezTo>
                      <a:pt x="9644" y="1173"/>
                      <a:pt x="9633" y="1082"/>
                      <a:pt x="9593" y="1001"/>
                    </a:cubicBezTo>
                    <a:lnTo>
                      <a:pt x="9552" y="951"/>
                    </a:lnTo>
                    <a:cubicBezTo>
                      <a:pt x="9543" y="930"/>
                      <a:pt x="9532" y="910"/>
                      <a:pt x="9512" y="890"/>
                    </a:cubicBezTo>
                    <a:lnTo>
                      <a:pt x="9492" y="870"/>
                    </a:lnTo>
                    <a:cubicBezTo>
                      <a:pt x="9482" y="859"/>
                      <a:pt x="9482" y="849"/>
                      <a:pt x="9471" y="839"/>
                    </a:cubicBezTo>
                    <a:lnTo>
                      <a:pt x="9421" y="798"/>
                    </a:lnTo>
                    <a:cubicBezTo>
                      <a:pt x="9381" y="769"/>
                      <a:pt x="9350" y="748"/>
                      <a:pt x="9310" y="728"/>
                    </a:cubicBezTo>
                    <a:lnTo>
                      <a:pt x="9188" y="667"/>
                    </a:lnTo>
                    <a:cubicBezTo>
                      <a:pt x="9158" y="657"/>
                      <a:pt x="9128" y="647"/>
                      <a:pt x="9087" y="637"/>
                    </a:cubicBezTo>
                    <a:cubicBezTo>
                      <a:pt x="9168" y="627"/>
                      <a:pt x="9249" y="607"/>
                      <a:pt x="9330" y="596"/>
                    </a:cubicBezTo>
                    <a:cubicBezTo>
                      <a:pt x="9492" y="556"/>
                      <a:pt x="9653" y="495"/>
                      <a:pt x="9795" y="394"/>
                    </a:cubicBezTo>
                    <a:cubicBezTo>
                      <a:pt x="9866" y="344"/>
                      <a:pt x="9927" y="293"/>
                      <a:pt x="9977" y="223"/>
                    </a:cubicBezTo>
                    <a:cubicBezTo>
                      <a:pt x="10028" y="162"/>
                      <a:pt x="10078" y="81"/>
                      <a:pt x="1008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5736428" y="4760825"/>
                <a:ext cx="371623" cy="233770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6773" extrusionOk="0">
                    <a:moveTo>
                      <a:pt x="3498" y="0"/>
                    </a:moveTo>
                    <a:cubicBezTo>
                      <a:pt x="3468" y="61"/>
                      <a:pt x="3458" y="122"/>
                      <a:pt x="3458" y="182"/>
                    </a:cubicBezTo>
                    <a:cubicBezTo>
                      <a:pt x="3448" y="243"/>
                      <a:pt x="3458" y="303"/>
                      <a:pt x="3458" y="364"/>
                    </a:cubicBezTo>
                    <a:cubicBezTo>
                      <a:pt x="3478" y="475"/>
                      <a:pt x="3509" y="596"/>
                      <a:pt x="3549" y="708"/>
                    </a:cubicBezTo>
                    <a:cubicBezTo>
                      <a:pt x="3590" y="819"/>
                      <a:pt x="3630" y="920"/>
                      <a:pt x="3691" y="1021"/>
                    </a:cubicBezTo>
                    <a:cubicBezTo>
                      <a:pt x="3731" y="1092"/>
                      <a:pt x="3772" y="1162"/>
                      <a:pt x="3822" y="1233"/>
                    </a:cubicBezTo>
                    <a:cubicBezTo>
                      <a:pt x="3772" y="1233"/>
                      <a:pt x="3711" y="1223"/>
                      <a:pt x="3660" y="1223"/>
                    </a:cubicBezTo>
                    <a:cubicBezTo>
                      <a:pt x="3569" y="1223"/>
                      <a:pt x="3478" y="1223"/>
                      <a:pt x="3377" y="1233"/>
                    </a:cubicBezTo>
                    <a:cubicBezTo>
                      <a:pt x="3195" y="1243"/>
                      <a:pt x="3013" y="1263"/>
                      <a:pt x="2831" y="1294"/>
                    </a:cubicBezTo>
                    <a:cubicBezTo>
                      <a:pt x="2660" y="1335"/>
                      <a:pt x="2478" y="1375"/>
                      <a:pt x="2305" y="1436"/>
                    </a:cubicBezTo>
                    <a:cubicBezTo>
                      <a:pt x="2123" y="1486"/>
                      <a:pt x="1952" y="1546"/>
                      <a:pt x="1790" y="1618"/>
                    </a:cubicBezTo>
                    <a:cubicBezTo>
                      <a:pt x="1113" y="1901"/>
                      <a:pt x="496" y="2315"/>
                      <a:pt x="1" y="2851"/>
                    </a:cubicBezTo>
                    <a:cubicBezTo>
                      <a:pt x="264" y="2608"/>
                      <a:pt x="557" y="2386"/>
                      <a:pt x="860" y="2204"/>
                    </a:cubicBezTo>
                    <a:cubicBezTo>
                      <a:pt x="1022" y="2103"/>
                      <a:pt x="1173" y="2022"/>
                      <a:pt x="1335" y="1941"/>
                    </a:cubicBezTo>
                    <a:cubicBezTo>
                      <a:pt x="1497" y="1860"/>
                      <a:pt x="1658" y="1789"/>
                      <a:pt x="1831" y="1728"/>
                    </a:cubicBezTo>
                    <a:cubicBezTo>
                      <a:pt x="1992" y="1658"/>
                      <a:pt x="2164" y="1597"/>
                      <a:pt x="2336" y="1557"/>
                    </a:cubicBezTo>
                    <a:cubicBezTo>
                      <a:pt x="2508" y="1506"/>
                      <a:pt x="2680" y="1466"/>
                      <a:pt x="2862" y="1436"/>
                    </a:cubicBezTo>
                    <a:cubicBezTo>
                      <a:pt x="2943" y="1415"/>
                      <a:pt x="3033" y="1405"/>
                      <a:pt x="3125" y="1395"/>
                    </a:cubicBezTo>
                    <a:cubicBezTo>
                      <a:pt x="3215" y="1385"/>
                      <a:pt x="3296" y="1375"/>
                      <a:pt x="3387" y="1375"/>
                    </a:cubicBezTo>
                    <a:lnTo>
                      <a:pt x="3660" y="1375"/>
                    </a:lnTo>
                    <a:cubicBezTo>
                      <a:pt x="3741" y="1375"/>
                      <a:pt x="3832" y="1375"/>
                      <a:pt x="3923" y="1385"/>
                    </a:cubicBezTo>
                    <a:cubicBezTo>
                      <a:pt x="4095" y="1405"/>
                      <a:pt x="4277" y="1436"/>
                      <a:pt x="4439" y="1476"/>
                    </a:cubicBezTo>
                    <a:cubicBezTo>
                      <a:pt x="4610" y="1526"/>
                      <a:pt x="4782" y="1577"/>
                      <a:pt x="4944" y="1658"/>
                    </a:cubicBezTo>
                    <a:cubicBezTo>
                      <a:pt x="5257" y="1809"/>
                      <a:pt x="5551" y="2011"/>
                      <a:pt x="5793" y="2274"/>
                    </a:cubicBezTo>
                    <a:cubicBezTo>
                      <a:pt x="6036" y="2537"/>
                      <a:pt x="6197" y="2860"/>
                      <a:pt x="6248" y="3204"/>
                    </a:cubicBezTo>
                    <a:cubicBezTo>
                      <a:pt x="6278" y="3386"/>
                      <a:pt x="6278" y="3568"/>
                      <a:pt x="6258" y="3740"/>
                    </a:cubicBezTo>
                    <a:cubicBezTo>
                      <a:pt x="6258" y="3781"/>
                      <a:pt x="6248" y="3821"/>
                      <a:pt x="6238" y="3871"/>
                    </a:cubicBezTo>
                    <a:lnTo>
                      <a:pt x="6025" y="4327"/>
                    </a:lnTo>
                    <a:cubicBezTo>
                      <a:pt x="5935" y="4509"/>
                      <a:pt x="5834" y="4700"/>
                      <a:pt x="5733" y="4882"/>
                    </a:cubicBezTo>
                    <a:cubicBezTo>
                      <a:pt x="5682" y="4973"/>
                      <a:pt x="5621" y="5064"/>
                      <a:pt x="5571" y="5155"/>
                    </a:cubicBezTo>
                    <a:lnTo>
                      <a:pt x="5479" y="5277"/>
                    </a:lnTo>
                    <a:lnTo>
                      <a:pt x="5429" y="5347"/>
                    </a:lnTo>
                    <a:cubicBezTo>
                      <a:pt x="5419" y="5367"/>
                      <a:pt x="5399" y="5378"/>
                      <a:pt x="5378" y="5398"/>
                    </a:cubicBezTo>
                    <a:cubicBezTo>
                      <a:pt x="5247" y="5540"/>
                      <a:pt x="5065" y="5641"/>
                      <a:pt x="4873" y="5711"/>
                    </a:cubicBezTo>
                    <a:cubicBezTo>
                      <a:pt x="4671" y="5772"/>
                      <a:pt x="4469" y="5812"/>
                      <a:pt x="4257" y="5823"/>
                    </a:cubicBezTo>
                    <a:cubicBezTo>
                      <a:pt x="4220" y="5824"/>
                      <a:pt x="4184" y="5825"/>
                      <a:pt x="4148" y="5825"/>
                    </a:cubicBezTo>
                    <a:cubicBezTo>
                      <a:pt x="3974" y="5825"/>
                      <a:pt x="3805" y="5807"/>
                      <a:pt x="3630" y="5782"/>
                    </a:cubicBezTo>
                    <a:cubicBezTo>
                      <a:pt x="3215" y="5722"/>
                      <a:pt x="2811" y="5580"/>
                      <a:pt x="2427" y="5388"/>
                    </a:cubicBezTo>
                    <a:lnTo>
                      <a:pt x="2427" y="5388"/>
                    </a:lnTo>
                    <a:cubicBezTo>
                      <a:pt x="2791" y="5610"/>
                      <a:pt x="3195" y="5772"/>
                      <a:pt x="3619" y="5853"/>
                    </a:cubicBezTo>
                    <a:cubicBezTo>
                      <a:pt x="3691" y="5873"/>
                      <a:pt x="3772" y="5883"/>
                      <a:pt x="3842" y="5893"/>
                    </a:cubicBezTo>
                    <a:cubicBezTo>
                      <a:pt x="3812" y="5913"/>
                      <a:pt x="3772" y="5933"/>
                      <a:pt x="3741" y="5954"/>
                    </a:cubicBezTo>
                    <a:cubicBezTo>
                      <a:pt x="3660" y="6014"/>
                      <a:pt x="3579" y="6085"/>
                      <a:pt x="3518" y="6176"/>
                    </a:cubicBezTo>
                    <a:cubicBezTo>
                      <a:pt x="3458" y="6257"/>
                      <a:pt x="3408" y="6358"/>
                      <a:pt x="3387" y="6459"/>
                    </a:cubicBezTo>
                    <a:cubicBezTo>
                      <a:pt x="3357" y="6560"/>
                      <a:pt x="3347" y="6672"/>
                      <a:pt x="3377" y="6773"/>
                    </a:cubicBezTo>
                    <a:cubicBezTo>
                      <a:pt x="3408" y="6672"/>
                      <a:pt x="3448" y="6580"/>
                      <a:pt x="3488" y="6499"/>
                    </a:cubicBezTo>
                    <a:lnTo>
                      <a:pt x="3640" y="6257"/>
                    </a:lnTo>
                    <a:cubicBezTo>
                      <a:pt x="3700" y="6186"/>
                      <a:pt x="3761" y="6106"/>
                      <a:pt x="3822" y="6034"/>
                    </a:cubicBezTo>
                    <a:cubicBezTo>
                      <a:pt x="3862" y="5994"/>
                      <a:pt x="3903" y="5944"/>
                      <a:pt x="3953" y="5903"/>
                    </a:cubicBezTo>
                    <a:cubicBezTo>
                      <a:pt x="4042" y="5912"/>
                      <a:pt x="4131" y="5916"/>
                      <a:pt x="4221" y="5916"/>
                    </a:cubicBezTo>
                    <a:cubicBezTo>
                      <a:pt x="4448" y="5916"/>
                      <a:pt x="4678" y="5888"/>
                      <a:pt x="4904" y="5823"/>
                    </a:cubicBezTo>
                    <a:cubicBezTo>
                      <a:pt x="5115" y="5751"/>
                      <a:pt x="5318" y="5650"/>
                      <a:pt x="5479" y="5489"/>
                    </a:cubicBezTo>
                    <a:cubicBezTo>
                      <a:pt x="5500" y="5468"/>
                      <a:pt x="5520" y="5448"/>
                      <a:pt x="5530" y="5418"/>
                    </a:cubicBezTo>
                    <a:lnTo>
                      <a:pt x="5580" y="5358"/>
                    </a:lnTo>
                    <a:cubicBezTo>
                      <a:pt x="5611" y="5317"/>
                      <a:pt x="5641" y="5266"/>
                      <a:pt x="5682" y="5226"/>
                    </a:cubicBezTo>
                    <a:cubicBezTo>
                      <a:pt x="5742" y="5135"/>
                      <a:pt x="5793" y="5044"/>
                      <a:pt x="5854" y="4953"/>
                    </a:cubicBezTo>
                    <a:cubicBezTo>
                      <a:pt x="5965" y="4771"/>
                      <a:pt x="6056" y="4579"/>
                      <a:pt x="6157" y="4387"/>
                    </a:cubicBezTo>
                    <a:cubicBezTo>
                      <a:pt x="6248" y="4195"/>
                      <a:pt x="6339" y="4003"/>
                      <a:pt x="6430" y="3821"/>
                    </a:cubicBezTo>
                    <a:cubicBezTo>
                      <a:pt x="6541" y="3639"/>
                      <a:pt x="6652" y="3457"/>
                      <a:pt x="6784" y="3305"/>
                    </a:cubicBezTo>
                    <a:cubicBezTo>
                      <a:pt x="6915" y="3143"/>
                      <a:pt x="7067" y="3002"/>
                      <a:pt x="7238" y="2881"/>
                    </a:cubicBezTo>
                    <a:cubicBezTo>
                      <a:pt x="7572" y="2638"/>
                      <a:pt x="7977" y="2507"/>
                      <a:pt x="8391" y="2467"/>
                    </a:cubicBezTo>
                    <a:cubicBezTo>
                      <a:pt x="8478" y="2458"/>
                      <a:pt x="8566" y="2454"/>
                      <a:pt x="8655" y="2454"/>
                    </a:cubicBezTo>
                    <a:cubicBezTo>
                      <a:pt x="8984" y="2454"/>
                      <a:pt x="9315" y="2510"/>
                      <a:pt x="9634" y="2598"/>
                    </a:cubicBezTo>
                    <a:cubicBezTo>
                      <a:pt x="9836" y="2658"/>
                      <a:pt x="10039" y="2729"/>
                      <a:pt x="10230" y="2820"/>
                    </a:cubicBezTo>
                    <a:cubicBezTo>
                      <a:pt x="10423" y="2911"/>
                      <a:pt x="10605" y="3022"/>
                      <a:pt x="10766" y="3154"/>
                    </a:cubicBezTo>
                    <a:cubicBezTo>
                      <a:pt x="10614" y="3012"/>
                      <a:pt x="10432" y="2891"/>
                      <a:pt x="10251" y="2790"/>
                    </a:cubicBezTo>
                    <a:cubicBezTo>
                      <a:pt x="10059" y="2689"/>
                      <a:pt x="9866" y="2598"/>
                      <a:pt x="9664" y="2527"/>
                    </a:cubicBezTo>
                    <a:cubicBezTo>
                      <a:pt x="9314" y="2416"/>
                      <a:pt x="8948" y="2348"/>
                      <a:pt x="8581" y="2348"/>
                    </a:cubicBezTo>
                    <a:cubicBezTo>
                      <a:pt x="8514" y="2348"/>
                      <a:pt x="8448" y="2350"/>
                      <a:pt x="8381" y="2355"/>
                    </a:cubicBezTo>
                    <a:cubicBezTo>
                      <a:pt x="8037" y="2375"/>
                      <a:pt x="7683" y="2476"/>
                      <a:pt x="7370" y="2638"/>
                    </a:cubicBezTo>
                    <a:cubicBezTo>
                      <a:pt x="7431" y="2537"/>
                      <a:pt x="7471" y="2426"/>
                      <a:pt x="7491" y="2315"/>
                    </a:cubicBezTo>
                    <a:cubicBezTo>
                      <a:pt x="7552" y="2083"/>
                      <a:pt x="7562" y="1860"/>
                      <a:pt x="7572" y="1627"/>
                    </a:cubicBezTo>
                    <a:cubicBezTo>
                      <a:pt x="7572" y="1516"/>
                      <a:pt x="7562" y="1395"/>
                      <a:pt x="7562" y="1284"/>
                    </a:cubicBezTo>
                    <a:cubicBezTo>
                      <a:pt x="7552" y="1173"/>
                      <a:pt x="7552" y="1061"/>
                      <a:pt x="7541" y="950"/>
                    </a:cubicBezTo>
                    <a:lnTo>
                      <a:pt x="7512" y="607"/>
                    </a:lnTo>
                    <a:cubicBezTo>
                      <a:pt x="7501" y="495"/>
                      <a:pt x="7491" y="384"/>
                      <a:pt x="7491" y="273"/>
                    </a:cubicBezTo>
                    <a:cubicBezTo>
                      <a:pt x="7451" y="384"/>
                      <a:pt x="7440" y="495"/>
                      <a:pt x="7440" y="607"/>
                    </a:cubicBezTo>
                    <a:cubicBezTo>
                      <a:pt x="7431" y="728"/>
                      <a:pt x="7420" y="839"/>
                      <a:pt x="7420" y="950"/>
                    </a:cubicBezTo>
                    <a:lnTo>
                      <a:pt x="7420" y="1627"/>
                    </a:lnTo>
                    <a:cubicBezTo>
                      <a:pt x="7420" y="1739"/>
                      <a:pt x="7420" y="1850"/>
                      <a:pt x="7410" y="1961"/>
                    </a:cubicBezTo>
                    <a:cubicBezTo>
                      <a:pt x="7410" y="2072"/>
                      <a:pt x="7400" y="2184"/>
                      <a:pt x="7380" y="2294"/>
                    </a:cubicBezTo>
                    <a:cubicBezTo>
                      <a:pt x="7360" y="2395"/>
                      <a:pt x="7339" y="2507"/>
                      <a:pt x="7309" y="2608"/>
                    </a:cubicBezTo>
                    <a:cubicBezTo>
                      <a:pt x="7299" y="2638"/>
                      <a:pt x="7279" y="2669"/>
                      <a:pt x="7269" y="2699"/>
                    </a:cubicBezTo>
                    <a:cubicBezTo>
                      <a:pt x="7229" y="2719"/>
                      <a:pt x="7198" y="2750"/>
                      <a:pt x="7157" y="2770"/>
                    </a:cubicBezTo>
                    <a:cubicBezTo>
                      <a:pt x="6975" y="2891"/>
                      <a:pt x="6814" y="3042"/>
                      <a:pt x="6672" y="3204"/>
                    </a:cubicBezTo>
                    <a:cubicBezTo>
                      <a:pt x="6531" y="3376"/>
                      <a:pt x="6409" y="3558"/>
                      <a:pt x="6308" y="3750"/>
                    </a:cubicBezTo>
                    <a:cubicBezTo>
                      <a:pt x="6302" y="3750"/>
                      <a:pt x="6300" y="3754"/>
                      <a:pt x="6299" y="3757"/>
                    </a:cubicBezTo>
                    <a:lnTo>
                      <a:pt x="6299" y="3757"/>
                    </a:lnTo>
                    <a:cubicBezTo>
                      <a:pt x="6329" y="3576"/>
                      <a:pt x="6339" y="3385"/>
                      <a:pt x="6319" y="3204"/>
                    </a:cubicBezTo>
                    <a:cubicBezTo>
                      <a:pt x="6299" y="3012"/>
                      <a:pt x="6258" y="2831"/>
                      <a:pt x="6177" y="2669"/>
                    </a:cubicBezTo>
                    <a:cubicBezTo>
                      <a:pt x="6106" y="2497"/>
                      <a:pt x="6005" y="2335"/>
                      <a:pt x="5884" y="2193"/>
                    </a:cubicBezTo>
                    <a:cubicBezTo>
                      <a:pt x="5762" y="2052"/>
                      <a:pt x="5621" y="1930"/>
                      <a:pt x="5470" y="1820"/>
                    </a:cubicBezTo>
                    <a:cubicBezTo>
                      <a:pt x="5328" y="1708"/>
                      <a:pt x="5166" y="1618"/>
                      <a:pt x="5005" y="1537"/>
                    </a:cubicBezTo>
                    <a:cubicBezTo>
                      <a:pt x="4832" y="1445"/>
                      <a:pt x="4661" y="1385"/>
                      <a:pt x="4479" y="1335"/>
                    </a:cubicBezTo>
                    <a:cubicBezTo>
                      <a:pt x="4297" y="1294"/>
                      <a:pt x="4115" y="1254"/>
                      <a:pt x="3933" y="1243"/>
                    </a:cubicBezTo>
                    <a:cubicBezTo>
                      <a:pt x="3913" y="1243"/>
                      <a:pt x="3893" y="1233"/>
                      <a:pt x="3873" y="1233"/>
                    </a:cubicBezTo>
                    <a:cubicBezTo>
                      <a:pt x="3852" y="1153"/>
                      <a:pt x="3822" y="1061"/>
                      <a:pt x="3792" y="980"/>
                    </a:cubicBezTo>
                    <a:cubicBezTo>
                      <a:pt x="3761" y="870"/>
                      <a:pt x="3721" y="758"/>
                      <a:pt x="3680" y="657"/>
                    </a:cubicBezTo>
                    <a:cubicBezTo>
                      <a:pt x="3650" y="546"/>
                      <a:pt x="3610" y="445"/>
                      <a:pt x="3579" y="333"/>
                    </a:cubicBezTo>
                    <a:cubicBezTo>
                      <a:pt x="3539" y="223"/>
                      <a:pt x="3509" y="122"/>
                      <a:pt x="349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057763" y="4956904"/>
                <a:ext cx="69134" cy="3914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134" extrusionOk="0">
                    <a:moveTo>
                      <a:pt x="2002" y="0"/>
                    </a:moveTo>
                    <a:lnTo>
                      <a:pt x="2002" y="0"/>
                    </a:lnTo>
                    <a:cubicBezTo>
                      <a:pt x="1850" y="131"/>
                      <a:pt x="1699" y="252"/>
                      <a:pt x="1547" y="364"/>
                    </a:cubicBezTo>
                    <a:cubicBezTo>
                      <a:pt x="1396" y="485"/>
                      <a:pt x="1234" y="586"/>
                      <a:pt x="1072" y="687"/>
                    </a:cubicBezTo>
                    <a:cubicBezTo>
                      <a:pt x="981" y="738"/>
                      <a:pt x="900" y="789"/>
                      <a:pt x="819" y="829"/>
                    </a:cubicBezTo>
                    <a:cubicBezTo>
                      <a:pt x="729" y="879"/>
                      <a:pt x="648" y="920"/>
                      <a:pt x="556" y="960"/>
                    </a:cubicBezTo>
                    <a:cubicBezTo>
                      <a:pt x="385" y="1031"/>
                      <a:pt x="203" y="1092"/>
                      <a:pt x="1" y="1122"/>
                    </a:cubicBezTo>
                    <a:cubicBezTo>
                      <a:pt x="55" y="1130"/>
                      <a:pt x="109" y="1134"/>
                      <a:pt x="163" y="1134"/>
                    </a:cubicBezTo>
                    <a:cubicBezTo>
                      <a:pt x="311" y="1134"/>
                      <a:pt x="457" y="1105"/>
                      <a:pt x="597" y="1061"/>
                    </a:cubicBezTo>
                    <a:cubicBezTo>
                      <a:pt x="789" y="1011"/>
                      <a:pt x="971" y="920"/>
                      <a:pt x="1143" y="818"/>
                    </a:cubicBezTo>
                    <a:cubicBezTo>
                      <a:pt x="1315" y="717"/>
                      <a:pt x="1477" y="586"/>
                      <a:pt x="1618" y="455"/>
                    </a:cubicBezTo>
                    <a:cubicBezTo>
                      <a:pt x="1769" y="324"/>
                      <a:pt x="1901" y="172"/>
                      <a:pt x="2002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5623771" y="5067836"/>
                <a:ext cx="101198" cy="165051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782" extrusionOk="0">
                    <a:moveTo>
                      <a:pt x="0" y="1"/>
                    </a:moveTo>
                    <a:cubicBezTo>
                      <a:pt x="434" y="263"/>
                      <a:pt x="839" y="576"/>
                      <a:pt x="1223" y="910"/>
                    </a:cubicBezTo>
                    <a:cubicBezTo>
                      <a:pt x="1415" y="1072"/>
                      <a:pt x="1607" y="1254"/>
                      <a:pt x="1779" y="1436"/>
                    </a:cubicBezTo>
                    <a:cubicBezTo>
                      <a:pt x="1951" y="1618"/>
                      <a:pt x="2123" y="1810"/>
                      <a:pt x="2264" y="2012"/>
                    </a:cubicBezTo>
                    <a:cubicBezTo>
                      <a:pt x="2345" y="2113"/>
                      <a:pt x="2416" y="2214"/>
                      <a:pt x="2476" y="2325"/>
                    </a:cubicBezTo>
                    <a:cubicBezTo>
                      <a:pt x="2547" y="2427"/>
                      <a:pt x="2608" y="2537"/>
                      <a:pt x="2649" y="2659"/>
                    </a:cubicBezTo>
                    <a:cubicBezTo>
                      <a:pt x="2699" y="2770"/>
                      <a:pt x="2739" y="2891"/>
                      <a:pt x="2770" y="3002"/>
                    </a:cubicBezTo>
                    <a:cubicBezTo>
                      <a:pt x="2770" y="3033"/>
                      <a:pt x="2780" y="3063"/>
                      <a:pt x="2780" y="3094"/>
                    </a:cubicBezTo>
                    <a:lnTo>
                      <a:pt x="2790" y="3195"/>
                    </a:lnTo>
                    <a:cubicBezTo>
                      <a:pt x="2800" y="3225"/>
                      <a:pt x="2800" y="3255"/>
                      <a:pt x="2800" y="3285"/>
                    </a:cubicBezTo>
                    <a:lnTo>
                      <a:pt x="2810" y="3377"/>
                    </a:lnTo>
                    <a:cubicBezTo>
                      <a:pt x="2820" y="3629"/>
                      <a:pt x="2810" y="3882"/>
                      <a:pt x="2739" y="4125"/>
                    </a:cubicBezTo>
                    <a:cubicBezTo>
                      <a:pt x="2669" y="4367"/>
                      <a:pt x="2547" y="4599"/>
                      <a:pt x="2365" y="4781"/>
                    </a:cubicBezTo>
                    <a:cubicBezTo>
                      <a:pt x="2568" y="4620"/>
                      <a:pt x="2709" y="4388"/>
                      <a:pt x="2800" y="4145"/>
                    </a:cubicBezTo>
                    <a:cubicBezTo>
                      <a:pt x="2851" y="4024"/>
                      <a:pt x="2881" y="3892"/>
                      <a:pt x="2901" y="3771"/>
                    </a:cubicBezTo>
                    <a:cubicBezTo>
                      <a:pt x="2911" y="3700"/>
                      <a:pt x="2921" y="3640"/>
                      <a:pt x="2921" y="3568"/>
                    </a:cubicBezTo>
                    <a:cubicBezTo>
                      <a:pt x="2921" y="3508"/>
                      <a:pt x="2932" y="3437"/>
                      <a:pt x="2921" y="3377"/>
                    </a:cubicBezTo>
                    <a:lnTo>
                      <a:pt x="2921" y="3276"/>
                    </a:lnTo>
                    <a:lnTo>
                      <a:pt x="2921" y="3184"/>
                    </a:lnTo>
                    <a:lnTo>
                      <a:pt x="2911" y="3083"/>
                    </a:lnTo>
                    <a:cubicBezTo>
                      <a:pt x="2901" y="3053"/>
                      <a:pt x="2901" y="3013"/>
                      <a:pt x="2891" y="2982"/>
                    </a:cubicBezTo>
                    <a:cubicBezTo>
                      <a:pt x="2871" y="2851"/>
                      <a:pt x="2830" y="2719"/>
                      <a:pt x="2780" y="2598"/>
                    </a:cubicBezTo>
                    <a:cubicBezTo>
                      <a:pt x="2729" y="2477"/>
                      <a:pt x="2669" y="2366"/>
                      <a:pt x="2608" y="2254"/>
                    </a:cubicBezTo>
                    <a:cubicBezTo>
                      <a:pt x="2537" y="2133"/>
                      <a:pt x="2467" y="2032"/>
                      <a:pt x="2386" y="1921"/>
                    </a:cubicBezTo>
                    <a:cubicBezTo>
                      <a:pt x="2072" y="1506"/>
                      <a:pt x="1698" y="1142"/>
                      <a:pt x="1304" y="819"/>
                    </a:cubicBezTo>
                    <a:cubicBezTo>
                      <a:pt x="899" y="495"/>
                      <a:pt x="465" y="212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5710611" y="5028385"/>
                <a:ext cx="129121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810" y="1"/>
                    </a:moveTo>
                    <a:lnTo>
                      <a:pt x="1810" y="1"/>
                    </a:lnTo>
                    <a:cubicBezTo>
                      <a:pt x="1649" y="153"/>
                      <a:pt x="1487" y="324"/>
                      <a:pt x="1366" y="517"/>
                    </a:cubicBezTo>
                    <a:cubicBezTo>
                      <a:pt x="1295" y="618"/>
                      <a:pt x="1244" y="719"/>
                      <a:pt x="1204" y="830"/>
                    </a:cubicBezTo>
                    <a:cubicBezTo>
                      <a:pt x="1173" y="901"/>
                      <a:pt x="1153" y="971"/>
                      <a:pt x="1153" y="1052"/>
                    </a:cubicBezTo>
                    <a:cubicBezTo>
                      <a:pt x="1133" y="1012"/>
                      <a:pt x="1113" y="982"/>
                      <a:pt x="1083" y="951"/>
                    </a:cubicBezTo>
                    <a:cubicBezTo>
                      <a:pt x="1002" y="840"/>
                      <a:pt x="890" y="759"/>
                      <a:pt x="769" y="688"/>
                    </a:cubicBezTo>
                    <a:cubicBezTo>
                      <a:pt x="648" y="628"/>
                      <a:pt x="517" y="598"/>
                      <a:pt x="395" y="577"/>
                    </a:cubicBezTo>
                    <a:cubicBezTo>
                      <a:pt x="329" y="567"/>
                      <a:pt x="264" y="562"/>
                      <a:pt x="198" y="562"/>
                    </a:cubicBezTo>
                    <a:cubicBezTo>
                      <a:pt x="132" y="562"/>
                      <a:pt x="67" y="567"/>
                      <a:pt x="1" y="577"/>
                    </a:cubicBezTo>
                    <a:cubicBezTo>
                      <a:pt x="122" y="618"/>
                      <a:pt x="243" y="648"/>
                      <a:pt x="365" y="688"/>
                    </a:cubicBezTo>
                    <a:cubicBezTo>
                      <a:pt x="486" y="729"/>
                      <a:pt x="597" y="769"/>
                      <a:pt x="708" y="820"/>
                    </a:cubicBezTo>
                    <a:cubicBezTo>
                      <a:pt x="809" y="881"/>
                      <a:pt x="910" y="941"/>
                      <a:pt x="1002" y="1022"/>
                    </a:cubicBezTo>
                    <a:cubicBezTo>
                      <a:pt x="1042" y="1063"/>
                      <a:pt x="1083" y="1113"/>
                      <a:pt x="1123" y="1164"/>
                    </a:cubicBezTo>
                    <a:lnTo>
                      <a:pt x="1153" y="1194"/>
                    </a:lnTo>
                    <a:lnTo>
                      <a:pt x="1153" y="1234"/>
                    </a:lnTo>
                    <a:lnTo>
                      <a:pt x="1164" y="1275"/>
                    </a:lnTo>
                    <a:lnTo>
                      <a:pt x="1193" y="1366"/>
                    </a:lnTo>
                    <a:cubicBezTo>
                      <a:pt x="1204" y="1396"/>
                      <a:pt x="1224" y="1427"/>
                      <a:pt x="1244" y="1456"/>
                    </a:cubicBezTo>
                    <a:cubicBezTo>
                      <a:pt x="1265" y="1477"/>
                      <a:pt x="1285" y="1497"/>
                      <a:pt x="1305" y="1528"/>
                    </a:cubicBezTo>
                    <a:cubicBezTo>
                      <a:pt x="1386" y="1609"/>
                      <a:pt x="1467" y="1689"/>
                      <a:pt x="1557" y="1760"/>
                    </a:cubicBezTo>
                    <a:cubicBezTo>
                      <a:pt x="1730" y="1912"/>
                      <a:pt x="1901" y="2053"/>
                      <a:pt x="2073" y="2204"/>
                    </a:cubicBezTo>
                    <a:cubicBezTo>
                      <a:pt x="2255" y="2346"/>
                      <a:pt x="2417" y="2488"/>
                      <a:pt x="2588" y="2640"/>
                    </a:cubicBezTo>
                    <a:cubicBezTo>
                      <a:pt x="2761" y="2791"/>
                      <a:pt x="2922" y="2953"/>
                      <a:pt x="3074" y="3114"/>
                    </a:cubicBezTo>
                    <a:cubicBezTo>
                      <a:pt x="3154" y="3195"/>
                      <a:pt x="3226" y="3276"/>
                      <a:pt x="3296" y="3367"/>
                    </a:cubicBezTo>
                    <a:cubicBezTo>
                      <a:pt x="3327" y="3408"/>
                      <a:pt x="3367" y="3458"/>
                      <a:pt x="3397" y="3498"/>
                    </a:cubicBezTo>
                    <a:cubicBezTo>
                      <a:pt x="3428" y="3549"/>
                      <a:pt x="3468" y="3590"/>
                      <a:pt x="3488" y="3640"/>
                    </a:cubicBezTo>
                    <a:cubicBezTo>
                      <a:pt x="3559" y="3731"/>
                      <a:pt x="3610" y="3832"/>
                      <a:pt x="3650" y="3933"/>
                    </a:cubicBezTo>
                    <a:cubicBezTo>
                      <a:pt x="3691" y="4034"/>
                      <a:pt x="3731" y="4145"/>
                      <a:pt x="3741" y="4257"/>
                    </a:cubicBezTo>
                    <a:cubicBezTo>
                      <a:pt x="3741" y="4145"/>
                      <a:pt x="3721" y="4024"/>
                      <a:pt x="3691" y="3913"/>
                    </a:cubicBezTo>
                    <a:cubicBezTo>
                      <a:pt x="3650" y="3812"/>
                      <a:pt x="3610" y="3701"/>
                      <a:pt x="3559" y="3599"/>
                    </a:cubicBezTo>
                    <a:cubicBezTo>
                      <a:pt x="3448" y="3397"/>
                      <a:pt x="3307" y="3215"/>
                      <a:pt x="3154" y="3033"/>
                    </a:cubicBezTo>
                    <a:cubicBezTo>
                      <a:pt x="2862" y="2690"/>
                      <a:pt x="2518" y="2386"/>
                      <a:pt x="2174" y="2094"/>
                    </a:cubicBezTo>
                    <a:lnTo>
                      <a:pt x="1649" y="1659"/>
                    </a:lnTo>
                    <a:cubicBezTo>
                      <a:pt x="1557" y="1588"/>
                      <a:pt x="1477" y="1507"/>
                      <a:pt x="1396" y="1436"/>
                    </a:cubicBezTo>
                    <a:cubicBezTo>
                      <a:pt x="1375" y="1416"/>
                      <a:pt x="1366" y="1396"/>
                      <a:pt x="1346" y="1376"/>
                    </a:cubicBezTo>
                    <a:cubicBezTo>
                      <a:pt x="1325" y="1355"/>
                      <a:pt x="1315" y="1335"/>
                      <a:pt x="1305" y="1315"/>
                    </a:cubicBezTo>
                    <a:cubicBezTo>
                      <a:pt x="1295" y="1295"/>
                      <a:pt x="1285" y="1275"/>
                      <a:pt x="1274" y="1245"/>
                    </a:cubicBezTo>
                    <a:lnTo>
                      <a:pt x="1265" y="1214"/>
                    </a:lnTo>
                    <a:lnTo>
                      <a:pt x="1265" y="1173"/>
                    </a:lnTo>
                    <a:cubicBezTo>
                      <a:pt x="1244" y="1072"/>
                      <a:pt x="1265" y="962"/>
                      <a:pt x="1295" y="860"/>
                    </a:cubicBezTo>
                    <a:cubicBezTo>
                      <a:pt x="1325" y="759"/>
                      <a:pt x="1366" y="648"/>
                      <a:pt x="1426" y="557"/>
                    </a:cubicBezTo>
                    <a:cubicBezTo>
                      <a:pt x="1527" y="355"/>
                      <a:pt x="1669" y="183"/>
                      <a:pt x="181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5417544" y="4537754"/>
                <a:ext cx="778417" cy="124012"/>
              </a:xfrm>
              <a:custGeom>
                <a:avLst/>
                <a:gdLst/>
                <a:ahLst/>
                <a:cxnLst/>
                <a:rect l="l" t="t" r="r" b="b"/>
                <a:pathLst>
                  <a:path w="22553" h="3593" extrusionOk="0">
                    <a:moveTo>
                      <a:pt x="155" y="1"/>
                    </a:moveTo>
                    <a:cubicBezTo>
                      <a:pt x="113" y="1"/>
                      <a:pt x="78" y="31"/>
                      <a:pt x="52" y="115"/>
                    </a:cubicBezTo>
                    <a:cubicBezTo>
                      <a:pt x="1" y="246"/>
                      <a:pt x="21" y="398"/>
                      <a:pt x="173" y="529"/>
                    </a:cubicBezTo>
                    <a:cubicBezTo>
                      <a:pt x="315" y="651"/>
                      <a:pt x="627" y="883"/>
                      <a:pt x="1153" y="1086"/>
                    </a:cubicBezTo>
                    <a:cubicBezTo>
                      <a:pt x="1932" y="1399"/>
                      <a:pt x="2427" y="1268"/>
                      <a:pt x="2639" y="1348"/>
                    </a:cubicBezTo>
                    <a:cubicBezTo>
                      <a:pt x="2821" y="1409"/>
                      <a:pt x="3801" y="2177"/>
                      <a:pt x="4600" y="2400"/>
                    </a:cubicBezTo>
                    <a:cubicBezTo>
                      <a:pt x="5308" y="2591"/>
                      <a:pt x="6733" y="2561"/>
                      <a:pt x="6986" y="2612"/>
                    </a:cubicBezTo>
                    <a:cubicBezTo>
                      <a:pt x="7198" y="2652"/>
                      <a:pt x="7734" y="3077"/>
                      <a:pt x="8886" y="3249"/>
                    </a:cubicBezTo>
                    <a:cubicBezTo>
                      <a:pt x="9122" y="3283"/>
                      <a:pt x="9358" y="3295"/>
                      <a:pt x="9580" y="3295"/>
                    </a:cubicBezTo>
                    <a:cubicBezTo>
                      <a:pt x="10121" y="3295"/>
                      <a:pt x="10580" y="3223"/>
                      <a:pt x="10756" y="3223"/>
                    </a:cubicBezTo>
                    <a:cubicBezTo>
                      <a:pt x="10783" y="3223"/>
                      <a:pt x="10804" y="3225"/>
                      <a:pt x="10817" y="3229"/>
                    </a:cubicBezTo>
                    <a:cubicBezTo>
                      <a:pt x="11090" y="3309"/>
                      <a:pt x="11625" y="3592"/>
                      <a:pt x="12849" y="3592"/>
                    </a:cubicBezTo>
                    <a:cubicBezTo>
                      <a:pt x="13970" y="3592"/>
                      <a:pt x="14486" y="3380"/>
                      <a:pt x="14688" y="3350"/>
                    </a:cubicBezTo>
                    <a:cubicBezTo>
                      <a:pt x="14702" y="3348"/>
                      <a:pt x="14718" y="3347"/>
                      <a:pt x="14737" y="3347"/>
                    </a:cubicBezTo>
                    <a:cubicBezTo>
                      <a:pt x="14903" y="3347"/>
                      <a:pt x="15284" y="3420"/>
                      <a:pt x="15789" y="3420"/>
                    </a:cubicBezTo>
                    <a:cubicBezTo>
                      <a:pt x="16036" y="3420"/>
                      <a:pt x="16313" y="3402"/>
                      <a:pt x="16609" y="3350"/>
                    </a:cubicBezTo>
                    <a:cubicBezTo>
                      <a:pt x="17468" y="3198"/>
                      <a:pt x="17933" y="2895"/>
                      <a:pt x="18095" y="2834"/>
                    </a:cubicBezTo>
                    <a:cubicBezTo>
                      <a:pt x="18206" y="2804"/>
                      <a:pt x="19490" y="2743"/>
                      <a:pt x="20430" y="2319"/>
                    </a:cubicBezTo>
                    <a:cubicBezTo>
                      <a:pt x="21370" y="1894"/>
                      <a:pt x="21996" y="1328"/>
                      <a:pt x="22461" y="964"/>
                    </a:cubicBezTo>
                    <a:cubicBezTo>
                      <a:pt x="22533" y="904"/>
                      <a:pt x="22553" y="823"/>
                      <a:pt x="22542" y="752"/>
                    </a:cubicBezTo>
                    <a:cubicBezTo>
                      <a:pt x="22522" y="626"/>
                      <a:pt x="22442" y="563"/>
                      <a:pt x="22349" y="563"/>
                    </a:cubicBezTo>
                    <a:cubicBezTo>
                      <a:pt x="22307" y="563"/>
                      <a:pt x="22262" y="575"/>
                      <a:pt x="22219" y="600"/>
                    </a:cubicBezTo>
                    <a:cubicBezTo>
                      <a:pt x="21734" y="964"/>
                      <a:pt x="21178" y="1631"/>
                      <a:pt x="20278" y="2036"/>
                    </a:cubicBezTo>
                    <a:cubicBezTo>
                      <a:pt x="19662" y="2308"/>
                      <a:pt x="18196" y="2490"/>
                      <a:pt x="18014" y="2541"/>
                    </a:cubicBezTo>
                    <a:cubicBezTo>
                      <a:pt x="17802" y="2602"/>
                      <a:pt x="17034" y="3016"/>
                      <a:pt x="16518" y="3117"/>
                    </a:cubicBezTo>
                    <a:cubicBezTo>
                      <a:pt x="16328" y="3150"/>
                      <a:pt x="16087" y="3160"/>
                      <a:pt x="15842" y="3160"/>
                    </a:cubicBezTo>
                    <a:cubicBezTo>
                      <a:pt x="15393" y="3160"/>
                      <a:pt x="14929" y="3125"/>
                      <a:pt x="14735" y="3125"/>
                    </a:cubicBezTo>
                    <a:cubicBezTo>
                      <a:pt x="14707" y="3125"/>
                      <a:pt x="14684" y="3126"/>
                      <a:pt x="14668" y="3127"/>
                    </a:cubicBezTo>
                    <a:cubicBezTo>
                      <a:pt x="14503" y="3137"/>
                      <a:pt x="13819" y="3351"/>
                      <a:pt x="12943" y="3351"/>
                    </a:cubicBezTo>
                    <a:cubicBezTo>
                      <a:pt x="12906" y="3351"/>
                      <a:pt x="12867" y="3351"/>
                      <a:pt x="12829" y="3350"/>
                    </a:cubicBezTo>
                    <a:cubicBezTo>
                      <a:pt x="11524" y="3319"/>
                      <a:pt x="11140" y="3107"/>
                      <a:pt x="10877" y="3026"/>
                    </a:cubicBezTo>
                    <a:cubicBezTo>
                      <a:pt x="10853" y="3019"/>
                      <a:pt x="10816" y="3016"/>
                      <a:pt x="10767" y="3016"/>
                    </a:cubicBezTo>
                    <a:cubicBezTo>
                      <a:pt x="10630" y="3016"/>
                      <a:pt x="10399" y="3038"/>
                      <a:pt x="10086" y="3038"/>
                    </a:cubicBezTo>
                    <a:cubicBezTo>
                      <a:pt x="9770" y="3038"/>
                      <a:pt x="9370" y="3016"/>
                      <a:pt x="8896" y="2925"/>
                    </a:cubicBezTo>
                    <a:cubicBezTo>
                      <a:pt x="7299" y="2622"/>
                      <a:pt x="7380" y="2420"/>
                      <a:pt x="7077" y="2359"/>
                    </a:cubicBezTo>
                    <a:cubicBezTo>
                      <a:pt x="6784" y="2299"/>
                      <a:pt x="5399" y="2187"/>
                      <a:pt x="4711" y="1985"/>
                    </a:cubicBezTo>
                    <a:cubicBezTo>
                      <a:pt x="3923" y="1762"/>
                      <a:pt x="2943" y="1176"/>
                      <a:pt x="2750" y="1116"/>
                    </a:cubicBezTo>
                    <a:cubicBezTo>
                      <a:pt x="2467" y="1025"/>
                      <a:pt x="1750" y="873"/>
                      <a:pt x="1396" y="731"/>
                    </a:cubicBezTo>
                    <a:cubicBezTo>
                      <a:pt x="618" y="418"/>
                      <a:pt x="506" y="186"/>
                      <a:pt x="355" y="95"/>
                    </a:cubicBezTo>
                    <a:cubicBezTo>
                      <a:pt x="276" y="50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5419305" y="4537789"/>
                <a:ext cx="774896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52" extrusionOk="0">
                    <a:moveTo>
                      <a:pt x="106" y="1"/>
                    </a:moveTo>
                    <a:cubicBezTo>
                      <a:pt x="66" y="1"/>
                      <a:pt x="30" y="26"/>
                      <a:pt x="1" y="94"/>
                    </a:cubicBezTo>
                    <a:cubicBezTo>
                      <a:pt x="15" y="65"/>
                      <a:pt x="29" y="53"/>
                      <a:pt x="43" y="53"/>
                    </a:cubicBezTo>
                    <a:cubicBezTo>
                      <a:pt x="96" y="53"/>
                      <a:pt x="151" y="232"/>
                      <a:pt x="264" y="296"/>
                    </a:cubicBezTo>
                    <a:cubicBezTo>
                      <a:pt x="405" y="377"/>
                      <a:pt x="455" y="579"/>
                      <a:pt x="1234" y="892"/>
                    </a:cubicBezTo>
                    <a:cubicBezTo>
                      <a:pt x="1587" y="1034"/>
                      <a:pt x="2366" y="1094"/>
                      <a:pt x="2659" y="1195"/>
                    </a:cubicBezTo>
                    <a:cubicBezTo>
                      <a:pt x="2841" y="1256"/>
                      <a:pt x="3791" y="1903"/>
                      <a:pt x="4579" y="2125"/>
                    </a:cubicBezTo>
                    <a:cubicBezTo>
                      <a:pt x="5257" y="2328"/>
                      <a:pt x="6692" y="2388"/>
                      <a:pt x="6985" y="2449"/>
                    </a:cubicBezTo>
                    <a:cubicBezTo>
                      <a:pt x="7288" y="2509"/>
                      <a:pt x="7207" y="2712"/>
                      <a:pt x="8805" y="3015"/>
                    </a:cubicBezTo>
                    <a:cubicBezTo>
                      <a:pt x="9222" y="3095"/>
                      <a:pt x="9583" y="3117"/>
                      <a:pt x="9881" y="3117"/>
                    </a:cubicBezTo>
                    <a:cubicBezTo>
                      <a:pt x="10277" y="3117"/>
                      <a:pt x="10560" y="3077"/>
                      <a:pt x="10709" y="3077"/>
                    </a:cubicBezTo>
                    <a:cubicBezTo>
                      <a:pt x="10747" y="3077"/>
                      <a:pt x="10776" y="3080"/>
                      <a:pt x="10796" y="3086"/>
                    </a:cubicBezTo>
                    <a:cubicBezTo>
                      <a:pt x="11059" y="3167"/>
                      <a:pt x="11484" y="3430"/>
                      <a:pt x="12798" y="3450"/>
                    </a:cubicBezTo>
                    <a:cubicBezTo>
                      <a:pt x="12833" y="3451"/>
                      <a:pt x="12868" y="3451"/>
                      <a:pt x="12903" y="3451"/>
                    </a:cubicBezTo>
                    <a:cubicBezTo>
                      <a:pt x="13772" y="3451"/>
                      <a:pt x="14452" y="3216"/>
                      <a:pt x="14627" y="3197"/>
                    </a:cubicBezTo>
                    <a:cubicBezTo>
                      <a:pt x="14637" y="3196"/>
                      <a:pt x="14651" y="3195"/>
                      <a:pt x="14668" y="3195"/>
                    </a:cubicBezTo>
                    <a:cubicBezTo>
                      <a:pt x="14858" y="3195"/>
                      <a:pt x="15443" y="3267"/>
                      <a:pt x="15961" y="3267"/>
                    </a:cubicBezTo>
                    <a:cubicBezTo>
                      <a:pt x="16158" y="3267"/>
                      <a:pt x="16345" y="3256"/>
                      <a:pt x="16497" y="3228"/>
                    </a:cubicBezTo>
                    <a:cubicBezTo>
                      <a:pt x="17013" y="3136"/>
                      <a:pt x="17771" y="2691"/>
                      <a:pt x="17973" y="2631"/>
                    </a:cubicBezTo>
                    <a:cubicBezTo>
                      <a:pt x="18165" y="2581"/>
                      <a:pt x="19661" y="2439"/>
                      <a:pt x="20278" y="2166"/>
                    </a:cubicBezTo>
                    <a:cubicBezTo>
                      <a:pt x="21177" y="1761"/>
                      <a:pt x="21763" y="1064"/>
                      <a:pt x="22249" y="700"/>
                    </a:cubicBezTo>
                    <a:cubicBezTo>
                      <a:pt x="22321" y="657"/>
                      <a:pt x="22373" y="624"/>
                      <a:pt x="22412" y="624"/>
                    </a:cubicBezTo>
                    <a:cubicBezTo>
                      <a:pt x="22427" y="624"/>
                      <a:pt x="22439" y="629"/>
                      <a:pt x="22451" y="640"/>
                    </a:cubicBezTo>
                    <a:cubicBezTo>
                      <a:pt x="22415" y="587"/>
                      <a:pt x="22363" y="561"/>
                      <a:pt x="22303" y="561"/>
                    </a:cubicBezTo>
                    <a:cubicBezTo>
                      <a:pt x="22261" y="561"/>
                      <a:pt x="22214" y="574"/>
                      <a:pt x="22168" y="599"/>
                    </a:cubicBezTo>
                    <a:cubicBezTo>
                      <a:pt x="21683" y="963"/>
                      <a:pt x="21127" y="1630"/>
                      <a:pt x="20227" y="2035"/>
                    </a:cubicBezTo>
                    <a:cubicBezTo>
                      <a:pt x="19611" y="2307"/>
                      <a:pt x="18145" y="2489"/>
                      <a:pt x="17963" y="2540"/>
                    </a:cubicBezTo>
                    <a:cubicBezTo>
                      <a:pt x="17751" y="2601"/>
                      <a:pt x="16983" y="3015"/>
                      <a:pt x="16467" y="3116"/>
                    </a:cubicBezTo>
                    <a:cubicBezTo>
                      <a:pt x="16277" y="3149"/>
                      <a:pt x="16036" y="3159"/>
                      <a:pt x="15791" y="3159"/>
                    </a:cubicBezTo>
                    <a:cubicBezTo>
                      <a:pt x="15342" y="3159"/>
                      <a:pt x="14878" y="3124"/>
                      <a:pt x="14684" y="3124"/>
                    </a:cubicBezTo>
                    <a:cubicBezTo>
                      <a:pt x="14656" y="3124"/>
                      <a:pt x="14633" y="3125"/>
                      <a:pt x="14617" y="3126"/>
                    </a:cubicBezTo>
                    <a:cubicBezTo>
                      <a:pt x="14452" y="3136"/>
                      <a:pt x="13768" y="3350"/>
                      <a:pt x="12892" y="3350"/>
                    </a:cubicBezTo>
                    <a:cubicBezTo>
                      <a:pt x="12855" y="3350"/>
                      <a:pt x="12816" y="3350"/>
                      <a:pt x="12778" y="3349"/>
                    </a:cubicBezTo>
                    <a:cubicBezTo>
                      <a:pt x="11473" y="3318"/>
                      <a:pt x="11089" y="3106"/>
                      <a:pt x="10826" y="3025"/>
                    </a:cubicBezTo>
                    <a:cubicBezTo>
                      <a:pt x="10802" y="3018"/>
                      <a:pt x="10765" y="3015"/>
                      <a:pt x="10716" y="3015"/>
                    </a:cubicBezTo>
                    <a:cubicBezTo>
                      <a:pt x="10579" y="3015"/>
                      <a:pt x="10348" y="3037"/>
                      <a:pt x="10035" y="3037"/>
                    </a:cubicBezTo>
                    <a:cubicBezTo>
                      <a:pt x="9719" y="3037"/>
                      <a:pt x="9319" y="3015"/>
                      <a:pt x="8845" y="2924"/>
                    </a:cubicBezTo>
                    <a:cubicBezTo>
                      <a:pt x="7248" y="2621"/>
                      <a:pt x="7329" y="2419"/>
                      <a:pt x="7026" y="2358"/>
                    </a:cubicBezTo>
                    <a:cubicBezTo>
                      <a:pt x="6733" y="2298"/>
                      <a:pt x="5348" y="2186"/>
                      <a:pt x="4660" y="1984"/>
                    </a:cubicBezTo>
                    <a:cubicBezTo>
                      <a:pt x="3872" y="1761"/>
                      <a:pt x="2892" y="1175"/>
                      <a:pt x="2699" y="1115"/>
                    </a:cubicBezTo>
                    <a:cubicBezTo>
                      <a:pt x="2416" y="1024"/>
                      <a:pt x="1699" y="872"/>
                      <a:pt x="1345" y="730"/>
                    </a:cubicBezTo>
                    <a:cubicBezTo>
                      <a:pt x="567" y="417"/>
                      <a:pt x="455" y="185"/>
                      <a:pt x="304" y="94"/>
                    </a:cubicBezTo>
                    <a:cubicBezTo>
                      <a:pt x="228" y="47"/>
                      <a:pt x="162" y="1"/>
                      <a:pt x="106" y="1"/>
                    </a:cubicBezTo>
                    <a:close/>
                  </a:path>
                </a:pathLst>
              </a:custGeom>
              <a:solidFill>
                <a:srgbClr val="EFA0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07" y="545"/>
                    </a:moveTo>
                    <a:cubicBezTo>
                      <a:pt x="5797" y="545"/>
                      <a:pt x="4772" y="3139"/>
                      <a:pt x="5115" y="3175"/>
                    </a:cubicBezTo>
                    <a:cubicBezTo>
                      <a:pt x="5118" y="3176"/>
                      <a:pt x="5122" y="3176"/>
                      <a:pt x="5125" y="3176"/>
                    </a:cubicBezTo>
                    <a:cubicBezTo>
                      <a:pt x="5465" y="3176"/>
                      <a:pt x="5969" y="971"/>
                      <a:pt x="7490" y="971"/>
                    </a:cubicBezTo>
                    <a:cubicBezTo>
                      <a:pt x="7688" y="971"/>
                      <a:pt x="7903" y="1009"/>
                      <a:pt x="8137" y="1093"/>
                    </a:cubicBezTo>
                    <a:cubicBezTo>
                      <a:pt x="9886" y="1740"/>
                      <a:pt x="9047" y="4398"/>
                      <a:pt x="9482" y="4449"/>
                    </a:cubicBezTo>
                    <a:cubicBezTo>
                      <a:pt x="9486" y="4449"/>
                      <a:pt x="9489" y="4449"/>
                      <a:pt x="9493" y="4449"/>
                    </a:cubicBezTo>
                    <a:cubicBezTo>
                      <a:pt x="9876" y="4449"/>
                      <a:pt x="10024" y="2607"/>
                      <a:pt x="11396" y="2607"/>
                    </a:cubicBezTo>
                    <a:cubicBezTo>
                      <a:pt x="11548" y="2607"/>
                      <a:pt x="11714" y="2630"/>
                      <a:pt x="11897" y="2680"/>
                    </a:cubicBezTo>
                    <a:cubicBezTo>
                      <a:pt x="13464" y="3104"/>
                      <a:pt x="13121" y="5085"/>
                      <a:pt x="13312" y="5085"/>
                    </a:cubicBezTo>
                    <a:cubicBezTo>
                      <a:pt x="13505" y="5085"/>
                      <a:pt x="13697" y="3145"/>
                      <a:pt x="15132" y="3145"/>
                    </a:cubicBezTo>
                    <a:cubicBezTo>
                      <a:pt x="15136" y="3144"/>
                      <a:pt x="15140" y="3144"/>
                      <a:pt x="15144" y="3144"/>
                    </a:cubicBezTo>
                    <a:cubicBezTo>
                      <a:pt x="16810" y="3144"/>
                      <a:pt x="16781" y="5186"/>
                      <a:pt x="17073" y="5186"/>
                    </a:cubicBezTo>
                    <a:cubicBezTo>
                      <a:pt x="17356" y="5186"/>
                      <a:pt x="17366" y="3326"/>
                      <a:pt x="18266" y="3165"/>
                    </a:cubicBezTo>
                    <a:cubicBezTo>
                      <a:pt x="18408" y="3140"/>
                      <a:pt x="18541" y="3128"/>
                      <a:pt x="18664" y="3128"/>
                    </a:cubicBezTo>
                    <a:cubicBezTo>
                      <a:pt x="20122" y="3128"/>
                      <a:pt x="20225" y="4762"/>
                      <a:pt x="20449" y="4762"/>
                    </a:cubicBezTo>
                    <a:cubicBezTo>
                      <a:pt x="20692" y="4762"/>
                      <a:pt x="20136" y="2670"/>
                      <a:pt x="21531" y="2023"/>
                    </a:cubicBezTo>
                    <a:cubicBezTo>
                      <a:pt x="21849" y="1880"/>
                      <a:pt x="22160" y="1823"/>
                      <a:pt x="22449" y="1823"/>
                    </a:cubicBezTo>
                    <a:cubicBezTo>
                      <a:pt x="23062" y="1823"/>
                      <a:pt x="23581" y="2079"/>
                      <a:pt x="23876" y="2326"/>
                    </a:cubicBezTo>
                    <a:cubicBezTo>
                      <a:pt x="24301" y="2690"/>
                      <a:pt x="25311" y="3549"/>
                      <a:pt x="24876" y="4732"/>
                    </a:cubicBezTo>
                    <a:cubicBezTo>
                      <a:pt x="24452" y="5914"/>
                      <a:pt x="23340" y="6369"/>
                      <a:pt x="22522" y="6500"/>
                    </a:cubicBezTo>
                    <a:cubicBezTo>
                      <a:pt x="22446" y="6514"/>
                      <a:pt x="22373" y="6520"/>
                      <a:pt x="22301" y="6520"/>
                    </a:cubicBezTo>
                    <a:cubicBezTo>
                      <a:pt x="21351" y="6520"/>
                      <a:pt x="20711" y="5419"/>
                      <a:pt x="20439" y="5419"/>
                    </a:cubicBezTo>
                    <a:cubicBezTo>
                      <a:pt x="20156" y="5419"/>
                      <a:pt x="20651" y="6885"/>
                      <a:pt x="19348" y="7158"/>
                    </a:cubicBezTo>
                    <a:cubicBezTo>
                      <a:pt x="19247" y="7179"/>
                      <a:pt x="19150" y="7189"/>
                      <a:pt x="19058" y="7189"/>
                    </a:cubicBezTo>
                    <a:cubicBezTo>
                      <a:pt x="17955" y="7189"/>
                      <a:pt x="17385" y="5810"/>
                      <a:pt x="17255" y="5773"/>
                    </a:cubicBezTo>
                    <a:cubicBezTo>
                      <a:pt x="17253" y="5772"/>
                      <a:pt x="17252" y="5772"/>
                      <a:pt x="17250" y="5772"/>
                    </a:cubicBezTo>
                    <a:cubicBezTo>
                      <a:pt x="17105" y="5772"/>
                      <a:pt x="17174" y="7633"/>
                      <a:pt x="15294" y="7643"/>
                    </a:cubicBezTo>
                    <a:cubicBezTo>
                      <a:pt x="15284" y="7643"/>
                      <a:pt x="15275" y="7643"/>
                      <a:pt x="15266" y="7643"/>
                    </a:cubicBezTo>
                    <a:cubicBezTo>
                      <a:pt x="13534" y="7643"/>
                      <a:pt x="13423" y="5763"/>
                      <a:pt x="13283" y="5723"/>
                    </a:cubicBezTo>
                    <a:cubicBezTo>
                      <a:pt x="13280" y="5722"/>
                      <a:pt x="13278" y="5721"/>
                      <a:pt x="13276" y="5721"/>
                    </a:cubicBezTo>
                    <a:cubicBezTo>
                      <a:pt x="13124" y="5721"/>
                      <a:pt x="12711" y="7256"/>
                      <a:pt x="11057" y="7256"/>
                    </a:cubicBezTo>
                    <a:cubicBezTo>
                      <a:pt x="10992" y="7256"/>
                      <a:pt x="10925" y="7253"/>
                      <a:pt x="10857" y="7248"/>
                    </a:cubicBezTo>
                    <a:cubicBezTo>
                      <a:pt x="8976" y="7117"/>
                      <a:pt x="9572" y="5197"/>
                      <a:pt x="9421" y="5146"/>
                    </a:cubicBezTo>
                    <a:cubicBezTo>
                      <a:pt x="9420" y="5146"/>
                      <a:pt x="9418" y="5145"/>
                      <a:pt x="9417" y="5145"/>
                    </a:cubicBezTo>
                    <a:cubicBezTo>
                      <a:pt x="9282" y="5145"/>
                      <a:pt x="8771" y="6641"/>
                      <a:pt x="7255" y="6641"/>
                    </a:cubicBezTo>
                    <a:cubicBezTo>
                      <a:pt x="7087" y="6641"/>
                      <a:pt x="6906" y="6622"/>
                      <a:pt x="6712" y="6581"/>
                    </a:cubicBezTo>
                    <a:cubicBezTo>
                      <a:pt x="3669" y="5955"/>
                      <a:pt x="5155" y="4025"/>
                      <a:pt x="5155" y="4024"/>
                    </a:cubicBezTo>
                    <a:lnTo>
                      <a:pt x="5155" y="4024"/>
                    </a:lnTo>
                    <a:cubicBezTo>
                      <a:pt x="5155" y="4025"/>
                      <a:pt x="3733" y="5303"/>
                      <a:pt x="2659" y="5303"/>
                    </a:cubicBezTo>
                    <a:cubicBezTo>
                      <a:pt x="2221" y="5303"/>
                      <a:pt x="1840" y="5090"/>
                      <a:pt x="1638" y="4489"/>
                    </a:cubicBezTo>
                    <a:cubicBezTo>
                      <a:pt x="1102" y="2902"/>
                      <a:pt x="2638" y="2781"/>
                      <a:pt x="3073" y="2417"/>
                    </a:cubicBezTo>
                    <a:cubicBezTo>
                      <a:pt x="3457" y="2084"/>
                      <a:pt x="2456" y="1062"/>
                      <a:pt x="3649" y="668"/>
                    </a:cubicBezTo>
                    <a:cubicBezTo>
                      <a:pt x="3910" y="583"/>
                      <a:pt x="4127" y="545"/>
                      <a:pt x="4307" y="545"/>
                    </a:cubicBezTo>
                    <a:close/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3"/>
          <p:cNvSpPr/>
          <p:nvPr/>
        </p:nvSpPr>
        <p:spPr>
          <a:xfrm rot="10475057">
            <a:off x="6921343" y="4743172"/>
            <a:ext cx="562611" cy="562611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51" name="Google Shape;251;p13"/>
          <p:cNvGrpSpPr/>
          <p:nvPr/>
        </p:nvGrpSpPr>
        <p:grpSpPr>
          <a:xfrm>
            <a:off x="0" y="0"/>
            <a:ext cx="9143875" cy="5143575"/>
            <a:chOff x="0" y="0"/>
            <a:chExt cx="9143875" cy="5143575"/>
          </a:xfrm>
        </p:grpSpPr>
        <p:sp>
          <p:nvSpPr>
            <p:cNvPr id="252" name="Google Shape;252;p13"/>
            <p:cNvSpPr/>
            <p:nvPr/>
          </p:nvSpPr>
          <p:spPr>
            <a:xfrm>
              <a:off x="713225" y="4604175"/>
              <a:ext cx="887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0" y="4905375"/>
              <a:ext cx="11622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8430775" y="0"/>
              <a:ext cx="713100" cy="1857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8170675" y="0"/>
              <a:ext cx="973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9288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title"/>
          </p:nvPr>
        </p:nvSpPr>
        <p:spPr>
          <a:xfrm>
            <a:off x="3957067" y="3625100"/>
            <a:ext cx="447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 b="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1"/>
          </p:nvPr>
        </p:nvSpPr>
        <p:spPr>
          <a:xfrm>
            <a:off x="3956900" y="986500"/>
            <a:ext cx="4473900" cy="25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0" name="Google Shape;260;p14"/>
          <p:cNvGrpSpPr/>
          <p:nvPr/>
        </p:nvGrpSpPr>
        <p:grpSpPr>
          <a:xfrm>
            <a:off x="0" y="0"/>
            <a:ext cx="9144125" cy="5143500"/>
            <a:chOff x="0" y="0"/>
            <a:chExt cx="9144125" cy="5143500"/>
          </a:xfrm>
        </p:grpSpPr>
        <p:sp>
          <p:nvSpPr>
            <p:cNvPr id="261" name="Google Shape;261;p14"/>
            <p:cNvSpPr/>
            <p:nvPr/>
          </p:nvSpPr>
          <p:spPr>
            <a:xfrm>
              <a:off x="8430775" y="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6905850" y="15240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25" y="4604100"/>
              <a:ext cx="9144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0" y="4086225"/>
              <a:ext cx="543000" cy="10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57785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8" name="Google Shape;268;p15"/>
          <p:cNvGrpSpPr/>
          <p:nvPr/>
        </p:nvGrpSpPr>
        <p:grpSpPr>
          <a:xfrm>
            <a:off x="125" y="0"/>
            <a:ext cx="9144000" cy="5143500"/>
            <a:chOff x="125" y="0"/>
            <a:chExt cx="9144000" cy="5143500"/>
          </a:xfrm>
        </p:grpSpPr>
        <p:sp>
          <p:nvSpPr>
            <p:cNvPr id="269" name="Google Shape;269;p15"/>
            <p:cNvSpPr/>
            <p:nvPr/>
          </p:nvSpPr>
          <p:spPr>
            <a:xfrm>
              <a:off x="125" y="0"/>
              <a:ext cx="11622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7092900" y="0"/>
              <a:ext cx="18987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42875" y="209550"/>
              <a:ext cx="304800" cy="196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25" y="4604100"/>
              <a:ext cx="9144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73" name="Google Shape;273;p15"/>
          <p:cNvSpPr/>
          <p:nvPr/>
        </p:nvSpPr>
        <p:spPr>
          <a:xfrm rot="3448775" flipH="1">
            <a:off x="8302501" y="3212251"/>
            <a:ext cx="562500" cy="562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74" name="Google Shape;274;p15"/>
          <p:cNvGrpSpPr/>
          <p:nvPr/>
        </p:nvGrpSpPr>
        <p:grpSpPr>
          <a:xfrm>
            <a:off x="8202298" y="3876675"/>
            <a:ext cx="1146900" cy="1146900"/>
            <a:chOff x="8430898" y="3876675"/>
            <a:chExt cx="1146900" cy="1146900"/>
          </a:xfrm>
        </p:grpSpPr>
        <p:sp>
          <p:nvSpPr>
            <p:cNvPr id="275" name="Google Shape;275;p15"/>
            <p:cNvSpPr/>
            <p:nvPr/>
          </p:nvSpPr>
          <p:spPr>
            <a:xfrm flipH="1">
              <a:off x="8430898" y="3876675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276" name="Google Shape;276;p15"/>
            <p:cNvGrpSpPr/>
            <p:nvPr/>
          </p:nvGrpSpPr>
          <p:grpSpPr>
            <a:xfrm>
              <a:off x="8698363" y="4176588"/>
              <a:ext cx="611985" cy="547063"/>
              <a:chOff x="3094650" y="3598325"/>
              <a:chExt cx="611985" cy="547063"/>
            </a:xfrm>
          </p:grpSpPr>
          <p:sp>
            <p:nvSpPr>
              <p:cNvPr id="277" name="Google Shape;277;p15"/>
              <p:cNvSpPr/>
              <p:nvPr/>
            </p:nvSpPr>
            <p:spPr>
              <a:xfrm>
                <a:off x="3242098" y="3806589"/>
                <a:ext cx="121251" cy="170642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4944" extrusionOk="0">
                    <a:moveTo>
                      <a:pt x="3512" y="1"/>
                    </a:moveTo>
                    <a:lnTo>
                      <a:pt x="3512" y="1"/>
                    </a:lnTo>
                    <a:cubicBezTo>
                      <a:pt x="3512" y="1"/>
                      <a:pt x="2137" y="739"/>
                      <a:pt x="2027" y="829"/>
                    </a:cubicBezTo>
                    <a:cubicBezTo>
                      <a:pt x="1915" y="931"/>
                      <a:pt x="2016" y="961"/>
                      <a:pt x="2016" y="961"/>
                    </a:cubicBezTo>
                    <a:cubicBezTo>
                      <a:pt x="1895" y="1497"/>
                      <a:pt x="1218" y="3670"/>
                      <a:pt x="1218" y="3670"/>
                    </a:cubicBezTo>
                    <a:cubicBezTo>
                      <a:pt x="854" y="3852"/>
                      <a:pt x="15" y="4832"/>
                      <a:pt x="15" y="4832"/>
                    </a:cubicBezTo>
                    <a:cubicBezTo>
                      <a:pt x="15" y="4832"/>
                      <a:pt x="14" y="4832"/>
                      <a:pt x="13" y="4832"/>
                    </a:cubicBezTo>
                    <a:cubicBezTo>
                      <a:pt x="8" y="4832"/>
                      <a:pt x="1" y="4839"/>
                      <a:pt x="75" y="4913"/>
                    </a:cubicBezTo>
                    <a:cubicBezTo>
                      <a:pt x="98" y="4936"/>
                      <a:pt x="116" y="4944"/>
                      <a:pt x="130" y="4944"/>
                    </a:cubicBezTo>
                    <a:cubicBezTo>
                      <a:pt x="175" y="4944"/>
                      <a:pt x="187" y="4863"/>
                      <a:pt x="187" y="4863"/>
                    </a:cubicBezTo>
                    <a:lnTo>
                      <a:pt x="1319" y="3700"/>
                    </a:lnTo>
                    <a:lnTo>
                      <a:pt x="1360" y="3691"/>
                    </a:lnTo>
                    <a:cubicBezTo>
                      <a:pt x="1703" y="3357"/>
                      <a:pt x="1966" y="1083"/>
                      <a:pt x="2137" y="961"/>
                    </a:cubicBezTo>
                    <a:cubicBezTo>
                      <a:pt x="2310" y="840"/>
                      <a:pt x="3502" y="102"/>
                      <a:pt x="3502" y="102"/>
                    </a:cubicBezTo>
                    <a:lnTo>
                      <a:pt x="3512" y="1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3215384" y="3974435"/>
                <a:ext cx="31788" cy="41038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89" extrusionOk="0">
                    <a:moveTo>
                      <a:pt x="829" y="0"/>
                    </a:moveTo>
                    <a:lnTo>
                      <a:pt x="71" y="1051"/>
                    </a:lnTo>
                    <a:cubicBezTo>
                      <a:pt x="71" y="1051"/>
                      <a:pt x="0" y="1152"/>
                      <a:pt x="71" y="1182"/>
                    </a:cubicBezTo>
                    <a:cubicBezTo>
                      <a:pt x="80" y="1186"/>
                      <a:pt x="88" y="1188"/>
                      <a:pt x="96" y="1188"/>
                    </a:cubicBezTo>
                    <a:cubicBezTo>
                      <a:pt x="173" y="1188"/>
                      <a:pt x="263" y="1041"/>
                      <a:pt x="263" y="1041"/>
                    </a:cubicBez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433795" y="3801377"/>
                <a:ext cx="120664" cy="170642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4944" extrusionOk="0">
                    <a:moveTo>
                      <a:pt x="0" y="0"/>
                    </a:moveTo>
                    <a:lnTo>
                      <a:pt x="11" y="101"/>
                    </a:lnTo>
                    <a:cubicBezTo>
                      <a:pt x="11" y="101"/>
                      <a:pt x="1203" y="839"/>
                      <a:pt x="1375" y="960"/>
                    </a:cubicBezTo>
                    <a:cubicBezTo>
                      <a:pt x="1547" y="1082"/>
                      <a:pt x="1799" y="3356"/>
                      <a:pt x="2154" y="3690"/>
                    </a:cubicBezTo>
                    <a:lnTo>
                      <a:pt x="2194" y="3710"/>
                    </a:lnTo>
                    <a:lnTo>
                      <a:pt x="3316" y="4862"/>
                    </a:lnTo>
                    <a:cubicBezTo>
                      <a:pt x="3316" y="4862"/>
                      <a:pt x="3333" y="4943"/>
                      <a:pt x="3381" y="4943"/>
                    </a:cubicBezTo>
                    <a:cubicBezTo>
                      <a:pt x="3396" y="4943"/>
                      <a:pt x="3415" y="4935"/>
                      <a:pt x="3437" y="4913"/>
                    </a:cubicBezTo>
                    <a:cubicBezTo>
                      <a:pt x="3493" y="4850"/>
                      <a:pt x="3496" y="4840"/>
                      <a:pt x="3492" y="4840"/>
                    </a:cubicBezTo>
                    <a:cubicBezTo>
                      <a:pt x="3491" y="4840"/>
                      <a:pt x="3488" y="4842"/>
                      <a:pt x="3488" y="4842"/>
                    </a:cubicBezTo>
                    <a:cubicBezTo>
                      <a:pt x="3488" y="4842"/>
                      <a:pt x="2659" y="3851"/>
                      <a:pt x="2285" y="3669"/>
                    </a:cubicBezTo>
                    <a:cubicBezTo>
                      <a:pt x="2285" y="3669"/>
                      <a:pt x="1617" y="1506"/>
                      <a:pt x="1496" y="960"/>
                    </a:cubicBezTo>
                    <a:cubicBezTo>
                      <a:pt x="1496" y="960"/>
                      <a:pt x="1587" y="930"/>
                      <a:pt x="1486" y="839"/>
                    </a:cubicBezTo>
                    <a:cubicBezTo>
                      <a:pt x="1375" y="73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49972" y="3969189"/>
                <a:ext cx="31754" cy="4103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189" extrusionOk="0">
                    <a:moveTo>
                      <a:pt x="1" y="0"/>
                    </a:moveTo>
                    <a:lnTo>
                      <a:pt x="657" y="1042"/>
                    </a:lnTo>
                    <a:cubicBezTo>
                      <a:pt x="657" y="1042"/>
                      <a:pt x="748" y="1189"/>
                      <a:pt x="825" y="1189"/>
                    </a:cubicBezTo>
                    <a:cubicBezTo>
                      <a:pt x="833" y="1189"/>
                      <a:pt x="842" y="1187"/>
                      <a:pt x="850" y="1183"/>
                    </a:cubicBezTo>
                    <a:cubicBezTo>
                      <a:pt x="920" y="1152"/>
                      <a:pt x="839" y="1051"/>
                      <a:pt x="839" y="1051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3323899" y="3832406"/>
                <a:ext cx="43627" cy="53326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45" extrusionOk="0">
                    <a:moveTo>
                      <a:pt x="1173" y="1"/>
                    </a:moveTo>
                    <a:cubicBezTo>
                      <a:pt x="1173" y="1"/>
                      <a:pt x="859" y="587"/>
                      <a:pt x="536" y="850"/>
                    </a:cubicBezTo>
                    <a:cubicBezTo>
                      <a:pt x="212" y="1113"/>
                      <a:pt x="0" y="1447"/>
                      <a:pt x="203" y="1537"/>
                    </a:cubicBezTo>
                    <a:cubicBezTo>
                      <a:pt x="216" y="1542"/>
                      <a:pt x="229" y="1545"/>
                      <a:pt x="242" y="1545"/>
                    </a:cubicBezTo>
                    <a:cubicBezTo>
                      <a:pt x="431" y="1545"/>
                      <a:pt x="617" y="1032"/>
                      <a:pt x="617" y="1032"/>
                    </a:cubicBezTo>
                    <a:lnTo>
                      <a:pt x="1263" y="102"/>
                    </a:lnTo>
                    <a:lnTo>
                      <a:pt x="1173" y="1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3331561" y="3881935"/>
                <a:ext cx="12253" cy="127706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700" extrusionOk="0">
                    <a:moveTo>
                      <a:pt x="112" y="1"/>
                    </a:moveTo>
                    <a:lnTo>
                      <a:pt x="21" y="21"/>
                    </a:lnTo>
                    <a:cubicBezTo>
                      <a:pt x="21" y="21"/>
                      <a:pt x="183" y="3175"/>
                      <a:pt x="122" y="3448"/>
                    </a:cubicBezTo>
                    <a:cubicBezTo>
                      <a:pt x="122" y="3448"/>
                      <a:pt x="1" y="3671"/>
                      <a:pt x="142" y="3691"/>
                    </a:cubicBezTo>
                    <a:cubicBezTo>
                      <a:pt x="170" y="3697"/>
                      <a:pt x="192" y="3699"/>
                      <a:pt x="209" y="3699"/>
                    </a:cubicBezTo>
                    <a:cubicBezTo>
                      <a:pt x="277" y="3699"/>
                      <a:pt x="264" y="3660"/>
                      <a:pt x="264" y="3660"/>
                    </a:cubicBezTo>
                    <a:cubicBezTo>
                      <a:pt x="264" y="3660"/>
                      <a:pt x="354" y="3650"/>
                      <a:pt x="344" y="3478"/>
                    </a:cubicBezTo>
                    <a:cubicBezTo>
                      <a:pt x="324" y="3307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3314752" y="4000287"/>
                <a:ext cx="24161" cy="14510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204" extrusionOk="0">
                    <a:moveTo>
                      <a:pt x="685" y="1"/>
                    </a:moveTo>
                    <a:cubicBezTo>
                      <a:pt x="667" y="1"/>
                      <a:pt x="639" y="221"/>
                      <a:pt x="639" y="221"/>
                    </a:cubicBezTo>
                    <a:cubicBezTo>
                      <a:pt x="639" y="221"/>
                      <a:pt x="255" y="3547"/>
                      <a:pt x="124" y="3881"/>
                    </a:cubicBezTo>
                    <a:cubicBezTo>
                      <a:pt x="0" y="4184"/>
                      <a:pt x="73" y="4194"/>
                      <a:pt x="82" y="4194"/>
                    </a:cubicBezTo>
                    <a:cubicBezTo>
                      <a:pt x="83" y="4194"/>
                      <a:pt x="83" y="4194"/>
                      <a:pt x="83" y="4194"/>
                    </a:cubicBezTo>
                    <a:cubicBezTo>
                      <a:pt x="83" y="4194"/>
                      <a:pt x="100" y="4203"/>
                      <a:pt x="124" y="4203"/>
                    </a:cubicBezTo>
                    <a:cubicBezTo>
                      <a:pt x="170" y="4203"/>
                      <a:pt x="246" y="4168"/>
                      <a:pt x="286" y="3962"/>
                    </a:cubicBezTo>
                    <a:cubicBezTo>
                      <a:pt x="346" y="3638"/>
                      <a:pt x="700" y="636"/>
                      <a:pt x="700" y="191"/>
                    </a:cubicBezTo>
                    <a:cubicBezTo>
                      <a:pt x="700" y="49"/>
                      <a:pt x="693" y="1"/>
                      <a:pt x="685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3434140" y="3832406"/>
                <a:ext cx="44007" cy="5332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545" extrusionOk="0">
                    <a:moveTo>
                      <a:pt x="91" y="1"/>
                    </a:moveTo>
                    <a:lnTo>
                      <a:pt x="1" y="102"/>
                    </a:lnTo>
                    <a:lnTo>
                      <a:pt x="657" y="1032"/>
                    </a:lnTo>
                    <a:cubicBezTo>
                      <a:pt x="657" y="1032"/>
                      <a:pt x="843" y="1545"/>
                      <a:pt x="1033" y="1545"/>
                    </a:cubicBezTo>
                    <a:cubicBezTo>
                      <a:pt x="1046" y="1545"/>
                      <a:pt x="1059" y="1542"/>
                      <a:pt x="1072" y="1537"/>
                    </a:cubicBezTo>
                    <a:cubicBezTo>
                      <a:pt x="1274" y="1447"/>
                      <a:pt x="1062" y="1113"/>
                      <a:pt x="738" y="850"/>
                    </a:cubicBezTo>
                    <a:cubicBezTo>
                      <a:pt x="415" y="587"/>
                      <a:pt x="91" y="1"/>
                      <a:pt x="91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3457852" y="3881935"/>
                <a:ext cx="12598" cy="12770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700" extrusionOk="0">
                    <a:moveTo>
                      <a:pt x="244" y="1"/>
                    </a:moveTo>
                    <a:cubicBezTo>
                      <a:pt x="244" y="1"/>
                      <a:pt x="41" y="3307"/>
                      <a:pt x="21" y="3478"/>
                    </a:cubicBezTo>
                    <a:cubicBezTo>
                      <a:pt x="1" y="3650"/>
                      <a:pt x="102" y="3660"/>
                      <a:pt x="102" y="3660"/>
                    </a:cubicBezTo>
                    <a:cubicBezTo>
                      <a:pt x="102" y="3660"/>
                      <a:pt x="82" y="3699"/>
                      <a:pt x="153" y="3699"/>
                    </a:cubicBezTo>
                    <a:cubicBezTo>
                      <a:pt x="170" y="3699"/>
                      <a:pt x="193" y="3697"/>
                      <a:pt x="223" y="3691"/>
                    </a:cubicBezTo>
                    <a:cubicBezTo>
                      <a:pt x="365" y="3671"/>
                      <a:pt x="244" y="3448"/>
                      <a:pt x="244" y="3448"/>
                    </a:cubicBezTo>
                    <a:cubicBezTo>
                      <a:pt x="172" y="3175"/>
                      <a:pt x="334" y="21"/>
                      <a:pt x="334" y="21"/>
                    </a:cubicBezTo>
                    <a:lnTo>
                      <a:pt x="244" y="1"/>
                    </a:ln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3463098" y="4000287"/>
                <a:ext cx="24161" cy="14510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4204" extrusionOk="0">
                    <a:moveTo>
                      <a:pt x="15" y="1"/>
                    </a:moveTo>
                    <a:cubicBezTo>
                      <a:pt x="6" y="1"/>
                      <a:pt x="0" y="49"/>
                      <a:pt x="0" y="191"/>
                    </a:cubicBezTo>
                    <a:cubicBezTo>
                      <a:pt x="0" y="636"/>
                      <a:pt x="344" y="3638"/>
                      <a:pt x="415" y="3962"/>
                    </a:cubicBezTo>
                    <a:cubicBezTo>
                      <a:pt x="455" y="4168"/>
                      <a:pt x="526" y="4203"/>
                      <a:pt x="569" y="4203"/>
                    </a:cubicBezTo>
                    <a:cubicBezTo>
                      <a:pt x="591" y="4203"/>
                      <a:pt x="607" y="4194"/>
                      <a:pt x="607" y="4194"/>
                    </a:cubicBezTo>
                    <a:cubicBezTo>
                      <a:pt x="607" y="4194"/>
                      <a:pt x="607" y="4194"/>
                      <a:pt x="608" y="4194"/>
                    </a:cubicBezTo>
                    <a:cubicBezTo>
                      <a:pt x="618" y="4194"/>
                      <a:pt x="700" y="4184"/>
                      <a:pt x="577" y="3881"/>
                    </a:cubicBezTo>
                    <a:cubicBezTo>
                      <a:pt x="435" y="3547"/>
                      <a:pt x="61" y="221"/>
                      <a:pt x="61" y="221"/>
                    </a:cubicBezTo>
                    <a:cubicBezTo>
                      <a:pt x="61" y="221"/>
                      <a:pt x="33" y="1"/>
                      <a:pt x="15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3427513" y="3609957"/>
                <a:ext cx="149346" cy="16946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4910" extrusionOk="0">
                    <a:moveTo>
                      <a:pt x="4260" y="0"/>
                    </a:moveTo>
                    <a:cubicBezTo>
                      <a:pt x="4138" y="0"/>
                      <a:pt x="3498" y="613"/>
                      <a:pt x="3336" y="775"/>
                    </a:cubicBezTo>
                    <a:cubicBezTo>
                      <a:pt x="3325" y="758"/>
                      <a:pt x="3305" y="751"/>
                      <a:pt x="3277" y="751"/>
                    </a:cubicBezTo>
                    <a:cubicBezTo>
                      <a:pt x="3035" y="751"/>
                      <a:pt x="2213" y="1316"/>
                      <a:pt x="2032" y="1442"/>
                    </a:cubicBezTo>
                    <a:cubicBezTo>
                      <a:pt x="2029" y="1439"/>
                      <a:pt x="2024" y="1437"/>
                      <a:pt x="2016" y="1437"/>
                    </a:cubicBezTo>
                    <a:cubicBezTo>
                      <a:pt x="1994" y="1437"/>
                      <a:pt x="1951" y="1452"/>
                      <a:pt x="1871" y="1503"/>
                    </a:cubicBezTo>
                    <a:cubicBezTo>
                      <a:pt x="1588" y="1685"/>
                      <a:pt x="1406" y="3626"/>
                      <a:pt x="1355" y="3626"/>
                    </a:cubicBezTo>
                    <a:cubicBezTo>
                      <a:pt x="1304" y="3626"/>
                      <a:pt x="0" y="4839"/>
                      <a:pt x="0" y="4839"/>
                    </a:cubicBezTo>
                    <a:lnTo>
                      <a:pt x="51" y="4909"/>
                    </a:lnTo>
                    <a:cubicBezTo>
                      <a:pt x="51" y="4909"/>
                      <a:pt x="1446" y="3898"/>
                      <a:pt x="1486" y="3767"/>
                    </a:cubicBezTo>
                    <a:cubicBezTo>
                      <a:pt x="1527" y="3636"/>
                      <a:pt x="1466" y="3585"/>
                      <a:pt x="1466" y="3585"/>
                    </a:cubicBezTo>
                    <a:lnTo>
                      <a:pt x="1992" y="1564"/>
                    </a:lnTo>
                    <a:cubicBezTo>
                      <a:pt x="1992" y="1564"/>
                      <a:pt x="3113" y="977"/>
                      <a:pt x="3255" y="947"/>
                    </a:cubicBezTo>
                    <a:cubicBezTo>
                      <a:pt x="3336" y="926"/>
                      <a:pt x="3356" y="876"/>
                      <a:pt x="3346" y="836"/>
                    </a:cubicBezTo>
                    <a:cubicBezTo>
                      <a:pt x="3508" y="715"/>
                      <a:pt x="4326" y="98"/>
                      <a:pt x="4276" y="7"/>
                    </a:cubicBezTo>
                    <a:cubicBezTo>
                      <a:pt x="4273" y="2"/>
                      <a:pt x="4268" y="0"/>
                      <a:pt x="4260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3227602" y="3609957"/>
                <a:ext cx="149001" cy="169469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4910" extrusionOk="0">
                    <a:moveTo>
                      <a:pt x="65" y="0"/>
                    </a:moveTo>
                    <a:cubicBezTo>
                      <a:pt x="58" y="0"/>
                      <a:pt x="53" y="2"/>
                      <a:pt x="51" y="7"/>
                    </a:cubicBezTo>
                    <a:cubicBezTo>
                      <a:pt x="0" y="98"/>
                      <a:pt x="809" y="715"/>
                      <a:pt x="971" y="836"/>
                    </a:cubicBezTo>
                    <a:cubicBezTo>
                      <a:pt x="971" y="876"/>
                      <a:pt x="981" y="926"/>
                      <a:pt x="1072" y="947"/>
                    </a:cubicBezTo>
                    <a:cubicBezTo>
                      <a:pt x="1203" y="977"/>
                      <a:pt x="2335" y="1564"/>
                      <a:pt x="2335" y="1564"/>
                    </a:cubicBezTo>
                    <a:lnTo>
                      <a:pt x="2861" y="3585"/>
                    </a:lnTo>
                    <a:cubicBezTo>
                      <a:pt x="2861" y="3585"/>
                      <a:pt x="2800" y="3636"/>
                      <a:pt x="2840" y="3767"/>
                    </a:cubicBezTo>
                    <a:cubicBezTo>
                      <a:pt x="2881" y="3898"/>
                      <a:pt x="4276" y="4909"/>
                      <a:pt x="4276" y="4909"/>
                    </a:cubicBezTo>
                    <a:lnTo>
                      <a:pt x="4316" y="4839"/>
                    </a:lnTo>
                    <a:cubicBezTo>
                      <a:pt x="4316" y="4839"/>
                      <a:pt x="3013" y="3626"/>
                      <a:pt x="2962" y="3626"/>
                    </a:cubicBezTo>
                    <a:cubicBezTo>
                      <a:pt x="2921" y="3626"/>
                      <a:pt x="2739" y="1685"/>
                      <a:pt x="2456" y="1503"/>
                    </a:cubicBezTo>
                    <a:cubicBezTo>
                      <a:pt x="2369" y="1452"/>
                      <a:pt x="2323" y="1437"/>
                      <a:pt x="2301" y="1437"/>
                    </a:cubicBezTo>
                    <a:cubicBezTo>
                      <a:pt x="2293" y="1437"/>
                      <a:pt x="2288" y="1439"/>
                      <a:pt x="2285" y="1442"/>
                    </a:cubicBezTo>
                    <a:cubicBezTo>
                      <a:pt x="2104" y="1316"/>
                      <a:pt x="1290" y="751"/>
                      <a:pt x="1050" y="751"/>
                    </a:cubicBezTo>
                    <a:cubicBezTo>
                      <a:pt x="1022" y="751"/>
                      <a:pt x="1002" y="758"/>
                      <a:pt x="991" y="775"/>
                    </a:cubicBezTo>
                    <a:cubicBezTo>
                      <a:pt x="819" y="613"/>
                      <a:pt x="179" y="0"/>
                      <a:pt x="65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3379019" y="3886836"/>
                <a:ext cx="40831" cy="37828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096" extrusionOk="0">
                    <a:moveTo>
                      <a:pt x="102" y="1"/>
                    </a:moveTo>
                    <a:cubicBezTo>
                      <a:pt x="71" y="294"/>
                      <a:pt x="30" y="638"/>
                      <a:pt x="0" y="991"/>
                    </a:cubicBezTo>
                    <a:cubicBezTo>
                      <a:pt x="125" y="1066"/>
                      <a:pt x="273" y="1096"/>
                      <a:pt x="427" y="1096"/>
                    </a:cubicBezTo>
                    <a:cubicBezTo>
                      <a:pt x="688" y="1096"/>
                      <a:pt x="967" y="1013"/>
                      <a:pt x="1183" y="930"/>
                    </a:cubicBezTo>
                    <a:cubicBezTo>
                      <a:pt x="1163" y="607"/>
                      <a:pt x="1133" y="304"/>
                      <a:pt x="1112" y="41"/>
                    </a:cubicBezTo>
                    <a:cubicBezTo>
                      <a:pt x="1008" y="54"/>
                      <a:pt x="895" y="60"/>
                      <a:pt x="781" y="60"/>
                    </a:cubicBezTo>
                    <a:cubicBezTo>
                      <a:pt x="544" y="60"/>
                      <a:pt x="299" y="35"/>
                      <a:pt x="102" y="1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3383196" y="3847144"/>
                <a:ext cx="33549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08" extrusionOk="0">
                    <a:moveTo>
                      <a:pt x="557" y="0"/>
                    </a:moveTo>
                    <a:cubicBezTo>
                      <a:pt x="332" y="0"/>
                      <a:pt x="82" y="191"/>
                      <a:pt x="82" y="191"/>
                    </a:cubicBezTo>
                    <a:cubicBezTo>
                      <a:pt x="82" y="191"/>
                      <a:pt x="51" y="494"/>
                      <a:pt x="1" y="948"/>
                    </a:cubicBezTo>
                    <a:cubicBezTo>
                      <a:pt x="192" y="983"/>
                      <a:pt x="429" y="1008"/>
                      <a:pt x="657" y="1008"/>
                    </a:cubicBezTo>
                    <a:cubicBezTo>
                      <a:pt x="766" y="1008"/>
                      <a:pt x="873" y="1002"/>
                      <a:pt x="971" y="989"/>
                    </a:cubicBezTo>
                    <a:cubicBezTo>
                      <a:pt x="920" y="575"/>
                      <a:pt x="880" y="261"/>
                      <a:pt x="830" y="170"/>
                    </a:cubicBezTo>
                    <a:cubicBezTo>
                      <a:pt x="764" y="43"/>
                      <a:pt x="664" y="0"/>
                      <a:pt x="557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3375879" y="3926287"/>
                <a:ext cx="46423" cy="30166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874" extrusionOk="0">
                    <a:moveTo>
                      <a:pt x="1284" y="0"/>
                    </a:moveTo>
                    <a:cubicBezTo>
                      <a:pt x="1070" y="82"/>
                      <a:pt x="796" y="156"/>
                      <a:pt x="530" y="156"/>
                    </a:cubicBezTo>
                    <a:cubicBezTo>
                      <a:pt x="369" y="156"/>
                      <a:pt x="212" y="129"/>
                      <a:pt x="71" y="61"/>
                    </a:cubicBezTo>
                    <a:cubicBezTo>
                      <a:pt x="41" y="293"/>
                      <a:pt x="20" y="515"/>
                      <a:pt x="0" y="738"/>
                    </a:cubicBezTo>
                    <a:cubicBezTo>
                      <a:pt x="449" y="824"/>
                      <a:pt x="884" y="874"/>
                      <a:pt x="1197" y="874"/>
                    </a:cubicBezTo>
                    <a:cubicBezTo>
                      <a:pt x="1250" y="874"/>
                      <a:pt x="1299" y="872"/>
                      <a:pt x="1345" y="869"/>
                    </a:cubicBezTo>
                    <a:cubicBezTo>
                      <a:pt x="1325" y="586"/>
                      <a:pt x="1304" y="283"/>
                      <a:pt x="1284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3370287" y="3990795"/>
                <a:ext cx="54810" cy="3348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70" extrusionOk="0">
                    <a:moveTo>
                      <a:pt x="1557" y="1"/>
                    </a:moveTo>
                    <a:cubicBezTo>
                      <a:pt x="1401" y="82"/>
                      <a:pt x="1180" y="149"/>
                      <a:pt x="879" y="149"/>
                    </a:cubicBezTo>
                    <a:cubicBezTo>
                      <a:pt x="653" y="149"/>
                      <a:pt x="382" y="111"/>
                      <a:pt x="61" y="11"/>
                    </a:cubicBezTo>
                    <a:cubicBezTo>
                      <a:pt x="31" y="355"/>
                      <a:pt x="0" y="638"/>
                      <a:pt x="0" y="809"/>
                    </a:cubicBezTo>
                    <a:cubicBezTo>
                      <a:pt x="197" y="896"/>
                      <a:pt x="459" y="970"/>
                      <a:pt x="777" y="970"/>
                    </a:cubicBezTo>
                    <a:cubicBezTo>
                      <a:pt x="1017" y="970"/>
                      <a:pt x="1288" y="928"/>
                      <a:pt x="1588" y="820"/>
                    </a:cubicBezTo>
                    <a:lnTo>
                      <a:pt x="1588" y="749"/>
                    </a:lnTo>
                    <a:cubicBezTo>
                      <a:pt x="1588" y="708"/>
                      <a:pt x="1577" y="416"/>
                      <a:pt x="1557" y="1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3379365" y="4057098"/>
                <a:ext cx="38070" cy="24644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71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2" y="375"/>
                      <a:pt x="294" y="708"/>
                      <a:pt x="395" y="708"/>
                    </a:cubicBezTo>
                    <a:cubicBezTo>
                      <a:pt x="446" y="708"/>
                      <a:pt x="505" y="713"/>
                      <a:pt x="567" y="713"/>
                    </a:cubicBezTo>
                    <a:cubicBezTo>
                      <a:pt x="748" y="713"/>
                      <a:pt x="951" y="668"/>
                      <a:pt x="1042" y="314"/>
                    </a:cubicBezTo>
                    <a:cubicBezTo>
                      <a:pt x="1062" y="233"/>
                      <a:pt x="1082" y="142"/>
                      <a:pt x="1102" y="41"/>
                    </a:cubicBezTo>
                    <a:lnTo>
                      <a:pt x="1102" y="41"/>
                    </a:lnTo>
                    <a:cubicBezTo>
                      <a:pt x="1011" y="51"/>
                      <a:pt x="890" y="61"/>
                      <a:pt x="759" y="61"/>
                    </a:cubicBezTo>
                    <a:cubicBezTo>
                      <a:pt x="557" y="61"/>
                      <a:pt x="303" y="41"/>
                      <a:pt x="0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3370287" y="4026069"/>
                <a:ext cx="53429" cy="25886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7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" y="151"/>
                      <a:pt x="101" y="414"/>
                      <a:pt x="193" y="677"/>
                    </a:cubicBezTo>
                    <a:cubicBezTo>
                      <a:pt x="538" y="731"/>
                      <a:pt x="816" y="749"/>
                      <a:pt x="1037" y="749"/>
                    </a:cubicBezTo>
                    <a:cubicBezTo>
                      <a:pt x="1190" y="749"/>
                      <a:pt x="1316" y="740"/>
                      <a:pt x="1416" y="728"/>
                    </a:cubicBezTo>
                    <a:cubicBezTo>
                      <a:pt x="1466" y="485"/>
                      <a:pt x="1517" y="223"/>
                      <a:pt x="1547" y="30"/>
                    </a:cubicBezTo>
                    <a:lnTo>
                      <a:pt x="1547" y="30"/>
                    </a:lnTo>
                    <a:cubicBezTo>
                      <a:pt x="1277" y="114"/>
                      <a:pt x="1029" y="148"/>
                      <a:pt x="803" y="148"/>
                    </a:cubicBezTo>
                    <a:cubicBezTo>
                      <a:pt x="488" y="148"/>
                      <a:pt x="219" y="83"/>
                      <a:pt x="0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3372738" y="3958696"/>
                <a:ext cx="50979" cy="3023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876" extrusionOk="0">
                    <a:moveTo>
                      <a:pt x="71" y="1"/>
                    </a:moveTo>
                    <a:cubicBezTo>
                      <a:pt x="51" y="254"/>
                      <a:pt x="21" y="506"/>
                      <a:pt x="1" y="729"/>
                    </a:cubicBezTo>
                    <a:cubicBezTo>
                      <a:pt x="331" y="836"/>
                      <a:pt x="600" y="876"/>
                      <a:pt x="819" y="876"/>
                    </a:cubicBezTo>
                    <a:cubicBezTo>
                      <a:pt x="1135" y="876"/>
                      <a:pt x="1345" y="792"/>
                      <a:pt x="1476" y="708"/>
                    </a:cubicBezTo>
                    <a:cubicBezTo>
                      <a:pt x="1466" y="526"/>
                      <a:pt x="1456" y="335"/>
                      <a:pt x="1446" y="122"/>
                    </a:cubicBezTo>
                    <a:cubicBezTo>
                      <a:pt x="1375" y="130"/>
                      <a:pt x="1299" y="133"/>
                      <a:pt x="1219" y="133"/>
                    </a:cubicBezTo>
                    <a:cubicBezTo>
                      <a:pt x="865" y="133"/>
                      <a:pt x="434" y="67"/>
                      <a:pt x="71" y="1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3382505" y="3879864"/>
                <a:ext cx="34929" cy="9043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62" extrusionOk="0">
                    <a:moveTo>
                      <a:pt x="21" y="0"/>
                    </a:moveTo>
                    <a:cubicBezTo>
                      <a:pt x="10" y="72"/>
                      <a:pt x="10" y="132"/>
                      <a:pt x="1" y="203"/>
                    </a:cubicBezTo>
                    <a:cubicBezTo>
                      <a:pt x="198" y="237"/>
                      <a:pt x="443" y="262"/>
                      <a:pt x="680" y="262"/>
                    </a:cubicBezTo>
                    <a:cubicBezTo>
                      <a:pt x="794" y="262"/>
                      <a:pt x="907" y="256"/>
                      <a:pt x="1011" y="243"/>
                    </a:cubicBezTo>
                    <a:cubicBezTo>
                      <a:pt x="1001" y="173"/>
                      <a:pt x="991" y="101"/>
                      <a:pt x="991" y="41"/>
                    </a:cubicBezTo>
                    <a:cubicBezTo>
                      <a:pt x="893" y="54"/>
                      <a:pt x="786" y="60"/>
                      <a:pt x="677" y="60"/>
                    </a:cubicBezTo>
                    <a:cubicBezTo>
                      <a:pt x="449" y="60"/>
                      <a:pt x="212" y="35"/>
                      <a:pt x="21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3375154" y="3951724"/>
                <a:ext cx="47493" cy="11563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35" extrusionOk="0">
                    <a:moveTo>
                      <a:pt x="21" y="1"/>
                    </a:moveTo>
                    <a:cubicBezTo>
                      <a:pt x="11" y="72"/>
                      <a:pt x="11" y="142"/>
                      <a:pt x="1" y="203"/>
                    </a:cubicBezTo>
                    <a:cubicBezTo>
                      <a:pt x="364" y="269"/>
                      <a:pt x="795" y="335"/>
                      <a:pt x="1149" y="335"/>
                    </a:cubicBezTo>
                    <a:cubicBezTo>
                      <a:pt x="1229" y="335"/>
                      <a:pt x="1305" y="332"/>
                      <a:pt x="1376" y="324"/>
                    </a:cubicBezTo>
                    <a:cubicBezTo>
                      <a:pt x="1376" y="263"/>
                      <a:pt x="1366" y="193"/>
                      <a:pt x="1366" y="132"/>
                    </a:cubicBezTo>
                    <a:cubicBezTo>
                      <a:pt x="1320" y="135"/>
                      <a:pt x="1271" y="137"/>
                      <a:pt x="1218" y="137"/>
                    </a:cubicBezTo>
                    <a:cubicBezTo>
                      <a:pt x="905" y="137"/>
                      <a:pt x="470" y="87"/>
                      <a:pt x="21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372393" y="3983133"/>
                <a:ext cx="51669" cy="12840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372" extrusionOk="0">
                    <a:moveTo>
                      <a:pt x="1486" y="0"/>
                    </a:moveTo>
                    <a:cubicBezTo>
                      <a:pt x="1355" y="84"/>
                      <a:pt x="1145" y="168"/>
                      <a:pt x="829" y="168"/>
                    </a:cubicBezTo>
                    <a:cubicBezTo>
                      <a:pt x="610" y="168"/>
                      <a:pt x="341" y="128"/>
                      <a:pt x="11" y="21"/>
                    </a:cubicBezTo>
                    <a:cubicBezTo>
                      <a:pt x="11" y="92"/>
                      <a:pt x="0" y="162"/>
                      <a:pt x="0" y="233"/>
                    </a:cubicBezTo>
                    <a:cubicBezTo>
                      <a:pt x="321" y="333"/>
                      <a:pt x="592" y="371"/>
                      <a:pt x="818" y="371"/>
                    </a:cubicBezTo>
                    <a:cubicBezTo>
                      <a:pt x="1119" y="371"/>
                      <a:pt x="1340" y="304"/>
                      <a:pt x="1496" y="223"/>
                    </a:cubicBezTo>
                    <a:cubicBezTo>
                      <a:pt x="1496" y="152"/>
                      <a:pt x="1486" y="81"/>
                      <a:pt x="1486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3378329" y="3918935"/>
                <a:ext cx="41901" cy="1277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370" extrusionOk="0">
                    <a:moveTo>
                      <a:pt x="1203" y="0"/>
                    </a:moveTo>
                    <a:cubicBezTo>
                      <a:pt x="987" y="83"/>
                      <a:pt x="708" y="166"/>
                      <a:pt x="447" y="166"/>
                    </a:cubicBezTo>
                    <a:cubicBezTo>
                      <a:pt x="293" y="166"/>
                      <a:pt x="145" y="136"/>
                      <a:pt x="20" y="61"/>
                    </a:cubicBezTo>
                    <a:cubicBezTo>
                      <a:pt x="10" y="132"/>
                      <a:pt x="0" y="203"/>
                      <a:pt x="0" y="274"/>
                    </a:cubicBezTo>
                    <a:cubicBezTo>
                      <a:pt x="141" y="342"/>
                      <a:pt x="298" y="369"/>
                      <a:pt x="459" y="369"/>
                    </a:cubicBezTo>
                    <a:cubicBezTo>
                      <a:pt x="725" y="369"/>
                      <a:pt x="999" y="295"/>
                      <a:pt x="1213" y="213"/>
                    </a:cubicBezTo>
                    <a:cubicBezTo>
                      <a:pt x="1213" y="142"/>
                      <a:pt x="1203" y="72"/>
                      <a:pt x="1203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3376914" y="4049402"/>
                <a:ext cx="42246" cy="9802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284" extrusionOk="0">
                    <a:moveTo>
                      <a:pt x="1" y="1"/>
                    </a:moveTo>
                    <a:cubicBezTo>
                      <a:pt x="21" y="82"/>
                      <a:pt x="51" y="153"/>
                      <a:pt x="71" y="223"/>
                    </a:cubicBezTo>
                    <a:cubicBezTo>
                      <a:pt x="374" y="264"/>
                      <a:pt x="628" y="284"/>
                      <a:pt x="830" y="284"/>
                    </a:cubicBezTo>
                    <a:cubicBezTo>
                      <a:pt x="961" y="284"/>
                      <a:pt x="1082" y="274"/>
                      <a:pt x="1173" y="264"/>
                    </a:cubicBezTo>
                    <a:cubicBezTo>
                      <a:pt x="1194" y="193"/>
                      <a:pt x="1203" y="122"/>
                      <a:pt x="1224" y="52"/>
                    </a:cubicBezTo>
                    <a:lnTo>
                      <a:pt x="1224" y="52"/>
                    </a:lnTo>
                    <a:cubicBezTo>
                      <a:pt x="1124" y="64"/>
                      <a:pt x="998" y="73"/>
                      <a:pt x="845" y="73"/>
                    </a:cubicBezTo>
                    <a:cubicBezTo>
                      <a:pt x="624" y="73"/>
                      <a:pt x="346" y="55"/>
                      <a:pt x="1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3369942" y="4018718"/>
                <a:ext cx="55155" cy="1246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361" extrusionOk="0">
                    <a:moveTo>
                      <a:pt x="10" y="0"/>
                    </a:moveTo>
                    <a:cubicBezTo>
                      <a:pt x="1" y="72"/>
                      <a:pt x="1" y="132"/>
                      <a:pt x="10" y="152"/>
                    </a:cubicBezTo>
                    <a:lnTo>
                      <a:pt x="10" y="213"/>
                    </a:lnTo>
                    <a:cubicBezTo>
                      <a:pt x="229" y="296"/>
                      <a:pt x="498" y="361"/>
                      <a:pt x="813" y="361"/>
                    </a:cubicBezTo>
                    <a:cubicBezTo>
                      <a:pt x="1039" y="361"/>
                      <a:pt x="1287" y="327"/>
                      <a:pt x="1557" y="243"/>
                    </a:cubicBezTo>
                    <a:cubicBezTo>
                      <a:pt x="1578" y="152"/>
                      <a:pt x="1587" y="72"/>
                      <a:pt x="1598" y="11"/>
                    </a:cubicBezTo>
                    <a:lnTo>
                      <a:pt x="1598" y="11"/>
                    </a:lnTo>
                    <a:cubicBezTo>
                      <a:pt x="1298" y="119"/>
                      <a:pt x="1027" y="161"/>
                      <a:pt x="787" y="161"/>
                    </a:cubicBezTo>
                    <a:cubicBezTo>
                      <a:pt x="469" y="161"/>
                      <a:pt x="207" y="87"/>
                      <a:pt x="10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3359104" y="3754229"/>
                <a:ext cx="76485" cy="106513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086" extrusionOk="0">
                    <a:moveTo>
                      <a:pt x="1311" y="1"/>
                    </a:moveTo>
                    <a:cubicBezTo>
                      <a:pt x="1309" y="1"/>
                      <a:pt x="1307" y="1"/>
                      <a:pt x="1305" y="1"/>
                    </a:cubicBezTo>
                    <a:lnTo>
                      <a:pt x="1164" y="12"/>
                    </a:lnTo>
                    <a:cubicBezTo>
                      <a:pt x="1164" y="12"/>
                      <a:pt x="173" y="325"/>
                      <a:pt x="82" y="668"/>
                    </a:cubicBezTo>
                    <a:cubicBezTo>
                      <a:pt x="1" y="1002"/>
                      <a:pt x="41" y="2245"/>
                      <a:pt x="41" y="2245"/>
                    </a:cubicBezTo>
                    <a:cubicBezTo>
                      <a:pt x="41" y="2245"/>
                      <a:pt x="638" y="3044"/>
                      <a:pt x="830" y="3074"/>
                    </a:cubicBezTo>
                    <a:cubicBezTo>
                      <a:pt x="883" y="3083"/>
                      <a:pt x="946" y="3086"/>
                      <a:pt x="1011" y="3086"/>
                    </a:cubicBezTo>
                    <a:cubicBezTo>
                      <a:pt x="1180" y="3086"/>
                      <a:pt x="1355" y="3065"/>
                      <a:pt x="1355" y="3065"/>
                    </a:cubicBezTo>
                    <a:cubicBezTo>
                      <a:pt x="1355" y="3065"/>
                      <a:pt x="2144" y="2650"/>
                      <a:pt x="2144" y="2387"/>
                    </a:cubicBezTo>
                    <a:cubicBezTo>
                      <a:pt x="2144" y="2135"/>
                      <a:pt x="2215" y="861"/>
                      <a:pt x="2175" y="790"/>
                    </a:cubicBezTo>
                    <a:cubicBezTo>
                      <a:pt x="2144" y="710"/>
                      <a:pt x="1466" y="1"/>
                      <a:pt x="1311" y="1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3403456" y="3765067"/>
                <a:ext cx="13288" cy="80316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327" extrusionOk="0">
                    <a:moveTo>
                      <a:pt x="241" y="0"/>
                    </a:moveTo>
                    <a:cubicBezTo>
                      <a:pt x="218" y="0"/>
                      <a:pt x="194" y="8"/>
                      <a:pt x="171" y="21"/>
                    </a:cubicBezTo>
                    <a:cubicBezTo>
                      <a:pt x="81" y="102"/>
                      <a:pt x="20" y="244"/>
                      <a:pt x="20" y="365"/>
                    </a:cubicBezTo>
                    <a:cubicBezTo>
                      <a:pt x="30" y="466"/>
                      <a:pt x="81" y="516"/>
                      <a:pt x="111" y="557"/>
                    </a:cubicBezTo>
                    <a:cubicBezTo>
                      <a:pt x="131" y="577"/>
                      <a:pt x="142" y="587"/>
                      <a:pt x="151" y="608"/>
                    </a:cubicBezTo>
                    <a:cubicBezTo>
                      <a:pt x="171" y="678"/>
                      <a:pt x="162" y="759"/>
                      <a:pt x="142" y="850"/>
                    </a:cubicBezTo>
                    <a:cubicBezTo>
                      <a:pt x="121" y="941"/>
                      <a:pt x="101" y="1032"/>
                      <a:pt x="111" y="1123"/>
                    </a:cubicBezTo>
                    <a:cubicBezTo>
                      <a:pt x="121" y="1153"/>
                      <a:pt x="121" y="1174"/>
                      <a:pt x="121" y="1194"/>
                    </a:cubicBezTo>
                    <a:cubicBezTo>
                      <a:pt x="131" y="1255"/>
                      <a:pt x="142" y="1275"/>
                      <a:pt x="121" y="1356"/>
                    </a:cubicBezTo>
                    <a:cubicBezTo>
                      <a:pt x="101" y="1457"/>
                      <a:pt x="101" y="1547"/>
                      <a:pt x="121" y="1659"/>
                    </a:cubicBezTo>
                    <a:cubicBezTo>
                      <a:pt x="121" y="1679"/>
                      <a:pt x="121" y="1699"/>
                      <a:pt x="131" y="1720"/>
                    </a:cubicBezTo>
                    <a:cubicBezTo>
                      <a:pt x="142" y="1790"/>
                      <a:pt x="151" y="1881"/>
                      <a:pt x="142" y="1942"/>
                    </a:cubicBezTo>
                    <a:cubicBezTo>
                      <a:pt x="131" y="1962"/>
                      <a:pt x="111" y="1992"/>
                      <a:pt x="91" y="2032"/>
                    </a:cubicBezTo>
                    <a:cubicBezTo>
                      <a:pt x="61" y="2083"/>
                      <a:pt x="20" y="2134"/>
                      <a:pt x="10" y="2214"/>
                    </a:cubicBezTo>
                    <a:cubicBezTo>
                      <a:pt x="0" y="2265"/>
                      <a:pt x="40" y="2316"/>
                      <a:pt x="91" y="2326"/>
                    </a:cubicBezTo>
                    <a:lnTo>
                      <a:pt x="111" y="2326"/>
                    </a:lnTo>
                    <a:cubicBezTo>
                      <a:pt x="162" y="2326"/>
                      <a:pt x="202" y="2295"/>
                      <a:pt x="212" y="2245"/>
                    </a:cubicBezTo>
                    <a:cubicBezTo>
                      <a:pt x="222" y="2214"/>
                      <a:pt x="243" y="2185"/>
                      <a:pt x="263" y="2144"/>
                    </a:cubicBezTo>
                    <a:cubicBezTo>
                      <a:pt x="293" y="2093"/>
                      <a:pt x="324" y="2043"/>
                      <a:pt x="344" y="1982"/>
                    </a:cubicBezTo>
                    <a:cubicBezTo>
                      <a:pt x="364" y="1881"/>
                      <a:pt x="344" y="1780"/>
                      <a:pt x="324" y="1689"/>
                    </a:cubicBezTo>
                    <a:lnTo>
                      <a:pt x="324" y="1628"/>
                    </a:lnTo>
                    <a:cubicBezTo>
                      <a:pt x="303" y="1538"/>
                      <a:pt x="303" y="1477"/>
                      <a:pt x="324" y="1396"/>
                    </a:cubicBezTo>
                    <a:cubicBezTo>
                      <a:pt x="344" y="1284"/>
                      <a:pt x="344" y="1234"/>
                      <a:pt x="324" y="1153"/>
                    </a:cubicBezTo>
                    <a:cubicBezTo>
                      <a:pt x="324" y="1143"/>
                      <a:pt x="313" y="1123"/>
                      <a:pt x="313" y="1093"/>
                    </a:cubicBezTo>
                    <a:cubicBezTo>
                      <a:pt x="303" y="1032"/>
                      <a:pt x="324" y="972"/>
                      <a:pt x="333" y="891"/>
                    </a:cubicBezTo>
                    <a:cubicBezTo>
                      <a:pt x="364" y="779"/>
                      <a:pt x="384" y="658"/>
                      <a:pt x="333" y="536"/>
                    </a:cubicBezTo>
                    <a:cubicBezTo>
                      <a:pt x="313" y="486"/>
                      <a:pt x="283" y="446"/>
                      <a:pt x="263" y="426"/>
                    </a:cubicBezTo>
                    <a:cubicBezTo>
                      <a:pt x="243" y="395"/>
                      <a:pt x="232" y="385"/>
                      <a:pt x="222" y="345"/>
                    </a:cubicBezTo>
                    <a:cubicBezTo>
                      <a:pt x="222" y="294"/>
                      <a:pt x="263" y="213"/>
                      <a:pt x="303" y="183"/>
                    </a:cubicBezTo>
                    <a:cubicBezTo>
                      <a:pt x="344" y="143"/>
                      <a:pt x="353" y="82"/>
                      <a:pt x="324" y="42"/>
                    </a:cubicBezTo>
                    <a:cubicBezTo>
                      <a:pt x="301" y="13"/>
                      <a:pt x="272" y="0"/>
                      <a:pt x="241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3417020" y="3780771"/>
                <a:ext cx="11563" cy="5481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88" extrusionOk="0">
                    <a:moveTo>
                      <a:pt x="203" y="1"/>
                    </a:moveTo>
                    <a:cubicBezTo>
                      <a:pt x="142" y="1"/>
                      <a:pt x="102" y="52"/>
                      <a:pt x="102" y="102"/>
                    </a:cubicBezTo>
                    <a:lnTo>
                      <a:pt x="102" y="162"/>
                    </a:lnTo>
                    <a:cubicBezTo>
                      <a:pt x="102" y="203"/>
                      <a:pt x="92" y="243"/>
                      <a:pt x="102" y="294"/>
                    </a:cubicBezTo>
                    <a:cubicBezTo>
                      <a:pt x="102" y="324"/>
                      <a:pt x="112" y="344"/>
                      <a:pt x="112" y="364"/>
                    </a:cubicBezTo>
                    <a:cubicBezTo>
                      <a:pt x="122" y="395"/>
                      <a:pt x="133" y="425"/>
                      <a:pt x="122" y="445"/>
                    </a:cubicBezTo>
                    <a:cubicBezTo>
                      <a:pt x="122" y="476"/>
                      <a:pt x="112" y="496"/>
                      <a:pt x="112" y="526"/>
                    </a:cubicBezTo>
                    <a:cubicBezTo>
                      <a:pt x="92" y="618"/>
                      <a:pt x="82" y="708"/>
                      <a:pt x="102" y="820"/>
                    </a:cubicBezTo>
                    <a:cubicBezTo>
                      <a:pt x="112" y="870"/>
                      <a:pt x="102" y="910"/>
                      <a:pt x="92" y="961"/>
                    </a:cubicBezTo>
                    <a:cubicBezTo>
                      <a:pt x="82" y="1011"/>
                      <a:pt x="82" y="1062"/>
                      <a:pt x="82" y="1133"/>
                    </a:cubicBezTo>
                    <a:cubicBezTo>
                      <a:pt x="92" y="1254"/>
                      <a:pt x="72" y="1345"/>
                      <a:pt x="21" y="1446"/>
                    </a:cubicBezTo>
                    <a:cubicBezTo>
                      <a:pt x="1" y="1497"/>
                      <a:pt x="21" y="1557"/>
                      <a:pt x="72" y="1577"/>
                    </a:cubicBezTo>
                    <a:cubicBezTo>
                      <a:pt x="82" y="1588"/>
                      <a:pt x="102" y="1588"/>
                      <a:pt x="112" y="1588"/>
                    </a:cubicBezTo>
                    <a:cubicBezTo>
                      <a:pt x="153" y="1588"/>
                      <a:pt x="193" y="1568"/>
                      <a:pt x="203" y="1527"/>
                    </a:cubicBezTo>
                    <a:cubicBezTo>
                      <a:pt x="264" y="1406"/>
                      <a:pt x="294" y="1274"/>
                      <a:pt x="284" y="1123"/>
                    </a:cubicBezTo>
                    <a:cubicBezTo>
                      <a:pt x="284" y="1083"/>
                      <a:pt x="284" y="1042"/>
                      <a:pt x="294" y="991"/>
                    </a:cubicBezTo>
                    <a:cubicBezTo>
                      <a:pt x="304" y="931"/>
                      <a:pt x="315" y="860"/>
                      <a:pt x="304" y="789"/>
                    </a:cubicBezTo>
                    <a:cubicBezTo>
                      <a:pt x="284" y="708"/>
                      <a:pt x="294" y="648"/>
                      <a:pt x="315" y="557"/>
                    </a:cubicBezTo>
                    <a:cubicBezTo>
                      <a:pt x="315" y="537"/>
                      <a:pt x="324" y="506"/>
                      <a:pt x="324" y="476"/>
                    </a:cubicBezTo>
                    <a:cubicBezTo>
                      <a:pt x="335" y="415"/>
                      <a:pt x="324" y="364"/>
                      <a:pt x="315" y="324"/>
                    </a:cubicBezTo>
                    <a:cubicBezTo>
                      <a:pt x="315" y="304"/>
                      <a:pt x="304" y="294"/>
                      <a:pt x="304" y="274"/>
                    </a:cubicBezTo>
                    <a:lnTo>
                      <a:pt x="304" y="162"/>
                    </a:lnTo>
                    <a:lnTo>
                      <a:pt x="304" y="102"/>
                    </a:lnTo>
                    <a:cubicBezTo>
                      <a:pt x="304" y="52"/>
                      <a:pt x="254" y="1"/>
                      <a:pt x="203" y="1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3380745" y="3765723"/>
                <a:ext cx="13979" cy="79661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308" extrusionOk="0">
                    <a:moveTo>
                      <a:pt x="155" y="0"/>
                    </a:moveTo>
                    <a:cubicBezTo>
                      <a:pt x="148" y="0"/>
                      <a:pt x="140" y="1"/>
                      <a:pt x="132" y="2"/>
                    </a:cubicBezTo>
                    <a:cubicBezTo>
                      <a:pt x="81" y="12"/>
                      <a:pt x="41" y="63"/>
                      <a:pt x="52" y="113"/>
                    </a:cubicBezTo>
                    <a:cubicBezTo>
                      <a:pt x="61" y="174"/>
                      <a:pt x="81" y="214"/>
                      <a:pt x="102" y="255"/>
                    </a:cubicBezTo>
                    <a:cubicBezTo>
                      <a:pt x="122" y="306"/>
                      <a:pt x="142" y="356"/>
                      <a:pt x="142" y="396"/>
                    </a:cubicBezTo>
                    <a:cubicBezTo>
                      <a:pt x="142" y="416"/>
                      <a:pt x="132" y="427"/>
                      <a:pt x="112" y="447"/>
                    </a:cubicBezTo>
                    <a:cubicBezTo>
                      <a:pt x="92" y="467"/>
                      <a:pt x="72" y="497"/>
                      <a:pt x="52" y="538"/>
                    </a:cubicBezTo>
                    <a:cubicBezTo>
                      <a:pt x="1" y="669"/>
                      <a:pt x="31" y="791"/>
                      <a:pt x="52" y="902"/>
                    </a:cubicBezTo>
                    <a:cubicBezTo>
                      <a:pt x="61" y="953"/>
                      <a:pt x="81" y="1003"/>
                      <a:pt x="81" y="1054"/>
                    </a:cubicBezTo>
                    <a:cubicBezTo>
                      <a:pt x="81" y="1114"/>
                      <a:pt x="81" y="1144"/>
                      <a:pt x="61" y="1195"/>
                    </a:cubicBezTo>
                    <a:cubicBezTo>
                      <a:pt x="31" y="1276"/>
                      <a:pt x="21" y="1357"/>
                      <a:pt x="31" y="1438"/>
                    </a:cubicBezTo>
                    <a:cubicBezTo>
                      <a:pt x="41" y="1488"/>
                      <a:pt x="72" y="1528"/>
                      <a:pt x="92" y="1569"/>
                    </a:cubicBezTo>
                    <a:cubicBezTo>
                      <a:pt x="102" y="1599"/>
                      <a:pt x="112" y="1620"/>
                      <a:pt x="122" y="1640"/>
                    </a:cubicBezTo>
                    <a:cubicBezTo>
                      <a:pt x="132" y="1670"/>
                      <a:pt x="122" y="1690"/>
                      <a:pt x="112" y="1741"/>
                    </a:cubicBezTo>
                    <a:cubicBezTo>
                      <a:pt x="92" y="1842"/>
                      <a:pt x="31" y="2145"/>
                      <a:pt x="223" y="2287"/>
                    </a:cubicBezTo>
                    <a:cubicBezTo>
                      <a:pt x="243" y="2297"/>
                      <a:pt x="263" y="2307"/>
                      <a:pt x="284" y="2307"/>
                    </a:cubicBezTo>
                    <a:cubicBezTo>
                      <a:pt x="314" y="2307"/>
                      <a:pt x="355" y="2287"/>
                      <a:pt x="365" y="2256"/>
                    </a:cubicBezTo>
                    <a:cubicBezTo>
                      <a:pt x="405" y="2216"/>
                      <a:pt x="385" y="2145"/>
                      <a:pt x="344" y="2115"/>
                    </a:cubicBezTo>
                    <a:cubicBezTo>
                      <a:pt x="274" y="2074"/>
                      <a:pt x="274" y="1923"/>
                      <a:pt x="314" y="1791"/>
                    </a:cubicBezTo>
                    <a:cubicBezTo>
                      <a:pt x="324" y="1721"/>
                      <a:pt x="344" y="1660"/>
                      <a:pt x="314" y="1569"/>
                    </a:cubicBezTo>
                    <a:cubicBezTo>
                      <a:pt x="304" y="1539"/>
                      <a:pt x="284" y="1508"/>
                      <a:pt x="274" y="1478"/>
                    </a:cubicBezTo>
                    <a:cubicBezTo>
                      <a:pt x="254" y="1447"/>
                      <a:pt x="243" y="1417"/>
                      <a:pt x="234" y="1397"/>
                    </a:cubicBezTo>
                    <a:cubicBezTo>
                      <a:pt x="223" y="1357"/>
                      <a:pt x="234" y="1316"/>
                      <a:pt x="254" y="1265"/>
                    </a:cubicBezTo>
                    <a:cubicBezTo>
                      <a:pt x="284" y="1185"/>
                      <a:pt x="284" y="1124"/>
                      <a:pt x="284" y="1043"/>
                    </a:cubicBezTo>
                    <a:cubicBezTo>
                      <a:pt x="284" y="973"/>
                      <a:pt x="263" y="912"/>
                      <a:pt x="254" y="861"/>
                    </a:cubicBezTo>
                    <a:cubicBezTo>
                      <a:pt x="234" y="771"/>
                      <a:pt x="213" y="690"/>
                      <a:pt x="243" y="619"/>
                    </a:cubicBezTo>
                    <a:cubicBezTo>
                      <a:pt x="254" y="598"/>
                      <a:pt x="263" y="589"/>
                      <a:pt x="274" y="568"/>
                    </a:cubicBezTo>
                    <a:cubicBezTo>
                      <a:pt x="304" y="538"/>
                      <a:pt x="335" y="488"/>
                      <a:pt x="344" y="416"/>
                    </a:cubicBezTo>
                    <a:cubicBezTo>
                      <a:pt x="355" y="315"/>
                      <a:pt x="314" y="234"/>
                      <a:pt x="294" y="174"/>
                    </a:cubicBezTo>
                    <a:cubicBezTo>
                      <a:pt x="274" y="144"/>
                      <a:pt x="263" y="113"/>
                      <a:pt x="254" y="83"/>
                    </a:cubicBezTo>
                    <a:cubicBezTo>
                      <a:pt x="245" y="30"/>
                      <a:pt x="205" y="0"/>
                      <a:pt x="155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3364696" y="3775905"/>
                <a:ext cx="15739" cy="6178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790" extrusionOk="0">
                    <a:moveTo>
                      <a:pt x="223" y="0"/>
                    </a:moveTo>
                    <a:cubicBezTo>
                      <a:pt x="173" y="11"/>
                      <a:pt x="132" y="51"/>
                      <a:pt x="132" y="112"/>
                    </a:cubicBezTo>
                    <a:cubicBezTo>
                      <a:pt x="122" y="121"/>
                      <a:pt x="112" y="142"/>
                      <a:pt x="102" y="162"/>
                    </a:cubicBezTo>
                    <a:cubicBezTo>
                      <a:pt x="72" y="233"/>
                      <a:pt x="72" y="303"/>
                      <a:pt x="72" y="364"/>
                    </a:cubicBezTo>
                    <a:lnTo>
                      <a:pt x="72" y="516"/>
                    </a:lnTo>
                    <a:cubicBezTo>
                      <a:pt x="81" y="546"/>
                      <a:pt x="81" y="566"/>
                      <a:pt x="81" y="597"/>
                    </a:cubicBezTo>
                    <a:cubicBezTo>
                      <a:pt x="81" y="637"/>
                      <a:pt x="72" y="678"/>
                      <a:pt x="61" y="718"/>
                    </a:cubicBezTo>
                    <a:cubicBezTo>
                      <a:pt x="31" y="809"/>
                      <a:pt x="1" y="910"/>
                      <a:pt x="81" y="1042"/>
                    </a:cubicBezTo>
                    <a:cubicBezTo>
                      <a:pt x="162" y="1173"/>
                      <a:pt x="173" y="1253"/>
                      <a:pt x="142" y="1365"/>
                    </a:cubicBezTo>
                    <a:cubicBezTo>
                      <a:pt x="122" y="1435"/>
                      <a:pt x="102" y="1597"/>
                      <a:pt x="183" y="1709"/>
                    </a:cubicBezTo>
                    <a:cubicBezTo>
                      <a:pt x="223" y="1759"/>
                      <a:pt x="284" y="1790"/>
                      <a:pt x="355" y="1790"/>
                    </a:cubicBezTo>
                    <a:cubicBezTo>
                      <a:pt x="415" y="1790"/>
                      <a:pt x="456" y="1749"/>
                      <a:pt x="456" y="1689"/>
                    </a:cubicBezTo>
                    <a:cubicBezTo>
                      <a:pt x="456" y="1638"/>
                      <a:pt x="405" y="1587"/>
                      <a:pt x="355" y="1587"/>
                    </a:cubicBezTo>
                    <a:cubicBezTo>
                      <a:pt x="335" y="1577"/>
                      <a:pt x="324" y="1496"/>
                      <a:pt x="344" y="1426"/>
                    </a:cubicBezTo>
                    <a:cubicBezTo>
                      <a:pt x="395" y="1233"/>
                      <a:pt x="344" y="1092"/>
                      <a:pt x="254" y="941"/>
                    </a:cubicBezTo>
                    <a:cubicBezTo>
                      <a:pt x="223" y="890"/>
                      <a:pt x="234" y="860"/>
                      <a:pt x="254" y="779"/>
                    </a:cubicBezTo>
                    <a:cubicBezTo>
                      <a:pt x="274" y="728"/>
                      <a:pt x="284" y="658"/>
                      <a:pt x="284" y="586"/>
                    </a:cubicBezTo>
                    <a:lnTo>
                      <a:pt x="284" y="505"/>
                    </a:lnTo>
                    <a:cubicBezTo>
                      <a:pt x="274" y="455"/>
                      <a:pt x="274" y="415"/>
                      <a:pt x="274" y="364"/>
                    </a:cubicBezTo>
                    <a:cubicBezTo>
                      <a:pt x="274" y="314"/>
                      <a:pt x="274" y="273"/>
                      <a:pt x="284" y="243"/>
                    </a:cubicBezTo>
                    <a:cubicBezTo>
                      <a:pt x="294" y="233"/>
                      <a:pt x="294" y="233"/>
                      <a:pt x="294" y="222"/>
                    </a:cubicBezTo>
                    <a:cubicBezTo>
                      <a:pt x="314" y="202"/>
                      <a:pt x="335" y="162"/>
                      <a:pt x="335" y="101"/>
                    </a:cubicBezTo>
                    <a:cubicBezTo>
                      <a:pt x="324" y="40"/>
                      <a:pt x="284" y="0"/>
                      <a:pt x="223" y="0"/>
                    </a:cubicBezTo>
                    <a:close/>
                  </a:path>
                </a:pathLst>
              </a:custGeom>
              <a:solidFill>
                <a:srgbClr val="2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3394379" y="3598325"/>
                <a:ext cx="5246" cy="56881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648" extrusionOk="0">
                    <a:moveTo>
                      <a:pt x="81" y="0"/>
                    </a:moveTo>
                    <a:lnTo>
                      <a:pt x="0" y="1607"/>
                    </a:lnTo>
                    <a:lnTo>
                      <a:pt x="151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3130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3386682" y="3646094"/>
                <a:ext cx="19846" cy="15773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57" extrusionOk="0">
                    <a:moveTo>
                      <a:pt x="320" y="1"/>
                    </a:moveTo>
                    <a:cubicBezTo>
                      <a:pt x="316" y="1"/>
                      <a:pt x="314" y="1"/>
                      <a:pt x="314" y="1"/>
                    </a:cubicBezTo>
                    <a:lnTo>
                      <a:pt x="264" y="21"/>
                    </a:lnTo>
                    <a:cubicBezTo>
                      <a:pt x="264" y="21"/>
                      <a:pt x="1" y="41"/>
                      <a:pt x="21" y="163"/>
                    </a:cubicBezTo>
                    <a:cubicBezTo>
                      <a:pt x="41" y="274"/>
                      <a:pt x="324" y="456"/>
                      <a:pt x="324" y="456"/>
                    </a:cubicBezTo>
                    <a:cubicBezTo>
                      <a:pt x="324" y="456"/>
                      <a:pt x="536" y="365"/>
                      <a:pt x="556" y="183"/>
                    </a:cubicBezTo>
                    <a:cubicBezTo>
                      <a:pt x="575" y="9"/>
                      <a:pt x="360" y="1"/>
                      <a:pt x="320" y="1"/>
                    </a:cubicBezTo>
                    <a:close/>
                  </a:path>
                </a:pathLst>
              </a:custGeom>
              <a:solidFill>
                <a:srgbClr val="3130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3389477" y="3653791"/>
                <a:ext cx="16429" cy="7748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245" extrusionOk="0">
                    <a:moveTo>
                      <a:pt x="142" y="0"/>
                    </a:moveTo>
                    <a:lnTo>
                      <a:pt x="1" y="2194"/>
                    </a:lnTo>
                    <a:lnTo>
                      <a:pt x="475" y="2244"/>
                    </a:lnTo>
                    <a:lnTo>
                      <a:pt x="293" y="41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130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3378640" y="3726721"/>
                <a:ext cx="39830" cy="3665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062" extrusionOk="0">
                    <a:moveTo>
                      <a:pt x="789" y="0"/>
                    </a:moveTo>
                    <a:cubicBezTo>
                      <a:pt x="709" y="0"/>
                      <a:pt x="638" y="10"/>
                      <a:pt x="547" y="20"/>
                    </a:cubicBezTo>
                    <a:cubicBezTo>
                      <a:pt x="547" y="20"/>
                      <a:pt x="475" y="11"/>
                      <a:pt x="376" y="11"/>
                    </a:cubicBezTo>
                    <a:cubicBezTo>
                      <a:pt x="327" y="11"/>
                      <a:pt x="271" y="14"/>
                      <a:pt x="214" y="20"/>
                    </a:cubicBezTo>
                    <a:cubicBezTo>
                      <a:pt x="304" y="131"/>
                      <a:pt x="405" y="313"/>
                      <a:pt x="355" y="515"/>
                    </a:cubicBezTo>
                    <a:cubicBezTo>
                      <a:pt x="284" y="758"/>
                      <a:pt x="133" y="839"/>
                      <a:pt x="1" y="859"/>
                    </a:cubicBezTo>
                    <a:cubicBezTo>
                      <a:pt x="142" y="980"/>
                      <a:pt x="345" y="1051"/>
                      <a:pt x="587" y="1061"/>
                    </a:cubicBezTo>
                    <a:cubicBezTo>
                      <a:pt x="830" y="1061"/>
                      <a:pt x="1032" y="971"/>
                      <a:pt x="1153" y="839"/>
                    </a:cubicBezTo>
                    <a:cubicBezTo>
                      <a:pt x="992" y="809"/>
                      <a:pt x="830" y="738"/>
                      <a:pt x="739" y="566"/>
                    </a:cubicBezTo>
                    <a:cubicBezTo>
                      <a:pt x="598" y="313"/>
                      <a:pt x="699" y="111"/>
                      <a:pt x="789" y="0"/>
                    </a:cubicBezTo>
                    <a:close/>
                  </a:path>
                </a:pathLst>
              </a:custGeom>
              <a:solidFill>
                <a:srgbClr val="6B6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3371357" y="3727411"/>
                <a:ext cx="21296" cy="28958"/>
              </a:xfrm>
              <a:custGeom>
                <a:avLst/>
                <a:gdLst/>
                <a:ahLst/>
                <a:cxnLst/>
                <a:rect l="l" t="t" r="r" b="b"/>
                <a:pathLst>
                  <a:path w="617" h="839" extrusionOk="0">
                    <a:moveTo>
                      <a:pt x="425" y="0"/>
                    </a:moveTo>
                    <a:cubicBezTo>
                      <a:pt x="232" y="21"/>
                      <a:pt x="41" y="101"/>
                      <a:pt x="20" y="324"/>
                    </a:cubicBezTo>
                    <a:cubicBezTo>
                      <a:pt x="0" y="536"/>
                      <a:pt x="70" y="718"/>
                      <a:pt x="212" y="839"/>
                    </a:cubicBezTo>
                    <a:cubicBezTo>
                      <a:pt x="344" y="819"/>
                      <a:pt x="495" y="738"/>
                      <a:pt x="566" y="495"/>
                    </a:cubicBezTo>
                    <a:cubicBezTo>
                      <a:pt x="616" y="293"/>
                      <a:pt x="515" y="111"/>
                      <a:pt x="425" y="0"/>
                    </a:cubicBezTo>
                    <a:close/>
                  </a:path>
                </a:pathLst>
              </a:custGeom>
              <a:solidFill>
                <a:srgbClr val="9A4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3399245" y="3726721"/>
                <a:ext cx="26542" cy="2895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39" extrusionOk="0">
                    <a:moveTo>
                      <a:pt x="192" y="0"/>
                    </a:moveTo>
                    <a:cubicBezTo>
                      <a:pt x="102" y="111"/>
                      <a:pt x="1" y="313"/>
                      <a:pt x="142" y="566"/>
                    </a:cubicBezTo>
                    <a:cubicBezTo>
                      <a:pt x="233" y="738"/>
                      <a:pt x="395" y="809"/>
                      <a:pt x="556" y="839"/>
                    </a:cubicBezTo>
                    <a:cubicBezTo>
                      <a:pt x="708" y="697"/>
                      <a:pt x="769" y="506"/>
                      <a:pt x="708" y="344"/>
                    </a:cubicBezTo>
                    <a:cubicBezTo>
                      <a:pt x="627" y="111"/>
                      <a:pt x="435" y="10"/>
                      <a:pt x="192" y="0"/>
                    </a:cubicBezTo>
                    <a:close/>
                  </a:path>
                </a:pathLst>
              </a:custGeom>
              <a:solidFill>
                <a:srgbClr val="9A4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3434140" y="3790194"/>
                <a:ext cx="272496" cy="144135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4176" extrusionOk="0">
                    <a:moveTo>
                      <a:pt x="1" y="425"/>
                    </a:moveTo>
                    <a:lnTo>
                      <a:pt x="1" y="506"/>
                    </a:lnTo>
                    <a:cubicBezTo>
                      <a:pt x="344" y="951"/>
                      <a:pt x="859" y="1497"/>
                      <a:pt x="1577" y="2032"/>
                    </a:cubicBezTo>
                    <a:cubicBezTo>
                      <a:pt x="1497" y="1638"/>
                      <a:pt x="1425" y="1325"/>
                      <a:pt x="1365" y="1284"/>
                    </a:cubicBezTo>
                    <a:cubicBezTo>
                      <a:pt x="1203" y="1173"/>
                      <a:pt x="71" y="466"/>
                      <a:pt x="1" y="425"/>
                    </a:cubicBezTo>
                    <a:close/>
                    <a:moveTo>
                      <a:pt x="10" y="1"/>
                    </a:moveTo>
                    <a:cubicBezTo>
                      <a:pt x="10" y="102"/>
                      <a:pt x="10" y="213"/>
                      <a:pt x="1" y="334"/>
                    </a:cubicBezTo>
                    <a:cubicBezTo>
                      <a:pt x="172" y="425"/>
                      <a:pt x="1375" y="1072"/>
                      <a:pt x="1476" y="1163"/>
                    </a:cubicBezTo>
                    <a:cubicBezTo>
                      <a:pt x="1577" y="1254"/>
                      <a:pt x="1486" y="1284"/>
                      <a:pt x="1486" y="1284"/>
                    </a:cubicBezTo>
                    <a:cubicBezTo>
                      <a:pt x="1527" y="1446"/>
                      <a:pt x="1607" y="1769"/>
                      <a:pt x="1719" y="2133"/>
                    </a:cubicBezTo>
                    <a:cubicBezTo>
                      <a:pt x="2153" y="2447"/>
                      <a:pt x="2669" y="2750"/>
                      <a:pt x="3255" y="3003"/>
                    </a:cubicBezTo>
                    <a:cubicBezTo>
                      <a:pt x="4963" y="3761"/>
                      <a:pt x="6015" y="4175"/>
                      <a:pt x="6672" y="4175"/>
                    </a:cubicBezTo>
                    <a:cubicBezTo>
                      <a:pt x="7066" y="4175"/>
                      <a:pt x="7308" y="4024"/>
                      <a:pt x="7470" y="3721"/>
                    </a:cubicBezTo>
                    <a:cubicBezTo>
                      <a:pt x="7895" y="2861"/>
                      <a:pt x="6935" y="2477"/>
                      <a:pt x="3629" y="1396"/>
                    </a:cubicBezTo>
                    <a:cubicBezTo>
                      <a:pt x="1699" y="769"/>
                      <a:pt x="597" y="294"/>
                      <a:pt x="10" y="1"/>
                    </a:cubicBezTo>
                    <a:close/>
                  </a:path>
                </a:pathLst>
              </a:custGeom>
              <a:solidFill>
                <a:srgbClr val="D5CA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3434140" y="3801722"/>
                <a:ext cx="59331" cy="62127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800" extrusionOk="0">
                    <a:moveTo>
                      <a:pt x="1" y="0"/>
                    </a:moveTo>
                    <a:lnTo>
                      <a:pt x="1" y="91"/>
                    </a:lnTo>
                    <a:cubicBezTo>
                      <a:pt x="71" y="132"/>
                      <a:pt x="1203" y="839"/>
                      <a:pt x="1365" y="950"/>
                    </a:cubicBezTo>
                    <a:cubicBezTo>
                      <a:pt x="1425" y="991"/>
                      <a:pt x="1497" y="1304"/>
                      <a:pt x="1577" y="1698"/>
                    </a:cubicBezTo>
                    <a:cubicBezTo>
                      <a:pt x="1618" y="1729"/>
                      <a:pt x="1668" y="1759"/>
                      <a:pt x="1719" y="1799"/>
                    </a:cubicBezTo>
                    <a:cubicBezTo>
                      <a:pt x="1607" y="1435"/>
                      <a:pt x="1527" y="1112"/>
                      <a:pt x="1486" y="950"/>
                    </a:cubicBezTo>
                    <a:cubicBezTo>
                      <a:pt x="1486" y="950"/>
                      <a:pt x="1577" y="920"/>
                      <a:pt x="1476" y="829"/>
                    </a:cubicBezTo>
                    <a:cubicBezTo>
                      <a:pt x="1375" y="738"/>
                      <a:pt x="172" y="91"/>
                      <a:pt x="1" y="0"/>
                    </a:cubicBez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3414950" y="3779391"/>
                <a:ext cx="19570" cy="28302"/>
              </a:xfrm>
              <a:custGeom>
                <a:avLst/>
                <a:gdLst/>
                <a:ahLst/>
                <a:cxnLst/>
                <a:rect l="l" t="t" r="r" b="b"/>
                <a:pathLst>
                  <a:path w="567" h="820" extrusionOk="0">
                    <a:moveTo>
                      <a:pt x="0" y="0"/>
                    </a:moveTo>
                    <a:cubicBezTo>
                      <a:pt x="0" y="0"/>
                      <a:pt x="51" y="101"/>
                      <a:pt x="162" y="273"/>
                    </a:cubicBezTo>
                    <a:lnTo>
                      <a:pt x="162" y="202"/>
                    </a:lnTo>
                    <a:lnTo>
                      <a:pt x="162" y="142"/>
                    </a:lnTo>
                    <a:cubicBezTo>
                      <a:pt x="162" y="132"/>
                      <a:pt x="162" y="121"/>
                      <a:pt x="172" y="112"/>
                    </a:cubicBezTo>
                    <a:cubicBezTo>
                      <a:pt x="51" y="41"/>
                      <a:pt x="0" y="0"/>
                      <a:pt x="0" y="0"/>
                    </a:cubicBezTo>
                    <a:close/>
                    <a:moveTo>
                      <a:pt x="364" y="213"/>
                    </a:moveTo>
                    <a:lnTo>
                      <a:pt x="364" y="314"/>
                    </a:lnTo>
                    <a:cubicBezTo>
                      <a:pt x="364" y="334"/>
                      <a:pt x="375" y="344"/>
                      <a:pt x="375" y="364"/>
                    </a:cubicBezTo>
                    <a:cubicBezTo>
                      <a:pt x="384" y="404"/>
                      <a:pt x="395" y="455"/>
                      <a:pt x="384" y="516"/>
                    </a:cubicBezTo>
                    <a:cubicBezTo>
                      <a:pt x="384" y="536"/>
                      <a:pt x="375" y="566"/>
                      <a:pt x="375" y="586"/>
                    </a:cubicBezTo>
                    <a:cubicBezTo>
                      <a:pt x="425" y="658"/>
                      <a:pt x="485" y="738"/>
                      <a:pt x="557" y="819"/>
                    </a:cubicBezTo>
                    <a:lnTo>
                      <a:pt x="557" y="738"/>
                    </a:lnTo>
                    <a:lnTo>
                      <a:pt x="557" y="647"/>
                    </a:lnTo>
                    <a:cubicBezTo>
                      <a:pt x="566" y="526"/>
                      <a:pt x="566" y="415"/>
                      <a:pt x="566" y="314"/>
                    </a:cubicBezTo>
                    <a:cubicBezTo>
                      <a:pt x="496" y="283"/>
                      <a:pt x="425" y="243"/>
                      <a:pt x="364" y="213"/>
                    </a:cubicBezTo>
                    <a:close/>
                  </a:path>
                </a:pathLst>
              </a:custGeom>
              <a:solidFill>
                <a:srgbClr val="5955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3420506" y="3783222"/>
                <a:ext cx="8077" cy="16429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76" extrusionOk="0">
                    <a:moveTo>
                      <a:pt x="11" y="1"/>
                    </a:moveTo>
                    <a:cubicBezTo>
                      <a:pt x="1" y="10"/>
                      <a:pt x="1" y="21"/>
                      <a:pt x="1" y="31"/>
                    </a:cubicBezTo>
                    <a:lnTo>
                      <a:pt x="1" y="91"/>
                    </a:lnTo>
                    <a:lnTo>
                      <a:pt x="1" y="162"/>
                    </a:lnTo>
                    <a:cubicBezTo>
                      <a:pt x="52" y="243"/>
                      <a:pt x="122" y="354"/>
                      <a:pt x="214" y="475"/>
                    </a:cubicBezTo>
                    <a:cubicBezTo>
                      <a:pt x="214" y="455"/>
                      <a:pt x="223" y="425"/>
                      <a:pt x="223" y="405"/>
                    </a:cubicBezTo>
                    <a:cubicBezTo>
                      <a:pt x="234" y="344"/>
                      <a:pt x="223" y="293"/>
                      <a:pt x="214" y="253"/>
                    </a:cubicBezTo>
                    <a:cubicBezTo>
                      <a:pt x="214" y="233"/>
                      <a:pt x="203" y="223"/>
                      <a:pt x="203" y="203"/>
                    </a:cubicBezTo>
                    <a:lnTo>
                      <a:pt x="203" y="102"/>
                    </a:lnTo>
                    <a:cubicBezTo>
                      <a:pt x="122" y="61"/>
                      <a:pt x="62" y="31"/>
                      <a:pt x="11" y="1"/>
                    </a:cubicBez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3374118" y="3780081"/>
                <a:ext cx="11217" cy="1784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17" extrusionOk="0">
                    <a:moveTo>
                      <a:pt x="324" y="0"/>
                    </a:moveTo>
                    <a:lnTo>
                      <a:pt x="324" y="0"/>
                    </a:lnTo>
                    <a:cubicBezTo>
                      <a:pt x="284" y="31"/>
                      <a:pt x="183" y="92"/>
                      <a:pt x="1" y="182"/>
                    </a:cubicBezTo>
                    <a:lnTo>
                      <a:pt x="1" y="243"/>
                    </a:lnTo>
                    <a:cubicBezTo>
                      <a:pt x="1" y="294"/>
                      <a:pt x="1" y="334"/>
                      <a:pt x="11" y="384"/>
                    </a:cubicBezTo>
                    <a:lnTo>
                      <a:pt x="11" y="465"/>
                    </a:lnTo>
                    <a:lnTo>
                      <a:pt x="11" y="516"/>
                    </a:lnTo>
                    <a:cubicBezTo>
                      <a:pt x="102" y="395"/>
                      <a:pt x="172" y="283"/>
                      <a:pt x="223" y="203"/>
                    </a:cubicBezTo>
                    <a:cubicBezTo>
                      <a:pt x="233" y="173"/>
                      <a:pt x="233" y="152"/>
                      <a:pt x="244" y="122"/>
                    </a:cubicBezTo>
                    <a:cubicBezTo>
                      <a:pt x="264" y="81"/>
                      <a:pt x="284" y="51"/>
                      <a:pt x="304" y="31"/>
                    </a:cubicBezTo>
                    <a:cubicBezTo>
                      <a:pt x="314" y="21"/>
                      <a:pt x="324" y="11"/>
                      <a:pt x="324" y="0"/>
                    </a:cubicBezTo>
                    <a:close/>
                  </a:path>
                </a:pathLst>
              </a:custGeom>
              <a:solidFill>
                <a:srgbClr val="5955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3094650" y="3793335"/>
                <a:ext cx="265558" cy="140994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4085" extrusionOk="0">
                    <a:moveTo>
                      <a:pt x="7694" y="537"/>
                    </a:moveTo>
                    <a:cubicBezTo>
                      <a:pt x="7420" y="708"/>
                      <a:pt x="6551" y="1244"/>
                      <a:pt x="6409" y="1345"/>
                    </a:cubicBezTo>
                    <a:cubicBezTo>
                      <a:pt x="6349" y="1386"/>
                      <a:pt x="6288" y="1658"/>
                      <a:pt x="6207" y="2012"/>
                    </a:cubicBezTo>
                    <a:cubicBezTo>
                      <a:pt x="6845" y="1557"/>
                      <a:pt x="7339" y="1072"/>
                      <a:pt x="7694" y="658"/>
                    </a:cubicBezTo>
                    <a:lnTo>
                      <a:pt x="7694" y="537"/>
                    </a:lnTo>
                    <a:close/>
                    <a:moveTo>
                      <a:pt x="7694" y="0"/>
                    </a:moveTo>
                    <a:cubicBezTo>
                      <a:pt x="7077" y="294"/>
                      <a:pt x="6016" y="728"/>
                      <a:pt x="4267" y="1305"/>
                    </a:cubicBezTo>
                    <a:cubicBezTo>
                      <a:pt x="951" y="2386"/>
                      <a:pt x="1" y="2770"/>
                      <a:pt x="425" y="3630"/>
                    </a:cubicBezTo>
                    <a:cubicBezTo>
                      <a:pt x="577" y="3933"/>
                      <a:pt x="820" y="4084"/>
                      <a:pt x="1214" y="4084"/>
                    </a:cubicBezTo>
                    <a:cubicBezTo>
                      <a:pt x="1871" y="4084"/>
                      <a:pt x="2932" y="3670"/>
                      <a:pt x="4641" y="2912"/>
                    </a:cubicBezTo>
                    <a:cubicBezTo>
                      <a:pt x="5187" y="2669"/>
                      <a:pt x="5661" y="2397"/>
                      <a:pt x="6076" y="2103"/>
                    </a:cubicBezTo>
                    <a:cubicBezTo>
                      <a:pt x="6177" y="1780"/>
                      <a:pt x="6248" y="1497"/>
                      <a:pt x="6288" y="1345"/>
                    </a:cubicBezTo>
                    <a:cubicBezTo>
                      <a:pt x="6288" y="1345"/>
                      <a:pt x="6187" y="1315"/>
                      <a:pt x="6299" y="1213"/>
                    </a:cubicBezTo>
                    <a:cubicBezTo>
                      <a:pt x="6389" y="1143"/>
                      <a:pt x="7380" y="607"/>
                      <a:pt x="7694" y="436"/>
                    </a:cubicBezTo>
                    <a:lnTo>
                      <a:pt x="7694" y="0"/>
                    </a:lnTo>
                    <a:close/>
                  </a:path>
                </a:pathLst>
              </a:custGeom>
              <a:solidFill>
                <a:srgbClr val="D5CA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3304363" y="3808349"/>
                <a:ext cx="55845" cy="57571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668" extrusionOk="0">
                    <a:moveTo>
                      <a:pt x="1618" y="1"/>
                    </a:moveTo>
                    <a:cubicBezTo>
                      <a:pt x="1304" y="172"/>
                      <a:pt x="313" y="708"/>
                      <a:pt x="223" y="778"/>
                    </a:cubicBezTo>
                    <a:cubicBezTo>
                      <a:pt x="111" y="880"/>
                      <a:pt x="212" y="910"/>
                      <a:pt x="212" y="910"/>
                    </a:cubicBezTo>
                    <a:cubicBezTo>
                      <a:pt x="172" y="1062"/>
                      <a:pt x="101" y="1345"/>
                      <a:pt x="0" y="1668"/>
                    </a:cubicBezTo>
                    <a:cubicBezTo>
                      <a:pt x="50" y="1638"/>
                      <a:pt x="91" y="1607"/>
                      <a:pt x="131" y="1577"/>
                    </a:cubicBezTo>
                    <a:cubicBezTo>
                      <a:pt x="212" y="1223"/>
                      <a:pt x="273" y="951"/>
                      <a:pt x="333" y="910"/>
                    </a:cubicBezTo>
                    <a:cubicBezTo>
                      <a:pt x="475" y="809"/>
                      <a:pt x="1344" y="273"/>
                      <a:pt x="1618" y="102"/>
                    </a:cubicBezTo>
                    <a:lnTo>
                      <a:pt x="1618" y="1"/>
                    </a:ln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3360174" y="3790194"/>
                <a:ext cx="7352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9" extrusionOk="0">
                    <a:moveTo>
                      <a:pt x="203" y="1"/>
                    </a:moveTo>
                    <a:cubicBezTo>
                      <a:pt x="142" y="31"/>
                      <a:pt x="71" y="62"/>
                      <a:pt x="1" y="91"/>
                    </a:cubicBezTo>
                    <a:lnTo>
                      <a:pt x="1" y="527"/>
                    </a:lnTo>
                    <a:lnTo>
                      <a:pt x="1" y="628"/>
                    </a:lnTo>
                    <a:lnTo>
                      <a:pt x="1" y="749"/>
                    </a:lnTo>
                    <a:cubicBezTo>
                      <a:pt x="61" y="678"/>
                      <a:pt x="122" y="607"/>
                      <a:pt x="172" y="547"/>
                    </a:cubicBezTo>
                    <a:cubicBezTo>
                      <a:pt x="152" y="455"/>
                      <a:pt x="172" y="375"/>
                      <a:pt x="192" y="304"/>
                    </a:cubicBezTo>
                    <a:cubicBezTo>
                      <a:pt x="203" y="264"/>
                      <a:pt x="212" y="223"/>
                      <a:pt x="212" y="183"/>
                    </a:cubicBezTo>
                    <a:cubicBezTo>
                      <a:pt x="212" y="152"/>
                      <a:pt x="212" y="132"/>
                      <a:pt x="203" y="102"/>
                    </a:cubicBez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5955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3381815" y="3779391"/>
                <a:ext cx="4556" cy="7697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23" extrusionOk="0">
                    <a:moveTo>
                      <a:pt x="131" y="0"/>
                    </a:moveTo>
                    <a:cubicBezTo>
                      <a:pt x="131" y="0"/>
                      <a:pt x="122" y="11"/>
                      <a:pt x="101" y="20"/>
                    </a:cubicBezTo>
                    <a:cubicBezTo>
                      <a:pt x="101" y="31"/>
                      <a:pt x="91" y="41"/>
                      <a:pt x="81" y="51"/>
                    </a:cubicBezTo>
                    <a:cubicBezTo>
                      <a:pt x="61" y="71"/>
                      <a:pt x="41" y="101"/>
                      <a:pt x="21" y="142"/>
                    </a:cubicBezTo>
                    <a:cubicBezTo>
                      <a:pt x="10" y="172"/>
                      <a:pt x="10" y="193"/>
                      <a:pt x="0" y="223"/>
                    </a:cubicBezTo>
                    <a:cubicBezTo>
                      <a:pt x="91" y="81"/>
                      <a:pt x="131" y="0"/>
                      <a:pt x="131" y="0"/>
                    </a:cubicBez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3365386" y="3786363"/>
                <a:ext cx="9112" cy="22711"/>
              </a:xfrm>
              <a:custGeom>
                <a:avLst/>
                <a:gdLst/>
                <a:ahLst/>
                <a:cxnLst/>
                <a:rect l="l" t="t" r="r" b="b"/>
                <a:pathLst>
                  <a:path w="264" h="658" extrusionOk="0">
                    <a:moveTo>
                      <a:pt x="254" y="0"/>
                    </a:moveTo>
                    <a:cubicBezTo>
                      <a:pt x="193" y="41"/>
                      <a:pt x="122" y="71"/>
                      <a:pt x="52" y="112"/>
                    </a:cubicBezTo>
                    <a:lnTo>
                      <a:pt x="52" y="213"/>
                    </a:lnTo>
                    <a:cubicBezTo>
                      <a:pt x="61" y="243"/>
                      <a:pt x="61" y="263"/>
                      <a:pt x="61" y="294"/>
                    </a:cubicBezTo>
                    <a:cubicBezTo>
                      <a:pt x="61" y="334"/>
                      <a:pt x="52" y="375"/>
                      <a:pt x="41" y="415"/>
                    </a:cubicBezTo>
                    <a:cubicBezTo>
                      <a:pt x="21" y="486"/>
                      <a:pt x="1" y="566"/>
                      <a:pt x="21" y="658"/>
                    </a:cubicBezTo>
                    <a:cubicBezTo>
                      <a:pt x="112" y="536"/>
                      <a:pt x="193" y="435"/>
                      <a:pt x="264" y="334"/>
                    </a:cubicBezTo>
                    <a:lnTo>
                      <a:pt x="264" y="283"/>
                    </a:lnTo>
                    <a:lnTo>
                      <a:pt x="264" y="202"/>
                    </a:lnTo>
                    <a:cubicBezTo>
                      <a:pt x="254" y="152"/>
                      <a:pt x="254" y="112"/>
                      <a:pt x="254" y="61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1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56080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Google Shape;326;p16"/>
          <p:cNvSpPr/>
          <p:nvPr/>
        </p:nvSpPr>
        <p:spPr>
          <a:xfrm rot="7389885">
            <a:off x="8431288" y="1182442"/>
            <a:ext cx="562656" cy="56265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27" name="Google Shape;327;p16"/>
          <p:cNvGrpSpPr/>
          <p:nvPr/>
        </p:nvGrpSpPr>
        <p:grpSpPr>
          <a:xfrm>
            <a:off x="8430898" y="-33950"/>
            <a:ext cx="1146900" cy="1146900"/>
            <a:chOff x="8430898" y="-33950"/>
            <a:chExt cx="1146900" cy="1146900"/>
          </a:xfrm>
        </p:grpSpPr>
        <p:sp>
          <p:nvSpPr>
            <p:cNvPr id="328" name="Google Shape;328;p16"/>
            <p:cNvSpPr/>
            <p:nvPr/>
          </p:nvSpPr>
          <p:spPr>
            <a:xfrm flipH="1">
              <a:off x="8430898" y="-3395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29" name="Google Shape;329;p16"/>
            <p:cNvGrpSpPr/>
            <p:nvPr/>
          </p:nvGrpSpPr>
          <p:grpSpPr>
            <a:xfrm>
              <a:off x="8657650" y="219453"/>
              <a:ext cx="693391" cy="640090"/>
              <a:chOff x="5651660" y="-1528257"/>
              <a:chExt cx="598732" cy="547788"/>
            </a:xfrm>
          </p:grpSpPr>
          <p:sp>
            <p:nvSpPr>
              <p:cNvPr id="330" name="Google Shape;330;p16"/>
              <p:cNvSpPr/>
              <p:nvPr/>
            </p:nvSpPr>
            <p:spPr>
              <a:xfrm>
                <a:off x="6038918" y="-1196016"/>
                <a:ext cx="69134" cy="49943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447" extrusionOk="0">
                    <a:moveTo>
                      <a:pt x="1578" y="0"/>
                    </a:moveTo>
                    <a:cubicBezTo>
                      <a:pt x="1536" y="0"/>
                      <a:pt x="1495" y="9"/>
                      <a:pt x="1457" y="28"/>
                    </a:cubicBezTo>
                    <a:lnTo>
                      <a:pt x="213" y="665"/>
                    </a:lnTo>
                    <a:cubicBezTo>
                      <a:pt x="51" y="746"/>
                      <a:pt x="1" y="989"/>
                      <a:pt x="112" y="1191"/>
                    </a:cubicBezTo>
                    <a:cubicBezTo>
                      <a:pt x="188" y="1350"/>
                      <a:pt x="332" y="1446"/>
                      <a:pt x="467" y="1446"/>
                    </a:cubicBezTo>
                    <a:cubicBezTo>
                      <a:pt x="513" y="1446"/>
                      <a:pt x="557" y="1436"/>
                      <a:pt x="597" y="1413"/>
                    </a:cubicBezTo>
                    <a:lnTo>
                      <a:pt x="1841" y="776"/>
                    </a:lnTo>
                    <a:cubicBezTo>
                      <a:pt x="1942" y="726"/>
                      <a:pt x="2002" y="614"/>
                      <a:pt x="2002" y="493"/>
                    </a:cubicBezTo>
                    <a:cubicBezTo>
                      <a:pt x="2002" y="412"/>
                      <a:pt x="1982" y="331"/>
                      <a:pt x="1942" y="250"/>
                    </a:cubicBezTo>
                    <a:cubicBezTo>
                      <a:pt x="1864" y="96"/>
                      <a:pt x="1716" y="0"/>
                      <a:pt x="1578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5967748" y="-1166126"/>
                <a:ext cx="81697" cy="55293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602" extrusionOk="0">
                    <a:moveTo>
                      <a:pt x="1939" y="0"/>
                    </a:moveTo>
                    <a:cubicBezTo>
                      <a:pt x="1881" y="0"/>
                      <a:pt x="1823" y="13"/>
                      <a:pt x="1769" y="42"/>
                    </a:cubicBezTo>
                    <a:lnTo>
                      <a:pt x="264" y="810"/>
                    </a:lnTo>
                    <a:cubicBezTo>
                      <a:pt x="71" y="911"/>
                      <a:pt x="1" y="1163"/>
                      <a:pt x="102" y="1366"/>
                    </a:cubicBezTo>
                    <a:cubicBezTo>
                      <a:pt x="181" y="1517"/>
                      <a:pt x="326" y="1601"/>
                      <a:pt x="473" y="1601"/>
                    </a:cubicBezTo>
                    <a:cubicBezTo>
                      <a:pt x="532" y="1601"/>
                      <a:pt x="592" y="1587"/>
                      <a:pt x="648" y="1558"/>
                    </a:cubicBezTo>
                    <a:lnTo>
                      <a:pt x="2154" y="790"/>
                    </a:lnTo>
                    <a:cubicBezTo>
                      <a:pt x="2275" y="729"/>
                      <a:pt x="2346" y="608"/>
                      <a:pt x="2356" y="476"/>
                    </a:cubicBezTo>
                    <a:cubicBezTo>
                      <a:pt x="2366" y="395"/>
                      <a:pt x="2356" y="314"/>
                      <a:pt x="2315" y="233"/>
                    </a:cubicBezTo>
                    <a:cubicBezTo>
                      <a:pt x="2236" y="88"/>
                      <a:pt x="2087" y="0"/>
                      <a:pt x="1939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5893092" y="-1127952"/>
                <a:ext cx="81697" cy="55431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606" extrusionOk="0">
                    <a:moveTo>
                      <a:pt x="1934" y="0"/>
                    </a:moveTo>
                    <a:cubicBezTo>
                      <a:pt x="1878" y="0"/>
                      <a:pt x="1822" y="12"/>
                      <a:pt x="1769" y="37"/>
                    </a:cubicBezTo>
                    <a:lnTo>
                      <a:pt x="264" y="816"/>
                    </a:lnTo>
                    <a:cubicBezTo>
                      <a:pt x="71" y="906"/>
                      <a:pt x="1" y="1160"/>
                      <a:pt x="102" y="1371"/>
                    </a:cubicBezTo>
                    <a:cubicBezTo>
                      <a:pt x="182" y="1517"/>
                      <a:pt x="330" y="1605"/>
                      <a:pt x="479" y="1605"/>
                    </a:cubicBezTo>
                    <a:cubicBezTo>
                      <a:pt x="536" y="1605"/>
                      <a:pt x="594" y="1592"/>
                      <a:pt x="648" y="1564"/>
                    </a:cubicBezTo>
                    <a:lnTo>
                      <a:pt x="2153" y="796"/>
                    </a:lnTo>
                    <a:cubicBezTo>
                      <a:pt x="2275" y="735"/>
                      <a:pt x="2346" y="614"/>
                      <a:pt x="2356" y="482"/>
                    </a:cubicBezTo>
                    <a:cubicBezTo>
                      <a:pt x="2366" y="401"/>
                      <a:pt x="2356" y="320"/>
                      <a:pt x="2315" y="239"/>
                    </a:cubicBezTo>
                    <a:cubicBezTo>
                      <a:pt x="2235" y="85"/>
                      <a:pt x="2084" y="0"/>
                      <a:pt x="1934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5831345" y="-1090296"/>
                <a:ext cx="69099" cy="49943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447" extrusionOk="0">
                    <a:moveTo>
                      <a:pt x="1576" y="0"/>
                    </a:moveTo>
                    <a:cubicBezTo>
                      <a:pt x="1534" y="0"/>
                      <a:pt x="1494" y="9"/>
                      <a:pt x="1456" y="28"/>
                    </a:cubicBezTo>
                    <a:lnTo>
                      <a:pt x="213" y="665"/>
                    </a:lnTo>
                    <a:cubicBezTo>
                      <a:pt x="51" y="745"/>
                      <a:pt x="0" y="978"/>
                      <a:pt x="112" y="1190"/>
                    </a:cubicBezTo>
                    <a:cubicBezTo>
                      <a:pt x="188" y="1350"/>
                      <a:pt x="331" y="1446"/>
                      <a:pt x="467" y="1446"/>
                    </a:cubicBezTo>
                    <a:cubicBezTo>
                      <a:pt x="512" y="1446"/>
                      <a:pt x="556" y="1435"/>
                      <a:pt x="597" y="1413"/>
                    </a:cubicBezTo>
                    <a:lnTo>
                      <a:pt x="1840" y="776"/>
                    </a:lnTo>
                    <a:cubicBezTo>
                      <a:pt x="1941" y="725"/>
                      <a:pt x="1992" y="614"/>
                      <a:pt x="2002" y="493"/>
                    </a:cubicBezTo>
                    <a:cubicBezTo>
                      <a:pt x="2002" y="412"/>
                      <a:pt x="1981" y="331"/>
                      <a:pt x="1941" y="251"/>
                    </a:cubicBezTo>
                    <a:cubicBezTo>
                      <a:pt x="1856" y="96"/>
                      <a:pt x="1712" y="0"/>
                      <a:pt x="1576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6116404" y="-1384847"/>
                <a:ext cx="70134" cy="47493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376" extrusionOk="0">
                    <a:moveTo>
                      <a:pt x="1615" y="0"/>
                    </a:moveTo>
                    <a:cubicBezTo>
                      <a:pt x="1581" y="0"/>
                      <a:pt x="1548" y="7"/>
                      <a:pt x="1516" y="20"/>
                    </a:cubicBezTo>
                    <a:lnTo>
                      <a:pt x="232" y="577"/>
                    </a:lnTo>
                    <a:cubicBezTo>
                      <a:pt x="61" y="657"/>
                      <a:pt x="0" y="880"/>
                      <a:pt x="91" y="1102"/>
                    </a:cubicBezTo>
                    <a:cubicBezTo>
                      <a:pt x="163" y="1271"/>
                      <a:pt x="312" y="1376"/>
                      <a:pt x="457" y="1376"/>
                    </a:cubicBezTo>
                    <a:cubicBezTo>
                      <a:pt x="494" y="1376"/>
                      <a:pt x="531" y="1369"/>
                      <a:pt x="566" y="1355"/>
                    </a:cubicBezTo>
                    <a:lnTo>
                      <a:pt x="1849" y="799"/>
                    </a:lnTo>
                    <a:cubicBezTo>
                      <a:pt x="1951" y="759"/>
                      <a:pt x="2011" y="647"/>
                      <a:pt x="2022" y="526"/>
                    </a:cubicBezTo>
                    <a:cubicBezTo>
                      <a:pt x="2031" y="445"/>
                      <a:pt x="2022" y="364"/>
                      <a:pt x="1981" y="283"/>
                    </a:cubicBezTo>
                    <a:cubicBezTo>
                      <a:pt x="1908" y="112"/>
                      <a:pt x="1755" y="0"/>
                      <a:pt x="1615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6042749" y="-1358754"/>
                <a:ext cx="83457" cy="52187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512" extrusionOk="0">
                    <a:moveTo>
                      <a:pt x="1988" y="1"/>
                    </a:moveTo>
                    <a:cubicBezTo>
                      <a:pt x="1939" y="1"/>
                      <a:pt x="1889" y="11"/>
                      <a:pt x="1840" y="32"/>
                    </a:cubicBezTo>
                    <a:lnTo>
                      <a:pt x="294" y="700"/>
                    </a:lnTo>
                    <a:cubicBezTo>
                      <a:pt x="92" y="791"/>
                      <a:pt x="1" y="1034"/>
                      <a:pt x="92" y="1245"/>
                    </a:cubicBezTo>
                    <a:cubicBezTo>
                      <a:pt x="160" y="1413"/>
                      <a:pt x="315" y="1511"/>
                      <a:pt x="473" y="1511"/>
                    </a:cubicBezTo>
                    <a:cubicBezTo>
                      <a:pt x="525" y="1511"/>
                      <a:pt x="577" y="1501"/>
                      <a:pt x="627" y="1478"/>
                    </a:cubicBezTo>
                    <a:lnTo>
                      <a:pt x="2174" y="811"/>
                    </a:lnTo>
                    <a:cubicBezTo>
                      <a:pt x="2296" y="751"/>
                      <a:pt x="2386" y="639"/>
                      <a:pt x="2407" y="508"/>
                    </a:cubicBezTo>
                    <a:cubicBezTo>
                      <a:pt x="2417" y="427"/>
                      <a:pt x="2407" y="346"/>
                      <a:pt x="2377" y="265"/>
                    </a:cubicBezTo>
                    <a:cubicBezTo>
                      <a:pt x="2300" y="104"/>
                      <a:pt x="2146" y="1"/>
                      <a:pt x="1988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5965988" y="-1325309"/>
                <a:ext cx="83078" cy="52049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508" extrusionOk="0">
                    <a:moveTo>
                      <a:pt x="1987" y="1"/>
                    </a:moveTo>
                    <a:cubicBezTo>
                      <a:pt x="1934" y="1"/>
                      <a:pt x="1881" y="11"/>
                      <a:pt x="1831" y="34"/>
                    </a:cubicBezTo>
                    <a:lnTo>
                      <a:pt x="284" y="701"/>
                    </a:lnTo>
                    <a:cubicBezTo>
                      <a:pt x="82" y="782"/>
                      <a:pt x="1" y="1035"/>
                      <a:pt x="92" y="1247"/>
                    </a:cubicBezTo>
                    <a:cubicBezTo>
                      <a:pt x="162" y="1410"/>
                      <a:pt x="321" y="1508"/>
                      <a:pt x="482" y="1508"/>
                    </a:cubicBezTo>
                    <a:cubicBezTo>
                      <a:pt x="531" y="1508"/>
                      <a:pt x="581" y="1499"/>
                      <a:pt x="628" y="1480"/>
                    </a:cubicBezTo>
                    <a:lnTo>
                      <a:pt x="2175" y="802"/>
                    </a:lnTo>
                    <a:cubicBezTo>
                      <a:pt x="2296" y="752"/>
                      <a:pt x="2377" y="631"/>
                      <a:pt x="2397" y="509"/>
                    </a:cubicBezTo>
                    <a:cubicBezTo>
                      <a:pt x="2407" y="428"/>
                      <a:pt x="2407" y="337"/>
                      <a:pt x="2366" y="256"/>
                    </a:cubicBezTo>
                    <a:cubicBezTo>
                      <a:pt x="2298" y="97"/>
                      <a:pt x="2145" y="1"/>
                      <a:pt x="1987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5902515" y="-1292761"/>
                <a:ext cx="69789" cy="4752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377" extrusionOk="0">
                    <a:moveTo>
                      <a:pt x="1609" y="1"/>
                    </a:moveTo>
                    <a:cubicBezTo>
                      <a:pt x="1574" y="1"/>
                      <a:pt x="1540" y="7"/>
                      <a:pt x="1507" y="21"/>
                    </a:cubicBezTo>
                    <a:lnTo>
                      <a:pt x="223" y="577"/>
                    </a:lnTo>
                    <a:cubicBezTo>
                      <a:pt x="61" y="658"/>
                      <a:pt x="0" y="880"/>
                      <a:pt x="92" y="1103"/>
                    </a:cubicBezTo>
                    <a:cubicBezTo>
                      <a:pt x="164" y="1271"/>
                      <a:pt x="313" y="1377"/>
                      <a:pt x="453" y="1377"/>
                    </a:cubicBezTo>
                    <a:cubicBezTo>
                      <a:pt x="488" y="1377"/>
                      <a:pt x="524" y="1370"/>
                      <a:pt x="557" y="1355"/>
                    </a:cubicBezTo>
                    <a:lnTo>
                      <a:pt x="1840" y="800"/>
                    </a:lnTo>
                    <a:cubicBezTo>
                      <a:pt x="1952" y="759"/>
                      <a:pt x="2012" y="648"/>
                      <a:pt x="2022" y="526"/>
                    </a:cubicBezTo>
                    <a:cubicBezTo>
                      <a:pt x="2022" y="445"/>
                      <a:pt x="2012" y="365"/>
                      <a:pt x="1981" y="284"/>
                    </a:cubicBezTo>
                    <a:cubicBezTo>
                      <a:pt x="1900" y="113"/>
                      <a:pt x="1753" y="1"/>
                      <a:pt x="1609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5651660" y="-1359617"/>
                <a:ext cx="61782" cy="5922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716" extrusionOk="0">
                    <a:moveTo>
                      <a:pt x="411" y="0"/>
                    </a:moveTo>
                    <a:cubicBezTo>
                      <a:pt x="385" y="0"/>
                      <a:pt x="360" y="3"/>
                      <a:pt x="334" y="7"/>
                    </a:cubicBezTo>
                    <a:cubicBezTo>
                      <a:pt x="264" y="17"/>
                      <a:pt x="203" y="57"/>
                      <a:pt x="152" y="108"/>
                    </a:cubicBezTo>
                    <a:cubicBezTo>
                      <a:pt x="11" y="250"/>
                      <a:pt x="1" y="472"/>
                      <a:pt x="132" y="603"/>
                    </a:cubicBezTo>
                    <a:lnTo>
                      <a:pt x="1143" y="1614"/>
                    </a:lnTo>
                    <a:cubicBezTo>
                      <a:pt x="1206" y="1682"/>
                      <a:pt x="1291" y="1716"/>
                      <a:pt x="1378" y="1716"/>
                    </a:cubicBezTo>
                    <a:cubicBezTo>
                      <a:pt x="1470" y="1716"/>
                      <a:pt x="1565" y="1678"/>
                      <a:pt x="1638" y="1604"/>
                    </a:cubicBezTo>
                    <a:cubicBezTo>
                      <a:pt x="1780" y="1463"/>
                      <a:pt x="1790" y="1241"/>
                      <a:pt x="1659" y="1109"/>
                    </a:cubicBezTo>
                    <a:lnTo>
                      <a:pt x="648" y="98"/>
                    </a:lnTo>
                    <a:cubicBezTo>
                      <a:pt x="577" y="28"/>
                      <a:pt x="496" y="0"/>
                      <a:pt x="411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5701913" y="-1309018"/>
                <a:ext cx="61437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717" extrusionOk="0">
                    <a:moveTo>
                      <a:pt x="400" y="1"/>
                    </a:moveTo>
                    <a:cubicBezTo>
                      <a:pt x="378" y="1"/>
                      <a:pt x="356" y="3"/>
                      <a:pt x="334" y="7"/>
                    </a:cubicBezTo>
                    <a:cubicBezTo>
                      <a:pt x="263" y="17"/>
                      <a:pt x="203" y="58"/>
                      <a:pt x="152" y="108"/>
                    </a:cubicBezTo>
                    <a:cubicBezTo>
                      <a:pt x="10" y="249"/>
                      <a:pt x="0" y="472"/>
                      <a:pt x="131" y="603"/>
                    </a:cubicBezTo>
                    <a:lnTo>
                      <a:pt x="1142" y="1624"/>
                    </a:lnTo>
                    <a:cubicBezTo>
                      <a:pt x="1204" y="1686"/>
                      <a:pt x="1287" y="1717"/>
                      <a:pt x="1371" y="1717"/>
                    </a:cubicBezTo>
                    <a:cubicBezTo>
                      <a:pt x="1466" y="1717"/>
                      <a:pt x="1563" y="1678"/>
                      <a:pt x="1638" y="1604"/>
                    </a:cubicBezTo>
                    <a:cubicBezTo>
                      <a:pt x="1779" y="1462"/>
                      <a:pt x="1779" y="1250"/>
                      <a:pt x="1648" y="1109"/>
                    </a:cubicBezTo>
                    <a:lnTo>
                      <a:pt x="637" y="98"/>
                    </a:lnTo>
                    <a:cubicBezTo>
                      <a:pt x="572" y="33"/>
                      <a:pt x="488" y="1"/>
                      <a:pt x="400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5751442" y="-1259040"/>
                <a:ext cx="54120" cy="514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491" extrusionOk="0">
                    <a:moveTo>
                      <a:pt x="436" y="1"/>
                    </a:moveTo>
                    <a:cubicBezTo>
                      <a:pt x="406" y="1"/>
                      <a:pt x="375" y="5"/>
                      <a:pt x="344" y="14"/>
                    </a:cubicBezTo>
                    <a:cubicBezTo>
                      <a:pt x="284" y="34"/>
                      <a:pt x="223" y="75"/>
                      <a:pt x="172" y="126"/>
                    </a:cubicBezTo>
                    <a:cubicBezTo>
                      <a:pt x="31" y="267"/>
                      <a:pt x="1" y="470"/>
                      <a:pt x="112" y="580"/>
                    </a:cubicBezTo>
                    <a:lnTo>
                      <a:pt x="951" y="1420"/>
                    </a:lnTo>
                    <a:cubicBezTo>
                      <a:pt x="999" y="1467"/>
                      <a:pt x="1063" y="1491"/>
                      <a:pt x="1132" y="1491"/>
                    </a:cubicBezTo>
                    <a:cubicBezTo>
                      <a:pt x="1224" y="1491"/>
                      <a:pt x="1325" y="1449"/>
                      <a:pt x="1405" y="1369"/>
                    </a:cubicBezTo>
                    <a:cubicBezTo>
                      <a:pt x="1537" y="1227"/>
                      <a:pt x="1567" y="1025"/>
                      <a:pt x="1456" y="914"/>
                    </a:cubicBezTo>
                    <a:lnTo>
                      <a:pt x="617" y="75"/>
                    </a:lnTo>
                    <a:cubicBezTo>
                      <a:pt x="574" y="26"/>
                      <a:pt x="507" y="1"/>
                      <a:pt x="436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5792619" y="-1476139"/>
                <a:ext cx="41901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454" extrusionOk="0">
                    <a:moveTo>
                      <a:pt x="770" y="0"/>
                    </a:moveTo>
                    <a:cubicBezTo>
                      <a:pt x="570" y="0"/>
                      <a:pt x="399" y="133"/>
                      <a:pt x="354" y="320"/>
                    </a:cubicBezTo>
                    <a:lnTo>
                      <a:pt x="41" y="1978"/>
                    </a:lnTo>
                    <a:cubicBezTo>
                      <a:pt x="1" y="2191"/>
                      <a:pt x="152" y="2402"/>
                      <a:pt x="374" y="2443"/>
                    </a:cubicBezTo>
                    <a:cubicBezTo>
                      <a:pt x="406" y="2450"/>
                      <a:pt x="438" y="2453"/>
                      <a:pt x="470" y="2453"/>
                    </a:cubicBezTo>
                    <a:cubicBezTo>
                      <a:pt x="665" y="2453"/>
                      <a:pt x="835" y="2323"/>
                      <a:pt x="870" y="2140"/>
                    </a:cubicBezTo>
                    <a:lnTo>
                      <a:pt x="1183" y="482"/>
                    </a:lnTo>
                    <a:cubicBezTo>
                      <a:pt x="1214" y="351"/>
                      <a:pt x="1163" y="219"/>
                      <a:pt x="1072" y="118"/>
                    </a:cubicBezTo>
                    <a:cubicBezTo>
                      <a:pt x="1011" y="68"/>
                      <a:pt x="940" y="27"/>
                      <a:pt x="850" y="7"/>
                    </a:cubicBezTo>
                    <a:cubicBezTo>
                      <a:pt x="823" y="2"/>
                      <a:pt x="796" y="0"/>
                      <a:pt x="770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5793654" y="-1473102"/>
                <a:ext cx="40866" cy="81662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2366" extrusionOk="0">
                    <a:moveTo>
                      <a:pt x="1002" y="0"/>
                    </a:moveTo>
                    <a:cubicBezTo>
                      <a:pt x="1002" y="20"/>
                      <a:pt x="991" y="50"/>
                      <a:pt x="991" y="70"/>
                    </a:cubicBezTo>
                    <a:lnTo>
                      <a:pt x="668" y="1728"/>
                    </a:lnTo>
                    <a:cubicBezTo>
                      <a:pt x="633" y="1911"/>
                      <a:pt x="463" y="2042"/>
                      <a:pt x="274" y="2042"/>
                    </a:cubicBezTo>
                    <a:cubicBezTo>
                      <a:pt x="244" y="2042"/>
                      <a:pt x="213" y="2038"/>
                      <a:pt x="182" y="2031"/>
                    </a:cubicBezTo>
                    <a:cubicBezTo>
                      <a:pt x="112" y="2022"/>
                      <a:pt x="51" y="1991"/>
                      <a:pt x="0" y="1961"/>
                    </a:cubicBezTo>
                    <a:lnTo>
                      <a:pt x="0" y="1961"/>
                    </a:lnTo>
                    <a:cubicBezTo>
                      <a:pt x="0" y="2143"/>
                      <a:pt x="142" y="2314"/>
                      <a:pt x="344" y="2355"/>
                    </a:cubicBezTo>
                    <a:cubicBezTo>
                      <a:pt x="376" y="2362"/>
                      <a:pt x="408" y="2365"/>
                      <a:pt x="440" y="2365"/>
                    </a:cubicBezTo>
                    <a:cubicBezTo>
                      <a:pt x="635" y="2365"/>
                      <a:pt x="805" y="2235"/>
                      <a:pt x="840" y="2052"/>
                    </a:cubicBezTo>
                    <a:lnTo>
                      <a:pt x="1153" y="394"/>
                    </a:lnTo>
                    <a:cubicBezTo>
                      <a:pt x="1184" y="263"/>
                      <a:pt x="1133" y="131"/>
                      <a:pt x="1042" y="30"/>
                    </a:cubicBezTo>
                    <a:cubicBezTo>
                      <a:pt x="1022" y="20"/>
                      <a:pt x="1011" y="10"/>
                      <a:pt x="1002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5776569" y="-1393821"/>
                <a:ext cx="41901" cy="8459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451" extrusionOk="0">
                    <a:moveTo>
                      <a:pt x="769" y="0"/>
                    </a:moveTo>
                    <a:cubicBezTo>
                      <a:pt x="576" y="0"/>
                      <a:pt x="400" y="125"/>
                      <a:pt x="364" y="321"/>
                    </a:cubicBezTo>
                    <a:lnTo>
                      <a:pt x="41" y="1978"/>
                    </a:lnTo>
                    <a:cubicBezTo>
                      <a:pt x="1" y="2191"/>
                      <a:pt x="152" y="2403"/>
                      <a:pt x="374" y="2443"/>
                    </a:cubicBezTo>
                    <a:cubicBezTo>
                      <a:pt x="402" y="2448"/>
                      <a:pt x="431" y="2451"/>
                      <a:pt x="458" y="2451"/>
                    </a:cubicBezTo>
                    <a:cubicBezTo>
                      <a:pt x="658" y="2451"/>
                      <a:pt x="834" y="2326"/>
                      <a:pt x="870" y="2130"/>
                    </a:cubicBezTo>
                    <a:lnTo>
                      <a:pt x="1193" y="482"/>
                    </a:lnTo>
                    <a:cubicBezTo>
                      <a:pt x="1214" y="341"/>
                      <a:pt x="1163" y="210"/>
                      <a:pt x="1072" y="119"/>
                    </a:cubicBezTo>
                    <a:cubicBezTo>
                      <a:pt x="1011" y="68"/>
                      <a:pt x="940" y="28"/>
                      <a:pt x="850" y="8"/>
                    </a:cubicBezTo>
                    <a:cubicBezTo>
                      <a:pt x="823" y="3"/>
                      <a:pt x="796" y="0"/>
                      <a:pt x="769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5779365" y="-1392164"/>
                <a:ext cx="39105" cy="8294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403" extrusionOk="0">
                    <a:moveTo>
                      <a:pt x="890" y="0"/>
                    </a:moveTo>
                    <a:cubicBezTo>
                      <a:pt x="930" y="81"/>
                      <a:pt x="951" y="162"/>
                      <a:pt x="930" y="252"/>
                    </a:cubicBezTo>
                    <a:lnTo>
                      <a:pt x="607" y="1910"/>
                    </a:lnTo>
                    <a:cubicBezTo>
                      <a:pt x="571" y="2098"/>
                      <a:pt x="401" y="2231"/>
                      <a:pt x="201" y="2231"/>
                    </a:cubicBezTo>
                    <a:cubicBezTo>
                      <a:pt x="175" y="2231"/>
                      <a:pt x="148" y="2229"/>
                      <a:pt x="122" y="2224"/>
                    </a:cubicBezTo>
                    <a:cubicBezTo>
                      <a:pt x="71" y="2213"/>
                      <a:pt x="30" y="2193"/>
                      <a:pt x="0" y="2173"/>
                    </a:cubicBezTo>
                    <a:lnTo>
                      <a:pt x="0" y="2173"/>
                    </a:lnTo>
                    <a:cubicBezTo>
                      <a:pt x="51" y="2285"/>
                      <a:pt x="162" y="2365"/>
                      <a:pt x="293" y="2395"/>
                    </a:cubicBezTo>
                    <a:cubicBezTo>
                      <a:pt x="321" y="2400"/>
                      <a:pt x="350" y="2403"/>
                      <a:pt x="377" y="2403"/>
                    </a:cubicBezTo>
                    <a:cubicBezTo>
                      <a:pt x="577" y="2403"/>
                      <a:pt x="753" y="2278"/>
                      <a:pt x="789" y="2082"/>
                    </a:cubicBezTo>
                    <a:lnTo>
                      <a:pt x="1112" y="434"/>
                    </a:lnTo>
                    <a:cubicBezTo>
                      <a:pt x="1133" y="293"/>
                      <a:pt x="1082" y="162"/>
                      <a:pt x="991" y="71"/>
                    </a:cubicBezTo>
                    <a:cubicBezTo>
                      <a:pt x="960" y="50"/>
                      <a:pt x="930" y="20"/>
                      <a:pt x="890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5762936" y="-1311537"/>
                <a:ext cx="39830" cy="70411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040" extrusionOk="0">
                    <a:moveTo>
                      <a:pt x="682" y="0"/>
                    </a:moveTo>
                    <a:cubicBezTo>
                      <a:pt x="498" y="0"/>
                      <a:pt x="339" y="97"/>
                      <a:pt x="304" y="252"/>
                    </a:cubicBezTo>
                    <a:lnTo>
                      <a:pt x="41" y="1627"/>
                    </a:lnTo>
                    <a:cubicBezTo>
                      <a:pt x="1" y="1809"/>
                      <a:pt x="163" y="1980"/>
                      <a:pt x="396" y="2031"/>
                    </a:cubicBezTo>
                    <a:cubicBezTo>
                      <a:pt x="428" y="2037"/>
                      <a:pt x="461" y="2040"/>
                      <a:pt x="493" y="2040"/>
                    </a:cubicBezTo>
                    <a:cubicBezTo>
                      <a:pt x="677" y="2040"/>
                      <a:pt x="836" y="1943"/>
                      <a:pt x="870" y="1788"/>
                    </a:cubicBezTo>
                    <a:lnTo>
                      <a:pt x="1133" y="414"/>
                    </a:lnTo>
                    <a:cubicBezTo>
                      <a:pt x="1153" y="302"/>
                      <a:pt x="1103" y="191"/>
                      <a:pt x="1002" y="110"/>
                    </a:cubicBezTo>
                    <a:cubicBezTo>
                      <a:pt x="941" y="59"/>
                      <a:pt x="870" y="29"/>
                      <a:pt x="780" y="9"/>
                    </a:cubicBezTo>
                    <a:cubicBezTo>
                      <a:pt x="747" y="3"/>
                      <a:pt x="714" y="0"/>
                      <a:pt x="682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5764006" y="-1307050"/>
                <a:ext cx="38760" cy="6592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910" extrusionOk="0">
                    <a:moveTo>
                      <a:pt x="1001" y="1"/>
                    </a:moveTo>
                    <a:cubicBezTo>
                      <a:pt x="1001" y="21"/>
                      <a:pt x="1001" y="41"/>
                      <a:pt x="991" y="61"/>
                    </a:cubicBezTo>
                    <a:lnTo>
                      <a:pt x="728" y="1436"/>
                    </a:lnTo>
                    <a:cubicBezTo>
                      <a:pt x="703" y="1588"/>
                      <a:pt x="543" y="1691"/>
                      <a:pt x="361" y="1691"/>
                    </a:cubicBezTo>
                    <a:cubicBezTo>
                      <a:pt x="326" y="1691"/>
                      <a:pt x="289" y="1687"/>
                      <a:pt x="253" y="1679"/>
                    </a:cubicBezTo>
                    <a:cubicBezTo>
                      <a:pt x="152" y="1668"/>
                      <a:pt x="71" y="1618"/>
                      <a:pt x="1" y="1557"/>
                    </a:cubicBezTo>
                    <a:lnTo>
                      <a:pt x="1" y="1557"/>
                    </a:lnTo>
                    <a:cubicBezTo>
                      <a:pt x="10" y="1719"/>
                      <a:pt x="162" y="1861"/>
                      <a:pt x="365" y="1901"/>
                    </a:cubicBezTo>
                    <a:cubicBezTo>
                      <a:pt x="397" y="1907"/>
                      <a:pt x="430" y="1910"/>
                      <a:pt x="462" y="1910"/>
                    </a:cubicBezTo>
                    <a:cubicBezTo>
                      <a:pt x="646" y="1910"/>
                      <a:pt x="805" y="1813"/>
                      <a:pt x="839" y="1658"/>
                    </a:cubicBezTo>
                    <a:lnTo>
                      <a:pt x="1102" y="284"/>
                    </a:lnTo>
                    <a:cubicBezTo>
                      <a:pt x="1122" y="183"/>
                      <a:pt x="1082" y="81"/>
                      <a:pt x="1001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5869380" y="-1528257"/>
                <a:ext cx="60022" cy="7048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2042" extrusionOk="0">
                    <a:moveTo>
                      <a:pt x="445" y="1"/>
                    </a:moveTo>
                    <a:cubicBezTo>
                      <a:pt x="374" y="1"/>
                      <a:pt x="293" y="21"/>
                      <a:pt x="232" y="71"/>
                    </a:cubicBezTo>
                    <a:cubicBezTo>
                      <a:pt x="51" y="193"/>
                      <a:pt x="0" y="425"/>
                      <a:pt x="111" y="587"/>
                    </a:cubicBezTo>
                    <a:lnTo>
                      <a:pt x="980" y="1881"/>
                    </a:lnTo>
                    <a:cubicBezTo>
                      <a:pt x="1049" y="1986"/>
                      <a:pt x="1162" y="2042"/>
                      <a:pt x="1281" y="2042"/>
                    </a:cubicBezTo>
                    <a:cubicBezTo>
                      <a:pt x="1357" y="2042"/>
                      <a:pt x="1435" y="2019"/>
                      <a:pt x="1506" y="1972"/>
                    </a:cubicBezTo>
                    <a:cubicBezTo>
                      <a:pt x="1688" y="1850"/>
                      <a:pt x="1739" y="1618"/>
                      <a:pt x="1627" y="1446"/>
                    </a:cubicBezTo>
                    <a:lnTo>
                      <a:pt x="758" y="152"/>
                    </a:lnTo>
                    <a:cubicBezTo>
                      <a:pt x="688" y="51"/>
                      <a:pt x="566" y="1"/>
                      <a:pt x="445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5882979" y="-1528257"/>
                <a:ext cx="46423" cy="70411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040" extrusionOk="0">
                    <a:moveTo>
                      <a:pt x="0" y="1"/>
                    </a:moveTo>
                    <a:cubicBezTo>
                      <a:pt x="20" y="21"/>
                      <a:pt x="31" y="41"/>
                      <a:pt x="41" y="51"/>
                    </a:cubicBezTo>
                    <a:lnTo>
                      <a:pt x="910" y="1345"/>
                    </a:lnTo>
                    <a:cubicBezTo>
                      <a:pt x="1022" y="1517"/>
                      <a:pt x="971" y="1749"/>
                      <a:pt x="789" y="1871"/>
                    </a:cubicBezTo>
                    <a:cubicBezTo>
                      <a:pt x="738" y="1901"/>
                      <a:pt x="688" y="1921"/>
                      <a:pt x="627" y="1931"/>
                    </a:cubicBezTo>
                    <a:cubicBezTo>
                      <a:pt x="694" y="2004"/>
                      <a:pt x="786" y="2040"/>
                      <a:pt x="882" y="2040"/>
                    </a:cubicBezTo>
                    <a:cubicBezTo>
                      <a:pt x="960" y="2040"/>
                      <a:pt x="1040" y="2017"/>
                      <a:pt x="1112" y="1972"/>
                    </a:cubicBezTo>
                    <a:cubicBezTo>
                      <a:pt x="1294" y="1850"/>
                      <a:pt x="1345" y="1618"/>
                      <a:pt x="1233" y="1446"/>
                    </a:cubicBezTo>
                    <a:lnTo>
                      <a:pt x="364" y="152"/>
                    </a:lnTo>
                    <a:cubicBezTo>
                      <a:pt x="294" y="51"/>
                      <a:pt x="172" y="1"/>
                      <a:pt x="51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5912628" y="-1465854"/>
                <a:ext cx="60056" cy="70376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2039" extrusionOk="0">
                    <a:moveTo>
                      <a:pt x="471" y="1"/>
                    </a:moveTo>
                    <a:cubicBezTo>
                      <a:pt x="463" y="1"/>
                      <a:pt x="454" y="1"/>
                      <a:pt x="446" y="2"/>
                    </a:cubicBezTo>
                    <a:cubicBezTo>
                      <a:pt x="374" y="2"/>
                      <a:pt x="294" y="22"/>
                      <a:pt x="233" y="73"/>
                    </a:cubicBezTo>
                    <a:cubicBezTo>
                      <a:pt x="51" y="184"/>
                      <a:pt x="1" y="426"/>
                      <a:pt x="112" y="588"/>
                    </a:cubicBezTo>
                    <a:lnTo>
                      <a:pt x="981" y="1882"/>
                    </a:lnTo>
                    <a:cubicBezTo>
                      <a:pt x="1049" y="1987"/>
                      <a:pt x="1161" y="2039"/>
                      <a:pt x="1279" y="2039"/>
                    </a:cubicBezTo>
                    <a:cubicBezTo>
                      <a:pt x="1356" y="2039"/>
                      <a:pt x="1435" y="2017"/>
                      <a:pt x="1507" y="1973"/>
                    </a:cubicBezTo>
                    <a:cubicBezTo>
                      <a:pt x="1688" y="1852"/>
                      <a:pt x="1739" y="1619"/>
                      <a:pt x="1628" y="1448"/>
                    </a:cubicBezTo>
                    <a:lnTo>
                      <a:pt x="759" y="154"/>
                    </a:lnTo>
                    <a:cubicBezTo>
                      <a:pt x="693" y="60"/>
                      <a:pt x="584" y="1"/>
                      <a:pt x="471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5926226" y="-1465854"/>
                <a:ext cx="46457" cy="7037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39" extrusionOk="0">
                    <a:moveTo>
                      <a:pt x="77" y="1"/>
                    </a:moveTo>
                    <a:cubicBezTo>
                      <a:pt x="69" y="1"/>
                      <a:pt x="60" y="1"/>
                      <a:pt x="52" y="2"/>
                    </a:cubicBezTo>
                    <a:lnTo>
                      <a:pt x="1" y="2"/>
                    </a:lnTo>
                    <a:cubicBezTo>
                      <a:pt x="21" y="22"/>
                      <a:pt x="31" y="33"/>
                      <a:pt x="41" y="53"/>
                    </a:cubicBezTo>
                    <a:lnTo>
                      <a:pt x="910" y="1347"/>
                    </a:lnTo>
                    <a:cubicBezTo>
                      <a:pt x="1022" y="1518"/>
                      <a:pt x="971" y="1751"/>
                      <a:pt x="800" y="1872"/>
                    </a:cubicBezTo>
                    <a:cubicBezTo>
                      <a:pt x="739" y="1902"/>
                      <a:pt x="688" y="1922"/>
                      <a:pt x="627" y="1933"/>
                    </a:cubicBezTo>
                    <a:cubicBezTo>
                      <a:pt x="696" y="2002"/>
                      <a:pt x="791" y="2038"/>
                      <a:pt x="890" y="2038"/>
                    </a:cubicBezTo>
                    <a:cubicBezTo>
                      <a:pt x="965" y="2038"/>
                      <a:pt x="1043" y="2017"/>
                      <a:pt x="1113" y="1973"/>
                    </a:cubicBezTo>
                    <a:cubicBezTo>
                      <a:pt x="1294" y="1852"/>
                      <a:pt x="1345" y="1619"/>
                      <a:pt x="1234" y="1448"/>
                    </a:cubicBezTo>
                    <a:lnTo>
                      <a:pt x="365" y="154"/>
                    </a:lnTo>
                    <a:cubicBezTo>
                      <a:pt x="299" y="60"/>
                      <a:pt x="190" y="1"/>
                      <a:pt x="77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5955530" y="-1401656"/>
                <a:ext cx="60401" cy="70376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2039" extrusionOk="0">
                    <a:moveTo>
                      <a:pt x="481" y="1"/>
                    </a:moveTo>
                    <a:cubicBezTo>
                      <a:pt x="473" y="1"/>
                      <a:pt x="464" y="1"/>
                      <a:pt x="456" y="2"/>
                    </a:cubicBezTo>
                    <a:cubicBezTo>
                      <a:pt x="375" y="2"/>
                      <a:pt x="304" y="22"/>
                      <a:pt x="234" y="73"/>
                    </a:cubicBezTo>
                    <a:cubicBezTo>
                      <a:pt x="61" y="184"/>
                      <a:pt x="1" y="426"/>
                      <a:pt x="122" y="588"/>
                    </a:cubicBezTo>
                    <a:lnTo>
                      <a:pt x="982" y="1882"/>
                    </a:lnTo>
                    <a:cubicBezTo>
                      <a:pt x="1055" y="1987"/>
                      <a:pt x="1170" y="2039"/>
                      <a:pt x="1289" y="2039"/>
                    </a:cubicBezTo>
                    <a:cubicBezTo>
                      <a:pt x="1366" y="2039"/>
                      <a:pt x="1445" y="2017"/>
                      <a:pt x="1517" y="1973"/>
                    </a:cubicBezTo>
                    <a:cubicBezTo>
                      <a:pt x="1689" y="1852"/>
                      <a:pt x="1750" y="1619"/>
                      <a:pt x="1629" y="1448"/>
                    </a:cubicBezTo>
                    <a:lnTo>
                      <a:pt x="759" y="154"/>
                    </a:lnTo>
                    <a:cubicBezTo>
                      <a:pt x="703" y="60"/>
                      <a:pt x="594" y="1"/>
                      <a:pt x="481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5970544" y="-1401621"/>
                <a:ext cx="43316" cy="5657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639" extrusionOk="0">
                    <a:moveTo>
                      <a:pt x="324" y="142"/>
                    </a:moveTo>
                    <a:lnTo>
                      <a:pt x="324" y="153"/>
                    </a:lnTo>
                    <a:lnTo>
                      <a:pt x="1194" y="1447"/>
                    </a:lnTo>
                    <a:cubicBezTo>
                      <a:pt x="1234" y="1507"/>
                      <a:pt x="1254" y="1578"/>
                      <a:pt x="1254" y="1638"/>
                    </a:cubicBezTo>
                    <a:cubicBezTo>
                      <a:pt x="1254" y="1578"/>
                      <a:pt x="1234" y="1507"/>
                      <a:pt x="1194" y="1447"/>
                    </a:cubicBezTo>
                    <a:lnTo>
                      <a:pt x="324" y="153"/>
                    </a:lnTo>
                    <a:lnTo>
                      <a:pt x="324" y="142"/>
                    </a:lnTo>
                    <a:close/>
                    <a:moveTo>
                      <a:pt x="31" y="1"/>
                    </a:moveTo>
                    <a:lnTo>
                      <a:pt x="21" y="1"/>
                    </a:lnTo>
                    <a:lnTo>
                      <a:pt x="1" y="1"/>
                    </a:lnTo>
                    <a:lnTo>
                      <a:pt x="21" y="1"/>
                    </a:lnTo>
                    <a:lnTo>
                      <a:pt x="31" y="1"/>
                    </a:lnTo>
                    <a:cubicBezTo>
                      <a:pt x="82" y="1"/>
                      <a:pt x="122" y="11"/>
                      <a:pt x="172" y="21"/>
                    </a:cubicBezTo>
                    <a:cubicBezTo>
                      <a:pt x="122" y="11"/>
                      <a:pt x="82" y="1"/>
                      <a:pt x="31" y="1"/>
                    </a:cubicBezTo>
                    <a:close/>
                  </a:path>
                </a:pathLst>
              </a:custGeom>
              <a:solidFill>
                <a:srgbClr val="E0C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5967403" y="-1401621"/>
                <a:ext cx="46457" cy="7016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33" extrusionOk="0">
                    <a:moveTo>
                      <a:pt x="92" y="1"/>
                    </a:moveTo>
                    <a:cubicBezTo>
                      <a:pt x="61" y="1"/>
                      <a:pt x="31" y="11"/>
                      <a:pt x="0" y="11"/>
                    </a:cubicBezTo>
                    <a:cubicBezTo>
                      <a:pt x="81" y="41"/>
                      <a:pt x="142" y="82"/>
                      <a:pt x="193" y="153"/>
                    </a:cubicBezTo>
                    <a:lnTo>
                      <a:pt x="1062" y="1447"/>
                    </a:lnTo>
                    <a:cubicBezTo>
                      <a:pt x="1173" y="1618"/>
                      <a:pt x="1112" y="1851"/>
                      <a:pt x="941" y="1972"/>
                    </a:cubicBezTo>
                    <a:cubicBezTo>
                      <a:pt x="900" y="1993"/>
                      <a:pt x="870" y="2013"/>
                      <a:pt x="829" y="2022"/>
                    </a:cubicBezTo>
                    <a:cubicBezTo>
                      <a:pt x="870" y="2033"/>
                      <a:pt x="900" y="2033"/>
                      <a:pt x="941" y="2033"/>
                    </a:cubicBezTo>
                    <a:cubicBezTo>
                      <a:pt x="1022" y="2033"/>
                      <a:pt x="1103" y="2013"/>
                      <a:pt x="1173" y="1972"/>
                    </a:cubicBezTo>
                    <a:cubicBezTo>
                      <a:pt x="1285" y="1891"/>
                      <a:pt x="1345" y="1770"/>
                      <a:pt x="1345" y="1638"/>
                    </a:cubicBezTo>
                    <a:cubicBezTo>
                      <a:pt x="1345" y="1578"/>
                      <a:pt x="1325" y="1507"/>
                      <a:pt x="1285" y="1447"/>
                    </a:cubicBezTo>
                    <a:lnTo>
                      <a:pt x="415" y="153"/>
                    </a:lnTo>
                    <a:lnTo>
                      <a:pt x="415" y="142"/>
                    </a:lnTo>
                    <a:cubicBezTo>
                      <a:pt x="375" y="92"/>
                      <a:pt x="324" y="52"/>
                      <a:pt x="263" y="21"/>
                    </a:cubicBezTo>
                    <a:cubicBezTo>
                      <a:pt x="213" y="11"/>
                      <a:pt x="173" y="1"/>
                      <a:pt x="122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5998087" y="-1337803"/>
                <a:ext cx="53774" cy="59918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736" extrusionOk="0">
                    <a:moveTo>
                      <a:pt x="507" y="0"/>
                    </a:moveTo>
                    <a:cubicBezTo>
                      <a:pt x="494" y="0"/>
                      <a:pt x="480" y="1"/>
                      <a:pt x="466" y="2"/>
                    </a:cubicBezTo>
                    <a:cubicBezTo>
                      <a:pt x="396" y="2"/>
                      <a:pt x="324" y="32"/>
                      <a:pt x="254" y="83"/>
                    </a:cubicBezTo>
                    <a:cubicBezTo>
                      <a:pt x="72" y="194"/>
                      <a:pt x="1" y="406"/>
                      <a:pt x="102" y="548"/>
                    </a:cubicBezTo>
                    <a:lnTo>
                      <a:pt x="820" y="1619"/>
                    </a:lnTo>
                    <a:cubicBezTo>
                      <a:pt x="870" y="1697"/>
                      <a:pt x="960" y="1735"/>
                      <a:pt x="1060" y="1735"/>
                    </a:cubicBezTo>
                    <a:cubicBezTo>
                      <a:pt x="1143" y="1735"/>
                      <a:pt x="1233" y="1710"/>
                      <a:pt x="1315" y="1660"/>
                    </a:cubicBezTo>
                    <a:cubicBezTo>
                      <a:pt x="1487" y="1539"/>
                      <a:pt x="1558" y="1326"/>
                      <a:pt x="1467" y="1184"/>
                    </a:cubicBezTo>
                    <a:lnTo>
                      <a:pt x="749" y="113"/>
                    </a:lnTo>
                    <a:cubicBezTo>
                      <a:pt x="696" y="33"/>
                      <a:pt x="604" y="0"/>
                      <a:pt x="507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6015206" y="-1337803"/>
                <a:ext cx="36655" cy="5991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736" extrusionOk="0">
                    <a:moveTo>
                      <a:pt x="32" y="0"/>
                    </a:moveTo>
                    <a:cubicBezTo>
                      <a:pt x="22" y="0"/>
                      <a:pt x="11" y="1"/>
                      <a:pt x="1" y="2"/>
                    </a:cubicBezTo>
                    <a:cubicBezTo>
                      <a:pt x="10" y="12"/>
                      <a:pt x="31" y="22"/>
                      <a:pt x="41" y="42"/>
                    </a:cubicBezTo>
                    <a:lnTo>
                      <a:pt x="758" y="1114"/>
                    </a:lnTo>
                    <a:cubicBezTo>
                      <a:pt x="850" y="1255"/>
                      <a:pt x="779" y="1467"/>
                      <a:pt x="607" y="1589"/>
                    </a:cubicBezTo>
                    <a:cubicBezTo>
                      <a:pt x="526" y="1640"/>
                      <a:pt x="445" y="1660"/>
                      <a:pt x="365" y="1660"/>
                    </a:cubicBezTo>
                    <a:cubicBezTo>
                      <a:pt x="415" y="1710"/>
                      <a:pt x="488" y="1736"/>
                      <a:pt x="569" y="1736"/>
                    </a:cubicBezTo>
                    <a:cubicBezTo>
                      <a:pt x="650" y="1736"/>
                      <a:pt x="738" y="1710"/>
                      <a:pt x="819" y="1660"/>
                    </a:cubicBezTo>
                    <a:cubicBezTo>
                      <a:pt x="991" y="1539"/>
                      <a:pt x="1062" y="1326"/>
                      <a:pt x="971" y="1184"/>
                    </a:cubicBezTo>
                    <a:lnTo>
                      <a:pt x="253" y="113"/>
                    </a:lnTo>
                    <a:cubicBezTo>
                      <a:pt x="199" y="40"/>
                      <a:pt x="120" y="0"/>
                      <a:pt x="32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5828894" y="-1184936"/>
                <a:ext cx="84803" cy="47838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1386" extrusionOk="0">
                    <a:moveTo>
                      <a:pt x="2041" y="0"/>
                    </a:moveTo>
                    <a:cubicBezTo>
                      <a:pt x="2001" y="0"/>
                      <a:pt x="1961" y="7"/>
                      <a:pt x="1921" y="21"/>
                    </a:cubicBezTo>
                    <a:lnTo>
                      <a:pt x="324" y="567"/>
                    </a:lnTo>
                    <a:cubicBezTo>
                      <a:pt x="112" y="637"/>
                      <a:pt x="1" y="870"/>
                      <a:pt x="82" y="1092"/>
                    </a:cubicBezTo>
                    <a:cubicBezTo>
                      <a:pt x="138" y="1271"/>
                      <a:pt x="301" y="1385"/>
                      <a:pt x="473" y="1385"/>
                    </a:cubicBezTo>
                    <a:cubicBezTo>
                      <a:pt x="514" y="1385"/>
                      <a:pt x="556" y="1378"/>
                      <a:pt x="597" y="1365"/>
                    </a:cubicBezTo>
                    <a:lnTo>
                      <a:pt x="2194" y="819"/>
                    </a:lnTo>
                    <a:cubicBezTo>
                      <a:pt x="2315" y="778"/>
                      <a:pt x="2407" y="668"/>
                      <a:pt x="2436" y="536"/>
                    </a:cubicBezTo>
                    <a:cubicBezTo>
                      <a:pt x="2457" y="465"/>
                      <a:pt x="2457" y="374"/>
                      <a:pt x="2427" y="293"/>
                    </a:cubicBezTo>
                    <a:cubicBezTo>
                      <a:pt x="2369" y="114"/>
                      <a:pt x="2207" y="0"/>
                      <a:pt x="2041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5829239" y="-1168196"/>
                <a:ext cx="84113" cy="3109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901" extrusionOk="0">
                    <a:moveTo>
                      <a:pt x="2437" y="1"/>
                    </a:moveTo>
                    <a:lnTo>
                      <a:pt x="2376" y="31"/>
                    </a:lnTo>
                    <a:lnTo>
                      <a:pt x="779" y="576"/>
                    </a:lnTo>
                    <a:cubicBezTo>
                      <a:pt x="738" y="590"/>
                      <a:pt x="696" y="597"/>
                      <a:pt x="656" y="597"/>
                    </a:cubicBezTo>
                    <a:cubicBezTo>
                      <a:pt x="486" y="597"/>
                      <a:pt x="329" y="483"/>
                      <a:pt x="263" y="304"/>
                    </a:cubicBezTo>
                    <a:cubicBezTo>
                      <a:pt x="243" y="243"/>
                      <a:pt x="243" y="172"/>
                      <a:pt x="243" y="111"/>
                    </a:cubicBezTo>
                    <a:cubicBezTo>
                      <a:pt x="81" y="203"/>
                      <a:pt x="1" y="415"/>
                      <a:pt x="72" y="607"/>
                    </a:cubicBezTo>
                    <a:cubicBezTo>
                      <a:pt x="128" y="786"/>
                      <a:pt x="291" y="900"/>
                      <a:pt x="463" y="900"/>
                    </a:cubicBezTo>
                    <a:cubicBezTo>
                      <a:pt x="504" y="900"/>
                      <a:pt x="546" y="893"/>
                      <a:pt x="587" y="880"/>
                    </a:cubicBezTo>
                    <a:lnTo>
                      <a:pt x="2184" y="334"/>
                    </a:lnTo>
                    <a:cubicBezTo>
                      <a:pt x="2305" y="293"/>
                      <a:pt x="2397" y="183"/>
                      <a:pt x="2426" y="51"/>
                    </a:cubicBezTo>
                    <a:cubicBezTo>
                      <a:pt x="2437" y="41"/>
                      <a:pt x="2437" y="21"/>
                      <a:pt x="2437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5749682" y="-1158049"/>
                <a:ext cx="84838" cy="4780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385" extrusionOk="0">
                    <a:moveTo>
                      <a:pt x="2029" y="1"/>
                    </a:moveTo>
                    <a:cubicBezTo>
                      <a:pt x="1990" y="1"/>
                      <a:pt x="1951" y="7"/>
                      <a:pt x="1912" y="20"/>
                    </a:cubicBezTo>
                    <a:lnTo>
                      <a:pt x="315" y="565"/>
                    </a:lnTo>
                    <a:cubicBezTo>
                      <a:pt x="112" y="637"/>
                      <a:pt x="1" y="879"/>
                      <a:pt x="72" y="1091"/>
                    </a:cubicBezTo>
                    <a:cubicBezTo>
                      <a:pt x="137" y="1271"/>
                      <a:pt x="301" y="1384"/>
                      <a:pt x="468" y="1384"/>
                    </a:cubicBezTo>
                    <a:cubicBezTo>
                      <a:pt x="508" y="1384"/>
                      <a:pt x="548" y="1378"/>
                      <a:pt x="587" y="1364"/>
                    </a:cubicBezTo>
                    <a:lnTo>
                      <a:pt x="2184" y="828"/>
                    </a:lnTo>
                    <a:cubicBezTo>
                      <a:pt x="2316" y="778"/>
                      <a:pt x="2407" y="677"/>
                      <a:pt x="2437" y="545"/>
                    </a:cubicBezTo>
                    <a:cubicBezTo>
                      <a:pt x="2458" y="464"/>
                      <a:pt x="2458" y="384"/>
                      <a:pt x="2427" y="293"/>
                    </a:cubicBezTo>
                    <a:cubicBezTo>
                      <a:pt x="2361" y="120"/>
                      <a:pt x="2201" y="1"/>
                      <a:pt x="2029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5750752" y="-1143449"/>
                <a:ext cx="83423" cy="33203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962" extrusionOk="0">
                    <a:moveTo>
                      <a:pt x="2416" y="1"/>
                    </a:moveTo>
                    <a:cubicBezTo>
                      <a:pt x="2376" y="72"/>
                      <a:pt x="2305" y="133"/>
                      <a:pt x="2224" y="163"/>
                    </a:cubicBezTo>
                    <a:lnTo>
                      <a:pt x="627" y="699"/>
                    </a:lnTo>
                    <a:cubicBezTo>
                      <a:pt x="586" y="712"/>
                      <a:pt x="545" y="719"/>
                      <a:pt x="504" y="719"/>
                    </a:cubicBezTo>
                    <a:cubicBezTo>
                      <a:pt x="331" y="719"/>
                      <a:pt x="169" y="605"/>
                      <a:pt x="111" y="426"/>
                    </a:cubicBezTo>
                    <a:cubicBezTo>
                      <a:pt x="102" y="385"/>
                      <a:pt x="91" y="345"/>
                      <a:pt x="91" y="304"/>
                    </a:cubicBezTo>
                    <a:cubicBezTo>
                      <a:pt x="21" y="405"/>
                      <a:pt x="1" y="537"/>
                      <a:pt x="41" y="668"/>
                    </a:cubicBezTo>
                    <a:cubicBezTo>
                      <a:pt x="106" y="848"/>
                      <a:pt x="270" y="961"/>
                      <a:pt x="437" y="961"/>
                    </a:cubicBezTo>
                    <a:cubicBezTo>
                      <a:pt x="477" y="961"/>
                      <a:pt x="517" y="955"/>
                      <a:pt x="556" y="941"/>
                    </a:cubicBezTo>
                    <a:lnTo>
                      <a:pt x="2153" y="405"/>
                    </a:lnTo>
                    <a:cubicBezTo>
                      <a:pt x="2285" y="355"/>
                      <a:pt x="2376" y="254"/>
                      <a:pt x="2406" y="122"/>
                    </a:cubicBezTo>
                    <a:cubicBezTo>
                      <a:pt x="2416" y="82"/>
                      <a:pt x="2416" y="41"/>
                      <a:pt x="2416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5684104" y="-1131369"/>
                <a:ext cx="71204" cy="4397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1274" extrusionOk="0">
                    <a:moveTo>
                      <a:pt x="1664" y="0"/>
                    </a:moveTo>
                    <a:cubicBezTo>
                      <a:pt x="1635" y="0"/>
                      <a:pt x="1606" y="5"/>
                      <a:pt x="1577" y="15"/>
                    </a:cubicBezTo>
                    <a:lnTo>
                      <a:pt x="254" y="460"/>
                    </a:lnTo>
                    <a:cubicBezTo>
                      <a:pt x="81" y="520"/>
                      <a:pt x="0" y="743"/>
                      <a:pt x="81" y="965"/>
                    </a:cubicBezTo>
                    <a:cubicBezTo>
                      <a:pt x="141" y="1151"/>
                      <a:pt x="292" y="1273"/>
                      <a:pt x="440" y="1273"/>
                    </a:cubicBezTo>
                    <a:cubicBezTo>
                      <a:pt x="469" y="1273"/>
                      <a:pt x="498" y="1269"/>
                      <a:pt x="526" y="1259"/>
                    </a:cubicBezTo>
                    <a:lnTo>
                      <a:pt x="1851" y="814"/>
                    </a:lnTo>
                    <a:cubicBezTo>
                      <a:pt x="1961" y="773"/>
                      <a:pt x="2033" y="672"/>
                      <a:pt x="2053" y="551"/>
                    </a:cubicBezTo>
                    <a:cubicBezTo>
                      <a:pt x="2063" y="470"/>
                      <a:pt x="2053" y="389"/>
                      <a:pt x="2022" y="308"/>
                    </a:cubicBezTo>
                    <a:cubicBezTo>
                      <a:pt x="1963" y="123"/>
                      <a:pt x="1813" y="0"/>
                      <a:pt x="1664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684449" y="-1114457"/>
                <a:ext cx="70169" cy="270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784" extrusionOk="0">
                    <a:moveTo>
                      <a:pt x="183" y="0"/>
                    </a:moveTo>
                    <a:lnTo>
                      <a:pt x="183" y="0"/>
                    </a:lnTo>
                    <a:cubicBezTo>
                      <a:pt x="51" y="81"/>
                      <a:pt x="1" y="283"/>
                      <a:pt x="71" y="475"/>
                    </a:cubicBezTo>
                    <a:cubicBezTo>
                      <a:pt x="131" y="661"/>
                      <a:pt x="282" y="783"/>
                      <a:pt x="430" y="783"/>
                    </a:cubicBezTo>
                    <a:cubicBezTo>
                      <a:pt x="459" y="783"/>
                      <a:pt x="488" y="779"/>
                      <a:pt x="516" y="769"/>
                    </a:cubicBezTo>
                    <a:lnTo>
                      <a:pt x="1841" y="324"/>
                    </a:lnTo>
                    <a:cubicBezTo>
                      <a:pt x="1942" y="283"/>
                      <a:pt x="2002" y="203"/>
                      <a:pt x="2032" y="91"/>
                    </a:cubicBezTo>
                    <a:lnTo>
                      <a:pt x="2032" y="91"/>
                    </a:lnTo>
                    <a:lnTo>
                      <a:pt x="1972" y="122"/>
                    </a:lnTo>
                    <a:lnTo>
                      <a:pt x="648" y="566"/>
                    </a:lnTo>
                    <a:cubicBezTo>
                      <a:pt x="620" y="576"/>
                      <a:pt x="590" y="581"/>
                      <a:pt x="561" y="581"/>
                    </a:cubicBezTo>
                    <a:cubicBezTo>
                      <a:pt x="413" y="581"/>
                      <a:pt x="262" y="459"/>
                      <a:pt x="203" y="273"/>
                    </a:cubicBezTo>
                    <a:cubicBezTo>
                      <a:pt x="172" y="182"/>
                      <a:pt x="163" y="81"/>
                      <a:pt x="183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5925191" y="-1472170"/>
                <a:ext cx="63162" cy="7696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230" extrusionOk="0">
                    <a:moveTo>
                      <a:pt x="1370" y="0"/>
                    </a:moveTo>
                    <a:cubicBezTo>
                      <a:pt x="1237" y="0"/>
                      <a:pt x="1110" y="63"/>
                      <a:pt x="1041" y="175"/>
                    </a:cubicBezTo>
                    <a:lnTo>
                      <a:pt x="122" y="1590"/>
                    </a:lnTo>
                    <a:cubicBezTo>
                      <a:pt x="1" y="1782"/>
                      <a:pt x="61" y="2035"/>
                      <a:pt x="264" y="2156"/>
                    </a:cubicBezTo>
                    <a:cubicBezTo>
                      <a:pt x="337" y="2206"/>
                      <a:pt x="419" y="2230"/>
                      <a:pt x="499" y="2230"/>
                    </a:cubicBezTo>
                    <a:cubicBezTo>
                      <a:pt x="629" y="2230"/>
                      <a:pt x="755" y="2168"/>
                      <a:pt x="830" y="2055"/>
                    </a:cubicBezTo>
                    <a:lnTo>
                      <a:pt x="1749" y="640"/>
                    </a:lnTo>
                    <a:cubicBezTo>
                      <a:pt x="1820" y="519"/>
                      <a:pt x="1830" y="377"/>
                      <a:pt x="1769" y="256"/>
                    </a:cubicBezTo>
                    <a:cubicBezTo>
                      <a:pt x="1739" y="185"/>
                      <a:pt x="1679" y="124"/>
                      <a:pt x="1608" y="74"/>
                    </a:cubicBezTo>
                    <a:cubicBezTo>
                      <a:pt x="1534" y="24"/>
                      <a:pt x="1451" y="0"/>
                      <a:pt x="1370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5925881" y="-1464749"/>
                <a:ext cx="62472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15" extrusionOk="0">
                    <a:moveTo>
                      <a:pt x="1729" y="1"/>
                    </a:moveTo>
                    <a:cubicBezTo>
                      <a:pt x="1719" y="21"/>
                      <a:pt x="1709" y="41"/>
                      <a:pt x="1689" y="61"/>
                    </a:cubicBezTo>
                    <a:lnTo>
                      <a:pt x="779" y="1476"/>
                    </a:lnTo>
                    <a:cubicBezTo>
                      <a:pt x="704" y="1589"/>
                      <a:pt x="579" y="1651"/>
                      <a:pt x="446" y="1651"/>
                    </a:cubicBezTo>
                    <a:cubicBezTo>
                      <a:pt x="365" y="1651"/>
                      <a:pt x="280" y="1627"/>
                      <a:pt x="203" y="1578"/>
                    </a:cubicBezTo>
                    <a:cubicBezTo>
                      <a:pt x="152" y="1547"/>
                      <a:pt x="102" y="1497"/>
                      <a:pt x="71" y="1446"/>
                    </a:cubicBezTo>
                    <a:lnTo>
                      <a:pt x="71" y="1446"/>
                    </a:lnTo>
                    <a:cubicBezTo>
                      <a:pt x="1" y="1618"/>
                      <a:pt x="71" y="1830"/>
                      <a:pt x="244" y="1941"/>
                    </a:cubicBezTo>
                    <a:cubicBezTo>
                      <a:pt x="317" y="1991"/>
                      <a:pt x="399" y="2015"/>
                      <a:pt x="479" y="2015"/>
                    </a:cubicBezTo>
                    <a:cubicBezTo>
                      <a:pt x="609" y="2015"/>
                      <a:pt x="735" y="1953"/>
                      <a:pt x="810" y="1840"/>
                    </a:cubicBezTo>
                    <a:lnTo>
                      <a:pt x="1729" y="425"/>
                    </a:lnTo>
                    <a:cubicBezTo>
                      <a:pt x="1800" y="304"/>
                      <a:pt x="1810" y="162"/>
                      <a:pt x="1749" y="41"/>
                    </a:cubicBezTo>
                    <a:cubicBezTo>
                      <a:pt x="1740" y="31"/>
                      <a:pt x="1729" y="10"/>
                      <a:pt x="1729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5879838" y="-1401690"/>
                <a:ext cx="62852" cy="7683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226" extrusionOk="0">
                    <a:moveTo>
                      <a:pt x="1364" y="0"/>
                    </a:moveTo>
                    <a:cubicBezTo>
                      <a:pt x="1232" y="0"/>
                      <a:pt x="1107" y="62"/>
                      <a:pt x="1032" y="175"/>
                    </a:cubicBezTo>
                    <a:lnTo>
                      <a:pt x="122" y="1590"/>
                    </a:lnTo>
                    <a:cubicBezTo>
                      <a:pt x="1" y="1772"/>
                      <a:pt x="61" y="2024"/>
                      <a:pt x="253" y="2156"/>
                    </a:cubicBezTo>
                    <a:cubicBezTo>
                      <a:pt x="330" y="2202"/>
                      <a:pt x="414" y="2225"/>
                      <a:pt x="495" y="2225"/>
                    </a:cubicBezTo>
                    <a:cubicBezTo>
                      <a:pt x="628" y="2225"/>
                      <a:pt x="754" y="2164"/>
                      <a:pt x="829" y="2045"/>
                    </a:cubicBezTo>
                    <a:lnTo>
                      <a:pt x="1739" y="630"/>
                    </a:lnTo>
                    <a:cubicBezTo>
                      <a:pt x="1820" y="519"/>
                      <a:pt x="1820" y="377"/>
                      <a:pt x="1769" y="256"/>
                    </a:cubicBezTo>
                    <a:cubicBezTo>
                      <a:pt x="1729" y="185"/>
                      <a:pt x="1679" y="114"/>
                      <a:pt x="1607" y="74"/>
                    </a:cubicBezTo>
                    <a:cubicBezTo>
                      <a:pt x="1530" y="24"/>
                      <a:pt x="1446" y="0"/>
                      <a:pt x="1364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5881944" y="-1396375"/>
                <a:ext cx="60746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2072" extrusionOk="0">
                    <a:moveTo>
                      <a:pt x="1638" y="1"/>
                    </a:moveTo>
                    <a:lnTo>
                      <a:pt x="1638" y="1"/>
                    </a:lnTo>
                    <a:cubicBezTo>
                      <a:pt x="1648" y="91"/>
                      <a:pt x="1627" y="172"/>
                      <a:pt x="1587" y="253"/>
                    </a:cubicBezTo>
                    <a:lnTo>
                      <a:pt x="667" y="1668"/>
                    </a:lnTo>
                    <a:cubicBezTo>
                      <a:pt x="592" y="1781"/>
                      <a:pt x="467" y="1843"/>
                      <a:pt x="337" y="1843"/>
                    </a:cubicBezTo>
                    <a:cubicBezTo>
                      <a:pt x="256" y="1843"/>
                      <a:pt x="174" y="1820"/>
                      <a:pt x="101" y="1769"/>
                    </a:cubicBezTo>
                    <a:cubicBezTo>
                      <a:pt x="61" y="1749"/>
                      <a:pt x="30" y="1719"/>
                      <a:pt x="0" y="1679"/>
                    </a:cubicBezTo>
                    <a:lnTo>
                      <a:pt x="0" y="1679"/>
                    </a:lnTo>
                    <a:cubicBezTo>
                      <a:pt x="10" y="1810"/>
                      <a:pt x="81" y="1921"/>
                      <a:pt x="192" y="2002"/>
                    </a:cubicBezTo>
                    <a:cubicBezTo>
                      <a:pt x="269" y="2048"/>
                      <a:pt x="353" y="2071"/>
                      <a:pt x="434" y="2071"/>
                    </a:cubicBezTo>
                    <a:cubicBezTo>
                      <a:pt x="567" y="2071"/>
                      <a:pt x="693" y="2010"/>
                      <a:pt x="768" y="1891"/>
                    </a:cubicBezTo>
                    <a:lnTo>
                      <a:pt x="1678" y="476"/>
                    </a:lnTo>
                    <a:cubicBezTo>
                      <a:pt x="1759" y="365"/>
                      <a:pt x="1759" y="223"/>
                      <a:pt x="1708" y="102"/>
                    </a:cubicBezTo>
                    <a:cubicBezTo>
                      <a:pt x="1688" y="71"/>
                      <a:pt x="1668" y="31"/>
                      <a:pt x="1638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5841458" y="-1331763"/>
                <a:ext cx="56570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896" extrusionOk="0">
                    <a:moveTo>
                      <a:pt x="1132" y="1"/>
                    </a:moveTo>
                    <a:cubicBezTo>
                      <a:pt x="1019" y="1"/>
                      <a:pt x="917" y="44"/>
                      <a:pt x="860" y="130"/>
                    </a:cubicBezTo>
                    <a:lnTo>
                      <a:pt x="102" y="1303"/>
                    </a:lnTo>
                    <a:cubicBezTo>
                      <a:pt x="1" y="1454"/>
                      <a:pt x="82" y="1687"/>
                      <a:pt x="284" y="1808"/>
                    </a:cubicBezTo>
                    <a:cubicBezTo>
                      <a:pt x="369" y="1867"/>
                      <a:pt x="465" y="1895"/>
                      <a:pt x="553" y="1895"/>
                    </a:cubicBezTo>
                    <a:cubicBezTo>
                      <a:pt x="662" y="1895"/>
                      <a:pt x="759" y="1852"/>
                      <a:pt x="809" y="1768"/>
                    </a:cubicBezTo>
                    <a:lnTo>
                      <a:pt x="1578" y="585"/>
                    </a:lnTo>
                    <a:cubicBezTo>
                      <a:pt x="1638" y="494"/>
                      <a:pt x="1628" y="373"/>
                      <a:pt x="1567" y="261"/>
                    </a:cubicBezTo>
                    <a:cubicBezTo>
                      <a:pt x="1527" y="191"/>
                      <a:pt x="1466" y="130"/>
                      <a:pt x="1396" y="79"/>
                    </a:cubicBezTo>
                    <a:cubicBezTo>
                      <a:pt x="1312" y="27"/>
                      <a:pt x="1219" y="1"/>
                      <a:pt x="1132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842148" y="-1321685"/>
                <a:ext cx="55500" cy="55362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604" extrusionOk="0">
                    <a:moveTo>
                      <a:pt x="1558" y="0"/>
                    </a:moveTo>
                    <a:cubicBezTo>
                      <a:pt x="1558" y="20"/>
                      <a:pt x="1547" y="40"/>
                      <a:pt x="1537" y="61"/>
                    </a:cubicBezTo>
                    <a:lnTo>
                      <a:pt x="769" y="1233"/>
                    </a:lnTo>
                    <a:cubicBezTo>
                      <a:pt x="718" y="1319"/>
                      <a:pt x="618" y="1362"/>
                      <a:pt x="506" y="1362"/>
                    </a:cubicBezTo>
                    <a:cubicBezTo>
                      <a:pt x="420" y="1362"/>
                      <a:pt x="327" y="1336"/>
                      <a:pt x="244" y="1283"/>
                    </a:cubicBezTo>
                    <a:cubicBezTo>
                      <a:pt x="152" y="1223"/>
                      <a:pt x="91" y="1152"/>
                      <a:pt x="51" y="1072"/>
                    </a:cubicBezTo>
                    <a:lnTo>
                      <a:pt x="51" y="1072"/>
                    </a:lnTo>
                    <a:cubicBezTo>
                      <a:pt x="1" y="1223"/>
                      <a:pt x="82" y="1405"/>
                      <a:pt x="264" y="1516"/>
                    </a:cubicBezTo>
                    <a:cubicBezTo>
                      <a:pt x="349" y="1575"/>
                      <a:pt x="445" y="1603"/>
                      <a:pt x="533" y="1603"/>
                    </a:cubicBezTo>
                    <a:cubicBezTo>
                      <a:pt x="642" y="1603"/>
                      <a:pt x="739" y="1560"/>
                      <a:pt x="789" y="1476"/>
                    </a:cubicBezTo>
                    <a:lnTo>
                      <a:pt x="1558" y="293"/>
                    </a:lnTo>
                    <a:cubicBezTo>
                      <a:pt x="1608" y="212"/>
                      <a:pt x="1608" y="101"/>
                      <a:pt x="1558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962881" y="-1219141"/>
                <a:ext cx="30373" cy="8552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478" extrusionOk="0">
                    <a:moveTo>
                      <a:pt x="465" y="1"/>
                    </a:moveTo>
                    <a:cubicBezTo>
                      <a:pt x="232" y="1"/>
                      <a:pt x="41" y="172"/>
                      <a:pt x="30" y="385"/>
                    </a:cubicBezTo>
                    <a:lnTo>
                      <a:pt x="0" y="2073"/>
                    </a:lnTo>
                    <a:cubicBezTo>
                      <a:pt x="0" y="2295"/>
                      <a:pt x="182" y="2477"/>
                      <a:pt x="414" y="2477"/>
                    </a:cubicBezTo>
                    <a:cubicBezTo>
                      <a:pt x="421" y="2477"/>
                      <a:pt x="428" y="2477"/>
                      <a:pt x="435" y="2477"/>
                    </a:cubicBezTo>
                    <a:cubicBezTo>
                      <a:pt x="658" y="2477"/>
                      <a:pt x="839" y="2309"/>
                      <a:pt x="839" y="2093"/>
                    </a:cubicBezTo>
                    <a:lnTo>
                      <a:pt x="879" y="405"/>
                    </a:lnTo>
                    <a:cubicBezTo>
                      <a:pt x="879" y="273"/>
                      <a:pt x="809" y="152"/>
                      <a:pt x="697" y="71"/>
                    </a:cubicBezTo>
                    <a:cubicBezTo>
                      <a:pt x="637" y="31"/>
                      <a:pt x="556" y="1"/>
                      <a:pt x="465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5963226" y="-1217380"/>
                <a:ext cx="30028" cy="83768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427" extrusionOk="0">
                    <a:moveTo>
                      <a:pt x="647" y="0"/>
                    </a:moveTo>
                    <a:lnTo>
                      <a:pt x="647" y="71"/>
                    </a:lnTo>
                    <a:lnTo>
                      <a:pt x="617" y="1759"/>
                    </a:lnTo>
                    <a:cubicBezTo>
                      <a:pt x="607" y="1972"/>
                      <a:pt x="415" y="2143"/>
                      <a:pt x="182" y="2143"/>
                    </a:cubicBezTo>
                    <a:cubicBezTo>
                      <a:pt x="112" y="2143"/>
                      <a:pt x="51" y="2123"/>
                      <a:pt x="0" y="2093"/>
                    </a:cubicBezTo>
                    <a:lnTo>
                      <a:pt x="0" y="2093"/>
                    </a:lnTo>
                    <a:cubicBezTo>
                      <a:pt x="31" y="2284"/>
                      <a:pt x="193" y="2426"/>
                      <a:pt x="404" y="2426"/>
                    </a:cubicBezTo>
                    <a:cubicBezTo>
                      <a:pt x="411" y="2426"/>
                      <a:pt x="418" y="2426"/>
                      <a:pt x="425" y="2426"/>
                    </a:cubicBezTo>
                    <a:cubicBezTo>
                      <a:pt x="648" y="2426"/>
                      <a:pt x="829" y="2258"/>
                      <a:pt x="829" y="2042"/>
                    </a:cubicBezTo>
                    <a:lnTo>
                      <a:pt x="869" y="354"/>
                    </a:lnTo>
                    <a:cubicBezTo>
                      <a:pt x="869" y="222"/>
                      <a:pt x="799" y="101"/>
                      <a:pt x="687" y="20"/>
                    </a:cubicBezTo>
                    <a:cubicBezTo>
                      <a:pt x="678" y="11"/>
                      <a:pt x="658" y="0"/>
                      <a:pt x="647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5961121" y="-1135407"/>
                <a:ext cx="30408" cy="85873"/>
              </a:xfrm>
              <a:custGeom>
                <a:avLst/>
                <a:gdLst/>
                <a:ahLst/>
                <a:cxnLst/>
                <a:rect l="l" t="t" r="r" b="b"/>
                <a:pathLst>
                  <a:path w="881" h="2488" extrusionOk="0">
                    <a:moveTo>
                      <a:pt x="465" y="1"/>
                    </a:moveTo>
                    <a:cubicBezTo>
                      <a:pt x="233" y="1"/>
                      <a:pt x="41" y="172"/>
                      <a:pt x="31" y="395"/>
                    </a:cubicBezTo>
                    <a:lnTo>
                      <a:pt x="0" y="2073"/>
                    </a:lnTo>
                    <a:cubicBezTo>
                      <a:pt x="0" y="2295"/>
                      <a:pt x="182" y="2477"/>
                      <a:pt x="415" y="2488"/>
                    </a:cubicBezTo>
                    <a:cubicBezTo>
                      <a:pt x="647" y="2488"/>
                      <a:pt x="840" y="2315"/>
                      <a:pt x="850" y="2093"/>
                    </a:cubicBezTo>
                    <a:lnTo>
                      <a:pt x="880" y="405"/>
                    </a:lnTo>
                    <a:cubicBezTo>
                      <a:pt x="880" y="273"/>
                      <a:pt x="809" y="152"/>
                      <a:pt x="698" y="71"/>
                    </a:cubicBezTo>
                    <a:cubicBezTo>
                      <a:pt x="638" y="31"/>
                      <a:pt x="557" y="1"/>
                      <a:pt x="465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963917" y="-1134682"/>
                <a:ext cx="27612" cy="8514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467" extrusionOk="0">
                    <a:moveTo>
                      <a:pt x="516" y="0"/>
                    </a:moveTo>
                    <a:cubicBezTo>
                      <a:pt x="566" y="70"/>
                      <a:pt x="597" y="151"/>
                      <a:pt x="597" y="243"/>
                    </a:cubicBezTo>
                    <a:lnTo>
                      <a:pt x="557" y="1930"/>
                    </a:lnTo>
                    <a:cubicBezTo>
                      <a:pt x="557" y="2146"/>
                      <a:pt x="375" y="2315"/>
                      <a:pt x="152" y="2315"/>
                    </a:cubicBezTo>
                    <a:cubicBezTo>
                      <a:pt x="146" y="2315"/>
                      <a:pt x="139" y="2315"/>
                      <a:pt x="132" y="2314"/>
                    </a:cubicBezTo>
                    <a:cubicBezTo>
                      <a:pt x="81" y="2314"/>
                      <a:pt x="41" y="2305"/>
                      <a:pt x="0" y="2294"/>
                    </a:cubicBezTo>
                    <a:lnTo>
                      <a:pt x="0" y="2294"/>
                    </a:lnTo>
                    <a:cubicBezTo>
                      <a:pt x="71" y="2395"/>
                      <a:pt x="193" y="2456"/>
                      <a:pt x="334" y="2467"/>
                    </a:cubicBezTo>
                    <a:cubicBezTo>
                      <a:pt x="566" y="2467"/>
                      <a:pt x="759" y="2294"/>
                      <a:pt x="769" y="2072"/>
                    </a:cubicBezTo>
                    <a:lnTo>
                      <a:pt x="799" y="384"/>
                    </a:lnTo>
                    <a:cubicBezTo>
                      <a:pt x="799" y="252"/>
                      <a:pt x="728" y="131"/>
                      <a:pt x="617" y="50"/>
                    </a:cubicBezTo>
                    <a:cubicBezTo>
                      <a:pt x="587" y="30"/>
                      <a:pt x="557" y="20"/>
                      <a:pt x="516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959740" y="-1051674"/>
                <a:ext cx="30373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063" extrusionOk="0">
                    <a:moveTo>
                      <a:pt x="455" y="1"/>
                    </a:moveTo>
                    <a:cubicBezTo>
                      <a:pt x="222" y="1"/>
                      <a:pt x="31" y="142"/>
                      <a:pt x="31" y="324"/>
                    </a:cubicBezTo>
                    <a:lnTo>
                      <a:pt x="0" y="1729"/>
                    </a:lnTo>
                    <a:cubicBezTo>
                      <a:pt x="0" y="1911"/>
                      <a:pt x="182" y="2063"/>
                      <a:pt x="415" y="2063"/>
                    </a:cubicBezTo>
                    <a:cubicBezTo>
                      <a:pt x="647" y="2063"/>
                      <a:pt x="839" y="1921"/>
                      <a:pt x="839" y="1739"/>
                    </a:cubicBezTo>
                    <a:lnTo>
                      <a:pt x="869" y="345"/>
                    </a:lnTo>
                    <a:cubicBezTo>
                      <a:pt x="880" y="233"/>
                      <a:pt x="799" y="132"/>
                      <a:pt x="698" y="62"/>
                    </a:cubicBezTo>
                    <a:cubicBezTo>
                      <a:pt x="627" y="31"/>
                      <a:pt x="546" y="11"/>
                      <a:pt x="455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960086" y="-1048878"/>
                <a:ext cx="29683" cy="68409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982" extrusionOk="0">
                    <a:moveTo>
                      <a:pt x="708" y="1"/>
                    </a:moveTo>
                    <a:lnTo>
                      <a:pt x="708" y="1"/>
                    </a:lnTo>
                    <a:cubicBezTo>
                      <a:pt x="718" y="21"/>
                      <a:pt x="718" y="41"/>
                      <a:pt x="718" y="71"/>
                    </a:cubicBezTo>
                    <a:lnTo>
                      <a:pt x="688" y="1466"/>
                    </a:lnTo>
                    <a:cubicBezTo>
                      <a:pt x="688" y="1648"/>
                      <a:pt x="495" y="1789"/>
                      <a:pt x="263" y="1789"/>
                    </a:cubicBezTo>
                    <a:cubicBezTo>
                      <a:pt x="162" y="1789"/>
                      <a:pt x="71" y="1760"/>
                      <a:pt x="1" y="1709"/>
                    </a:cubicBezTo>
                    <a:lnTo>
                      <a:pt x="1" y="1709"/>
                    </a:lnTo>
                    <a:cubicBezTo>
                      <a:pt x="30" y="1861"/>
                      <a:pt x="203" y="1982"/>
                      <a:pt x="405" y="1982"/>
                    </a:cubicBezTo>
                    <a:cubicBezTo>
                      <a:pt x="637" y="1982"/>
                      <a:pt x="829" y="1840"/>
                      <a:pt x="829" y="1658"/>
                    </a:cubicBezTo>
                    <a:lnTo>
                      <a:pt x="859" y="264"/>
                    </a:lnTo>
                    <a:cubicBezTo>
                      <a:pt x="859" y="162"/>
                      <a:pt x="809" y="61"/>
                      <a:pt x="708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6165553" y="-1260075"/>
                <a:ext cx="84838" cy="52704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527" extrusionOk="0">
                    <a:moveTo>
                      <a:pt x="473" y="1"/>
                    </a:moveTo>
                    <a:cubicBezTo>
                      <a:pt x="317" y="1"/>
                      <a:pt x="168" y="98"/>
                      <a:pt x="92" y="257"/>
                    </a:cubicBezTo>
                    <a:cubicBezTo>
                      <a:pt x="1" y="469"/>
                      <a:pt x="82" y="711"/>
                      <a:pt x="284" y="803"/>
                    </a:cubicBezTo>
                    <a:lnTo>
                      <a:pt x="1831" y="1490"/>
                    </a:lnTo>
                    <a:cubicBezTo>
                      <a:pt x="1880" y="1515"/>
                      <a:pt x="1933" y="1526"/>
                      <a:pt x="1985" y="1526"/>
                    </a:cubicBezTo>
                    <a:cubicBezTo>
                      <a:pt x="2062" y="1526"/>
                      <a:pt x="2139" y="1502"/>
                      <a:pt x="2204" y="1459"/>
                    </a:cubicBezTo>
                    <a:cubicBezTo>
                      <a:pt x="2265" y="1409"/>
                      <a:pt x="2326" y="1349"/>
                      <a:pt x="2357" y="1268"/>
                    </a:cubicBezTo>
                    <a:cubicBezTo>
                      <a:pt x="2458" y="1055"/>
                      <a:pt x="2366" y="812"/>
                      <a:pt x="2175" y="722"/>
                    </a:cubicBezTo>
                    <a:lnTo>
                      <a:pt x="628" y="35"/>
                    </a:lnTo>
                    <a:cubicBezTo>
                      <a:pt x="577" y="12"/>
                      <a:pt x="524" y="1"/>
                      <a:pt x="473" y="1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6089172" y="-1294245"/>
                <a:ext cx="84803" cy="52497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1521" extrusionOk="0">
                    <a:moveTo>
                      <a:pt x="471" y="0"/>
                    </a:moveTo>
                    <a:cubicBezTo>
                      <a:pt x="313" y="0"/>
                      <a:pt x="160" y="97"/>
                      <a:pt x="91" y="256"/>
                    </a:cubicBezTo>
                    <a:cubicBezTo>
                      <a:pt x="1" y="468"/>
                      <a:pt x="81" y="711"/>
                      <a:pt x="284" y="802"/>
                    </a:cubicBezTo>
                    <a:lnTo>
                      <a:pt x="1820" y="1490"/>
                    </a:lnTo>
                    <a:cubicBezTo>
                      <a:pt x="1875" y="1510"/>
                      <a:pt x="1929" y="1521"/>
                      <a:pt x="1983" y="1521"/>
                    </a:cubicBezTo>
                    <a:cubicBezTo>
                      <a:pt x="2057" y="1521"/>
                      <a:pt x="2129" y="1500"/>
                      <a:pt x="2194" y="1459"/>
                    </a:cubicBezTo>
                    <a:cubicBezTo>
                      <a:pt x="2265" y="1409"/>
                      <a:pt x="2325" y="1348"/>
                      <a:pt x="2355" y="1267"/>
                    </a:cubicBezTo>
                    <a:cubicBezTo>
                      <a:pt x="2456" y="1054"/>
                      <a:pt x="2366" y="812"/>
                      <a:pt x="2164" y="721"/>
                    </a:cubicBezTo>
                    <a:lnTo>
                      <a:pt x="627" y="34"/>
                    </a:lnTo>
                    <a:cubicBezTo>
                      <a:pt x="577" y="11"/>
                      <a:pt x="523" y="0"/>
                      <a:pt x="471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6158581" y="-1338183"/>
                <a:ext cx="34929" cy="85287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471" extrusionOk="0">
                    <a:moveTo>
                      <a:pt x="568" y="1"/>
                    </a:moveTo>
                    <a:cubicBezTo>
                      <a:pt x="353" y="1"/>
                      <a:pt x="172" y="156"/>
                      <a:pt x="162" y="357"/>
                    </a:cubicBezTo>
                    <a:lnTo>
                      <a:pt x="21" y="2044"/>
                    </a:lnTo>
                    <a:cubicBezTo>
                      <a:pt x="1" y="2257"/>
                      <a:pt x="173" y="2449"/>
                      <a:pt x="405" y="2469"/>
                    </a:cubicBezTo>
                    <a:cubicBezTo>
                      <a:pt x="418" y="2470"/>
                      <a:pt x="431" y="2471"/>
                      <a:pt x="444" y="2471"/>
                    </a:cubicBezTo>
                    <a:cubicBezTo>
                      <a:pt x="660" y="2471"/>
                      <a:pt x="841" y="2315"/>
                      <a:pt x="860" y="2105"/>
                    </a:cubicBezTo>
                    <a:lnTo>
                      <a:pt x="1002" y="427"/>
                    </a:lnTo>
                    <a:cubicBezTo>
                      <a:pt x="1012" y="296"/>
                      <a:pt x="951" y="164"/>
                      <a:pt x="840" y="83"/>
                    </a:cubicBezTo>
                    <a:cubicBezTo>
                      <a:pt x="779" y="33"/>
                      <a:pt x="699" y="3"/>
                      <a:pt x="607" y="3"/>
                    </a:cubicBezTo>
                    <a:cubicBezTo>
                      <a:pt x="594" y="1"/>
                      <a:pt x="581" y="1"/>
                      <a:pt x="568" y="1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6159272" y="-1336354"/>
                <a:ext cx="34239" cy="8345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418" extrusionOk="0">
                    <a:moveTo>
                      <a:pt x="780" y="0"/>
                    </a:moveTo>
                    <a:lnTo>
                      <a:pt x="780" y="71"/>
                    </a:lnTo>
                    <a:lnTo>
                      <a:pt x="638" y="1759"/>
                    </a:lnTo>
                    <a:cubicBezTo>
                      <a:pt x="619" y="1959"/>
                      <a:pt x="438" y="2114"/>
                      <a:pt x="222" y="2114"/>
                    </a:cubicBezTo>
                    <a:cubicBezTo>
                      <a:pt x="209" y="2114"/>
                      <a:pt x="196" y="2114"/>
                      <a:pt x="183" y="2113"/>
                    </a:cubicBezTo>
                    <a:cubicBezTo>
                      <a:pt x="122" y="2113"/>
                      <a:pt x="52" y="2092"/>
                      <a:pt x="1" y="2063"/>
                    </a:cubicBezTo>
                    <a:lnTo>
                      <a:pt x="1" y="2063"/>
                    </a:lnTo>
                    <a:cubicBezTo>
                      <a:pt x="21" y="2245"/>
                      <a:pt x="183" y="2396"/>
                      <a:pt x="385" y="2416"/>
                    </a:cubicBezTo>
                    <a:cubicBezTo>
                      <a:pt x="398" y="2417"/>
                      <a:pt x="411" y="2418"/>
                      <a:pt x="424" y="2418"/>
                    </a:cubicBezTo>
                    <a:cubicBezTo>
                      <a:pt x="640" y="2418"/>
                      <a:pt x="821" y="2262"/>
                      <a:pt x="840" y="2052"/>
                    </a:cubicBezTo>
                    <a:lnTo>
                      <a:pt x="982" y="374"/>
                    </a:lnTo>
                    <a:cubicBezTo>
                      <a:pt x="992" y="243"/>
                      <a:pt x="931" y="111"/>
                      <a:pt x="820" y="30"/>
                    </a:cubicBezTo>
                    <a:cubicBezTo>
                      <a:pt x="810" y="21"/>
                      <a:pt x="789" y="10"/>
                      <a:pt x="780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6151609" y="-1254760"/>
                <a:ext cx="34929" cy="85563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479" extrusionOk="0">
                    <a:moveTo>
                      <a:pt x="578" y="0"/>
                    </a:moveTo>
                    <a:cubicBezTo>
                      <a:pt x="361" y="0"/>
                      <a:pt x="172" y="156"/>
                      <a:pt x="162" y="366"/>
                    </a:cubicBezTo>
                    <a:lnTo>
                      <a:pt x="21" y="2044"/>
                    </a:lnTo>
                    <a:cubicBezTo>
                      <a:pt x="1" y="2266"/>
                      <a:pt x="173" y="2458"/>
                      <a:pt x="405" y="2478"/>
                    </a:cubicBezTo>
                    <a:cubicBezTo>
                      <a:pt x="412" y="2478"/>
                      <a:pt x="419" y="2478"/>
                      <a:pt x="426" y="2478"/>
                    </a:cubicBezTo>
                    <a:cubicBezTo>
                      <a:pt x="650" y="2478"/>
                      <a:pt x="841" y="2320"/>
                      <a:pt x="860" y="2114"/>
                    </a:cubicBezTo>
                    <a:lnTo>
                      <a:pt x="1002" y="426"/>
                    </a:lnTo>
                    <a:cubicBezTo>
                      <a:pt x="1011" y="295"/>
                      <a:pt x="951" y="173"/>
                      <a:pt x="840" y="92"/>
                    </a:cubicBezTo>
                    <a:cubicBezTo>
                      <a:pt x="779" y="42"/>
                      <a:pt x="698" y="12"/>
                      <a:pt x="618" y="2"/>
                    </a:cubicBezTo>
                    <a:cubicBezTo>
                      <a:pt x="604" y="1"/>
                      <a:pt x="591" y="0"/>
                      <a:pt x="578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6154405" y="-1253690"/>
                <a:ext cx="32133" cy="84493"/>
              </a:xfrm>
              <a:custGeom>
                <a:avLst/>
                <a:gdLst/>
                <a:ahLst/>
                <a:cxnLst/>
                <a:rect l="l" t="t" r="r" b="b"/>
                <a:pathLst>
                  <a:path w="931" h="2448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708" y="72"/>
                      <a:pt x="728" y="153"/>
                      <a:pt x="728" y="243"/>
                    </a:cubicBezTo>
                    <a:lnTo>
                      <a:pt x="587" y="1921"/>
                    </a:lnTo>
                    <a:cubicBezTo>
                      <a:pt x="568" y="2131"/>
                      <a:pt x="387" y="2287"/>
                      <a:pt x="171" y="2287"/>
                    </a:cubicBezTo>
                    <a:cubicBezTo>
                      <a:pt x="158" y="2287"/>
                      <a:pt x="145" y="2286"/>
                      <a:pt x="132" y="2285"/>
                    </a:cubicBezTo>
                    <a:cubicBezTo>
                      <a:pt x="81" y="2285"/>
                      <a:pt x="41" y="2276"/>
                      <a:pt x="0" y="2255"/>
                    </a:cubicBezTo>
                    <a:lnTo>
                      <a:pt x="0" y="2255"/>
                    </a:lnTo>
                    <a:cubicBezTo>
                      <a:pt x="72" y="2356"/>
                      <a:pt x="193" y="2427"/>
                      <a:pt x="324" y="2447"/>
                    </a:cubicBezTo>
                    <a:cubicBezTo>
                      <a:pt x="331" y="2447"/>
                      <a:pt x="338" y="2447"/>
                      <a:pt x="345" y="2447"/>
                    </a:cubicBezTo>
                    <a:cubicBezTo>
                      <a:pt x="569" y="2447"/>
                      <a:pt x="760" y="2289"/>
                      <a:pt x="779" y="2083"/>
                    </a:cubicBezTo>
                    <a:lnTo>
                      <a:pt x="921" y="395"/>
                    </a:lnTo>
                    <a:cubicBezTo>
                      <a:pt x="930" y="264"/>
                      <a:pt x="870" y="142"/>
                      <a:pt x="759" y="61"/>
                    </a:cubicBezTo>
                    <a:cubicBezTo>
                      <a:pt x="728" y="31"/>
                      <a:pt x="698" y="11"/>
                      <a:pt x="658" y="1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6145707" y="-1171406"/>
                <a:ext cx="34204" cy="70997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057" extrusionOk="0">
                    <a:moveTo>
                      <a:pt x="539" y="0"/>
                    </a:moveTo>
                    <a:cubicBezTo>
                      <a:pt x="327" y="0"/>
                      <a:pt x="150" y="126"/>
                      <a:pt x="131" y="296"/>
                    </a:cubicBezTo>
                    <a:lnTo>
                      <a:pt x="20" y="1691"/>
                    </a:lnTo>
                    <a:cubicBezTo>
                      <a:pt x="0" y="1873"/>
                      <a:pt x="182" y="2034"/>
                      <a:pt x="414" y="2055"/>
                    </a:cubicBezTo>
                    <a:cubicBezTo>
                      <a:pt x="430" y="2056"/>
                      <a:pt x="446" y="2057"/>
                      <a:pt x="461" y="2057"/>
                    </a:cubicBezTo>
                    <a:cubicBezTo>
                      <a:pt x="674" y="2057"/>
                      <a:pt x="850" y="1931"/>
                      <a:pt x="859" y="1761"/>
                    </a:cubicBezTo>
                    <a:lnTo>
                      <a:pt x="980" y="366"/>
                    </a:lnTo>
                    <a:cubicBezTo>
                      <a:pt x="991" y="255"/>
                      <a:pt x="920" y="154"/>
                      <a:pt x="818" y="83"/>
                    </a:cubicBezTo>
                    <a:cubicBezTo>
                      <a:pt x="748" y="43"/>
                      <a:pt x="667" y="13"/>
                      <a:pt x="586" y="2"/>
                    </a:cubicBezTo>
                    <a:cubicBezTo>
                      <a:pt x="571" y="1"/>
                      <a:pt x="555" y="0"/>
                      <a:pt x="539" y="0"/>
                    </a:cubicBez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6146398" y="-1167851"/>
                <a:ext cx="33514" cy="67442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954" extrusionOk="0">
                    <a:moveTo>
                      <a:pt x="819" y="0"/>
                    </a:moveTo>
                    <a:cubicBezTo>
                      <a:pt x="829" y="21"/>
                      <a:pt x="829" y="41"/>
                      <a:pt x="829" y="61"/>
                    </a:cubicBezTo>
                    <a:lnTo>
                      <a:pt x="708" y="1456"/>
                    </a:lnTo>
                    <a:cubicBezTo>
                      <a:pt x="698" y="1626"/>
                      <a:pt x="522" y="1752"/>
                      <a:pt x="310" y="1752"/>
                    </a:cubicBezTo>
                    <a:cubicBezTo>
                      <a:pt x="295" y="1752"/>
                      <a:pt x="279" y="1751"/>
                      <a:pt x="263" y="1750"/>
                    </a:cubicBezTo>
                    <a:cubicBezTo>
                      <a:pt x="162" y="1739"/>
                      <a:pt x="71" y="1709"/>
                      <a:pt x="0" y="1658"/>
                    </a:cubicBezTo>
                    <a:lnTo>
                      <a:pt x="0" y="1658"/>
                    </a:lnTo>
                    <a:cubicBezTo>
                      <a:pt x="30" y="1810"/>
                      <a:pt x="192" y="1941"/>
                      <a:pt x="394" y="1952"/>
                    </a:cubicBezTo>
                    <a:cubicBezTo>
                      <a:pt x="410" y="1953"/>
                      <a:pt x="426" y="1954"/>
                      <a:pt x="441" y="1954"/>
                    </a:cubicBezTo>
                    <a:cubicBezTo>
                      <a:pt x="654" y="1954"/>
                      <a:pt x="830" y="1828"/>
                      <a:pt x="839" y="1658"/>
                    </a:cubicBezTo>
                    <a:lnTo>
                      <a:pt x="960" y="263"/>
                    </a:lnTo>
                    <a:cubicBezTo>
                      <a:pt x="971" y="162"/>
                      <a:pt x="910" y="72"/>
                      <a:pt x="819" y="0"/>
                    </a:cubicBezTo>
                    <a:close/>
                  </a:path>
                </a:pathLst>
              </a:custGeom>
              <a:solidFill>
                <a:srgbClr val="DD7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6106602" y="-1500472"/>
                <a:ext cx="85528" cy="43938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273" extrusionOk="0">
                    <a:moveTo>
                      <a:pt x="2062" y="0"/>
                    </a:moveTo>
                    <a:cubicBezTo>
                      <a:pt x="2029" y="0"/>
                      <a:pt x="1995" y="5"/>
                      <a:pt x="1962" y="14"/>
                    </a:cubicBezTo>
                    <a:lnTo>
                      <a:pt x="334" y="449"/>
                    </a:lnTo>
                    <a:cubicBezTo>
                      <a:pt x="122" y="499"/>
                      <a:pt x="1" y="732"/>
                      <a:pt x="62" y="955"/>
                    </a:cubicBezTo>
                    <a:cubicBezTo>
                      <a:pt x="113" y="1142"/>
                      <a:pt x="279" y="1272"/>
                      <a:pt x="456" y="1272"/>
                    </a:cubicBezTo>
                    <a:cubicBezTo>
                      <a:pt x="490" y="1272"/>
                      <a:pt x="523" y="1268"/>
                      <a:pt x="557" y="1258"/>
                    </a:cubicBezTo>
                    <a:lnTo>
                      <a:pt x="2184" y="823"/>
                    </a:lnTo>
                    <a:cubicBezTo>
                      <a:pt x="2315" y="793"/>
                      <a:pt x="2416" y="692"/>
                      <a:pt x="2457" y="560"/>
                    </a:cubicBezTo>
                    <a:cubicBezTo>
                      <a:pt x="2477" y="490"/>
                      <a:pt x="2477" y="398"/>
                      <a:pt x="2457" y="318"/>
                    </a:cubicBezTo>
                    <a:cubicBezTo>
                      <a:pt x="2406" y="130"/>
                      <a:pt x="2240" y="0"/>
                      <a:pt x="2062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6025664" y="-1479073"/>
                <a:ext cx="85494" cy="44145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279" extrusionOk="0">
                    <a:moveTo>
                      <a:pt x="2054" y="0"/>
                    </a:moveTo>
                    <a:cubicBezTo>
                      <a:pt x="2023" y="0"/>
                      <a:pt x="1992" y="4"/>
                      <a:pt x="1962" y="11"/>
                    </a:cubicBezTo>
                    <a:lnTo>
                      <a:pt x="334" y="446"/>
                    </a:lnTo>
                    <a:cubicBezTo>
                      <a:pt x="122" y="506"/>
                      <a:pt x="1" y="729"/>
                      <a:pt x="62" y="961"/>
                    </a:cubicBezTo>
                    <a:cubicBezTo>
                      <a:pt x="113" y="1149"/>
                      <a:pt x="271" y="1279"/>
                      <a:pt x="447" y="1279"/>
                    </a:cubicBezTo>
                    <a:cubicBezTo>
                      <a:pt x="480" y="1279"/>
                      <a:pt x="513" y="1274"/>
                      <a:pt x="547" y="1265"/>
                    </a:cubicBezTo>
                    <a:lnTo>
                      <a:pt x="2184" y="830"/>
                    </a:lnTo>
                    <a:cubicBezTo>
                      <a:pt x="2315" y="800"/>
                      <a:pt x="2407" y="699"/>
                      <a:pt x="2447" y="567"/>
                    </a:cubicBezTo>
                    <a:cubicBezTo>
                      <a:pt x="2477" y="496"/>
                      <a:pt x="2477" y="405"/>
                      <a:pt x="2457" y="324"/>
                    </a:cubicBezTo>
                    <a:cubicBezTo>
                      <a:pt x="2405" y="126"/>
                      <a:pt x="2234" y="0"/>
                      <a:pt x="2054" y="0"/>
                    </a:cubicBezTo>
                    <a:close/>
                  </a:path>
                </a:pathLst>
              </a:custGeom>
              <a:solidFill>
                <a:srgbClr val="BC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" name="Google Shape;384;p16"/>
          <p:cNvGrpSpPr/>
          <p:nvPr/>
        </p:nvGrpSpPr>
        <p:grpSpPr>
          <a:xfrm>
            <a:off x="0" y="0"/>
            <a:ext cx="9143875" cy="5143650"/>
            <a:chOff x="0" y="0"/>
            <a:chExt cx="9143875" cy="5143650"/>
          </a:xfrm>
        </p:grpSpPr>
        <p:sp>
          <p:nvSpPr>
            <p:cNvPr id="385" name="Google Shape;385;p16"/>
            <p:cNvSpPr/>
            <p:nvPr/>
          </p:nvSpPr>
          <p:spPr>
            <a:xfrm>
              <a:off x="8743675" y="3981450"/>
              <a:ext cx="400200" cy="87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8430775" y="460065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0" y="0"/>
              <a:ext cx="7131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 rot="-5400000">
              <a:off x="-723600" y="1558375"/>
              <a:ext cx="18759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121319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91" name="Google Shape;391;p17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92" name="Google Shape;392;p17"/>
          <p:cNvGrpSpPr/>
          <p:nvPr/>
        </p:nvGrpSpPr>
        <p:grpSpPr>
          <a:xfrm>
            <a:off x="0" y="0"/>
            <a:ext cx="9144000" cy="1714350"/>
            <a:chOff x="0" y="0"/>
            <a:chExt cx="9144000" cy="1714350"/>
          </a:xfrm>
        </p:grpSpPr>
        <p:sp>
          <p:nvSpPr>
            <p:cNvPr id="393" name="Google Shape;393;p17"/>
            <p:cNvSpPr/>
            <p:nvPr/>
          </p:nvSpPr>
          <p:spPr>
            <a:xfrm>
              <a:off x="7997100" y="0"/>
              <a:ext cx="11469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 rot="10800000">
              <a:off x="0" y="171450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0" y="409650"/>
              <a:ext cx="713100" cy="130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8430775" y="539500"/>
              <a:ext cx="713100" cy="1089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97" name="Google Shape;397;p17"/>
          <p:cNvGrpSpPr/>
          <p:nvPr/>
        </p:nvGrpSpPr>
        <p:grpSpPr>
          <a:xfrm>
            <a:off x="-428850" y="4206261"/>
            <a:ext cx="1146900" cy="1146900"/>
            <a:chOff x="-428850" y="4206261"/>
            <a:chExt cx="1146900" cy="1146900"/>
          </a:xfrm>
        </p:grpSpPr>
        <p:sp>
          <p:nvSpPr>
            <p:cNvPr id="398" name="Google Shape;398;p17"/>
            <p:cNvSpPr/>
            <p:nvPr/>
          </p:nvSpPr>
          <p:spPr>
            <a:xfrm flipH="1">
              <a:off x="-428850" y="42062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99" name="Google Shape;399;p17"/>
            <p:cNvGrpSpPr/>
            <p:nvPr/>
          </p:nvGrpSpPr>
          <p:grpSpPr>
            <a:xfrm>
              <a:off x="-23745" y="4532818"/>
              <a:ext cx="336674" cy="493781"/>
              <a:chOff x="3263636" y="4354342"/>
              <a:chExt cx="274187" cy="400926"/>
            </a:xfrm>
          </p:grpSpPr>
          <p:sp>
            <p:nvSpPr>
              <p:cNvPr id="400" name="Google Shape;400;p17"/>
              <p:cNvSpPr/>
              <p:nvPr/>
            </p:nvSpPr>
            <p:spPr>
              <a:xfrm>
                <a:off x="3354583" y="4621350"/>
                <a:ext cx="100818" cy="112174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3250" extrusionOk="0">
                    <a:moveTo>
                      <a:pt x="1462" y="0"/>
                    </a:moveTo>
                    <a:cubicBezTo>
                      <a:pt x="1435" y="0"/>
                      <a:pt x="1409" y="3"/>
                      <a:pt x="1385" y="8"/>
                    </a:cubicBezTo>
                    <a:cubicBezTo>
                      <a:pt x="1385" y="8"/>
                      <a:pt x="1" y="160"/>
                      <a:pt x="21" y="1039"/>
                    </a:cubicBezTo>
                    <a:cubicBezTo>
                      <a:pt x="41" y="1883"/>
                      <a:pt x="628" y="3249"/>
                      <a:pt x="1391" y="3249"/>
                    </a:cubicBezTo>
                    <a:cubicBezTo>
                      <a:pt x="1422" y="3249"/>
                      <a:pt x="1454" y="3247"/>
                      <a:pt x="1486" y="3242"/>
                    </a:cubicBezTo>
                    <a:cubicBezTo>
                      <a:pt x="2285" y="3131"/>
                      <a:pt x="2881" y="2070"/>
                      <a:pt x="2902" y="1373"/>
                    </a:cubicBezTo>
                    <a:cubicBezTo>
                      <a:pt x="2921" y="723"/>
                      <a:pt x="1937" y="0"/>
                      <a:pt x="1462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3363936" y="4635087"/>
                <a:ext cx="73724" cy="80316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327" extrusionOk="0">
                    <a:moveTo>
                      <a:pt x="1028" y="0"/>
                    </a:moveTo>
                    <a:cubicBezTo>
                      <a:pt x="610" y="0"/>
                      <a:pt x="1" y="172"/>
                      <a:pt x="23" y="1065"/>
                    </a:cubicBezTo>
                    <a:cubicBezTo>
                      <a:pt x="33" y="1409"/>
                      <a:pt x="285" y="1905"/>
                      <a:pt x="548" y="2116"/>
                    </a:cubicBezTo>
                    <a:cubicBezTo>
                      <a:pt x="725" y="2258"/>
                      <a:pt x="905" y="2326"/>
                      <a:pt x="1087" y="2326"/>
                    </a:cubicBezTo>
                    <a:cubicBezTo>
                      <a:pt x="1269" y="2326"/>
                      <a:pt x="1453" y="2258"/>
                      <a:pt x="1640" y="2127"/>
                    </a:cubicBezTo>
                    <a:cubicBezTo>
                      <a:pt x="1954" y="1905"/>
                      <a:pt x="2136" y="1500"/>
                      <a:pt x="2136" y="1126"/>
                    </a:cubicBezTo>
                    <a:cubicBezTo>
                      <a:pt x="2136" y="631"/>
                      <a:pt x="1842" y="206"/>
                      <a:pt x="1377" y="45"/>
                    </a:cubicBezTo>
                    <a:cubicBezTo>
                      <a:pt x="1319" y="25"/>
                      <a:pt x="1187" y="0"/>
                      <a:pt x="1028" y="0"/>
                    </a:cubicBezTo>
                    <a:close/>
                  </a:path>
                </a:pathLst>
              </a:custGeom>
              <a:solidFill>
                <a:srgbClr val="4F2E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3263636" y="4560879"/>
                <a:ext cx="132158" cy="84044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2435" extrusionOk="0">
                    <a:moveTo>
                      <a:pt x="2616" y="1"/>
                    </a:moveTo>
                    <a:cubicBezTo>
                      <a:pt x="2312" y="1"/>
                      <a:pt x="2070" y="243"/>
                      <a:pt x="2070" y="243"/>
                    </a:cubicBezTo>
                    <a:lnTo>
                      <a:pt x="1675" y="708"/>
                    </a:lnTo>
                    <a:cubicBezTo>
                      <a:pt x="1675" y="708"/>
                      <a:pt x="311" y="2195"/>
                      <a:pt x="139" y="2296"/>
                    </a:cubicBezTo>
                    <a:cubicBezTo>
                      <a:pt x="1" y="2380"/>
                      <a:pt x="118" y="2435"/>
                      <a:pt x="236" y="2435"/>
                    </a:cubicBezTo>
                    <a:cubicBezTo>
                      <a:pt x="274" y="2435"/>
                      <a:pt x="312" y="2429"/>
                      <a:pt x="341" y="2417"/>
                    </a:cubicBezTo>
                    <a:cubicBezTo>
                      <a:pt x="462" y="2377"/>
                      <a:pt x="1918" y="931"/>
                      <a:pt x="2211" y="436"/>
                    </a:cubicBezTo>
                    <a:cubicBezTo>
                      <a:pt x="2211" y="436"/>
                      <a:pt x="2605" y="315"/>
                      <a:pt x="2636" y="243"/>
                    </a:cubicBezTo>
                    <a:cubicBezTo>
                      <a:pt x="2636" y="243"/>
                      <a:pt x="3287" y="868"/>
                      <a:pt x="3550" y="868"/>
                    </a:cubicBezTo>
                    <a:cubicBezTo>
                      <a:pt x="3567" y="868"/>
                      <a:pt x="3582" y="866"/>
                      <a:pt x="3596" y="860"/>
                    </a:cubicBezTo>
                    <a:cubicBezTo>
                      <a:pt x="3829" y="769"/>
                      <a:pt x="3535" y="668"/>
                      <a:pt x="3535" y="668"/>
                    </a:cubicBezTo>
                    <a:cubicBezTo>
                      <a:pt x="3535" y="668"/>
                      <a:pt x="2919" y="1"/>
                      <a:pt x="2616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3405527" y="4554977"/>
                <a:ext cx="132296" cy="84182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2439" extrusionOk="0">
                    <a:moveTo>
                      <a:pt x="1203" y="0"/>
                    </a:moveTo>
                    <a:cubicBezTo>
                      <a:pt x="900" y="0"/>
                      <a:pt x="284" y="667"/>
                      <a:pt x="284" y="667"/>
                    </a:cubicBezTo>
                    <a:cubicBezTo>
                      <a:pt x="284" y="667"/>
                      <a:pt x="1" y="769"/>
                      <a:pt x="223" y="859"/>
                    </a:cubicBezTo>
                    <a:cubicBezTo>
                      <a:pt x="237" y="865"/>
                      <a:pt x="253" y="867"/>
                      <a:pt x="271" y="867"/>
                    </a:cubicBezTo>
                    <a:cubicBezTo>
                      <a:pt x="542" y="867"/>
                      <a:pt x="1193" y="243"/>
                      <a:pt x="1193" y="243"/>
                    </a:cubicBezTo>
                    <a:cubicBezTo>
                      <a:pt x="1223" y="313"/>
                      <a:pt x="1618" y="435"/>
                      <a:pt x="1618" y="435"/>
                    </a:cubicBezTo>
                    <a:cubicBezTo>
                      <a:pt x="1901" y="940"/>
                      <a:pt x="3357" y="2375"/>
                      <a:pt x="3478" y="2426"/>
                    </a:cubicBezTo>
                    <a:cubicBezTo>
                      <a:pt x="3504" y="2435"/>
                      <a:pt x="3537" y="2439"/>
                      <a:pt x="3571" y="2439"/>
                    </a:cubicBezTo>
                    <a:cubicBezTo>
                      <a:pt x="3695" y="2439"/>
                      <a:pt x="3833" y="2384"/>
                      <a:pt x="3690" y="2305"/>
                    </a:cubicBezTo>
                    <a:cubicBezTo>
                      <a:pt x="3508" y="2193"/>
                      <a:pt x="2144" y="708"/>
                      <a:pt x="2144" y="708"/>
                    </a:cubicBezTo>
                    <a:lnTo>
                      <a:pt x="1749" y="243"/>
                    </a:lnTo>
                    <a:cubicBezTo>
                      <a:pt x="1749" y="243"/>
                      <a:pt x="1506" y="0"/>
                      <a:pt x="1203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3383921" y="4601780"/>
                <a:ext cx="46768" cy="37967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100" extrusionOk="0">
                    <a:moveTo>
                      <a:pt x="646" y="1"/>
                    </a:moveTo>
                    <a:cubicBezTo>
                      <a:pt x="620" y="1"/>
                      <a:pt x="594" y="3"/>
                      <a:pt x="566" y="9"/>
                    </a:cubicBezTo>
                    <a:cubicBezTo>
                      <a:pt x="566" y="9"/>
                      <a:pt x="527" y="3"/>
                      <a:pt x="469" y="3"/>
                    </a:cubicBezTo>
                    <a:cubicBezTo>
                      <a:pt x="313" y="3"/>
                      <a:pt x="24" y="46"/>
                      <a:pt x="10" y="363"/>
                    </a:cubicBezTo>
                    <a:cubicBezTo>
                      <a:pt x="1" y="769"/>
                      <a:pt x="270" y="1099"/>
                      <a:pt x="710" y="1099"/>
                    </a:cubicBezTo>
                    <a:cubicBezTo>
                      <a:pt x="751" y="1099"/>
                      <a:pt x="794" y="1097"/>
                      <a:pt x="839" y="1091"/>
                    </a:cubicBezTo>
                    <a:cubicBezTo>
                      <a:pt x="1354" y="1010"/>
                      <a:pt x="1092" y="262"/>
                      <a:pt x="1092" y="262"/>
                    </a:cubicBezTo>
                    <a:cubicBezTo>
                      <a:pt x="1092" y="262"/>
                      <a:pt x="915" y="1"/>
                      <a:pt x="646" y="1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7"/>
              <p:cNvSpPr/>
              <p:nvPr/>
            </p:nvSpPr>
            <p:spPr>
              <a:xfrm>
                <a:off x="3296494" y="4608338"/>
                <a:ext cx="96159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4257" extrusionOk="0">
                    <a:moveTo>
                      <a:pt x="2654" y="0"/>
                    </a:moveTo>
                    <a:cubicBezTo>
                      <a:pt x="2654" y="0"/>
                      <a:pt x="1846" y="415"/>
                      <a:pt x="1714" y="658"/>
                    </a:cubicBezTo>
                    <a:cubicBezTo>
                      <a:pt x="1572" y="901"/>
                      <a:pt x="1118" y="1790"/>
                      <a:pt x="1118" y="1790"/>
                    </a:cubicBezTo>
                    <a:cubicBezTo>
                      <a:pt x="1118" y="1790"/>
                      <a:pt x="673" y="2790"/>
                      <a:pt x="653" y="2831"/>
                    </a:cubicBezTo>
                    <a:cubicBezTo>
                      <a:pt x="642" y="2882"/>
                      <a:pt x="96" y="4216"/>
                      <a:pt x="16" y="4246"/>
                    </a:cubicBezTo>
                    <a:cubicBezTo>
                      <a:pt x="0" y="4253"/>
                      <a:pt x="6" y="4256"/>
                      <a:pt x="24" y="4256"/>
                    </a:cubicBezTo>
                    <a:cubicBezTo>
                      <a:pt x="90" y="4256"/>
                      <a:pt x="322" y="4208"/>
                      <a:pt x="370" y="4075"/>
                    </a:cubicBezTo>
                    <a:cubicBezTo>
                      <a:pt x="430" y="3913"/>
                      <a:pt x="1118" y="2245"/>
                      <a:pt x="1118" y="2245"/>
                    </a:cubicBezTo>
                    <a:lnTo>
                      <a:pt x="1593" y="1264"/>
                    </a:lnTo>
                    <a:cubicBezTo>
                      <a:pt x="1593" y="1264"/>
                      <a:pt x="1876" y="698"/>
                      <a:pt x="1926" y="688"/>
                    </a:cubicBezTo>
                    <a:cubicBezTo>
                      <a:pt x="1967" y="668"/>
                      <a:pt x="2725" y="274"/>
                      <a:pt x="2755" y="203"/>
                    </a:cubicBezTo>
                    <a:cubicBezTo>
                      <a:pt x="2785" y="122"/>
                      <a:pt x="2654" y="0"/>
                      <a:pt x="2654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3412499" y="4608683"/>
                <a:ext cx="96193" cy="14658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247" extrusionOk="0">
                    <a:moveTo>
                      <a:pt x="132" y="1"/>
                    </a:moveTo>
                    <a:cubicBezTo>
                      <a:pt x="132" y="1"/>
                      <a:pt x="1" y="122"/>
                      <a:pt x="31" y="193"/>
                    </a:cubicBezTo>
                    <a:cubicBezTo>
                      <a:pt x="62" y="274"/>
                      <a:pt x="810" y="668"/>
                      <a:pt x="860" y="678"/>
                    </a:cubicBezTo>
                    <a:cubicBezTo>
                      <a:pt x="900" y="698"/>
                      <a:pt x="1194" y="1254"/>
                      <a:pt x="1194" y="1254"/>
                    </a:cubicBezTo>
                    <a:lnTo>
                      <a:pt x="1659" y="2245"/>
                    </a:lnTo>
                    <a:cubicBezTo>
                      <a:pt x="1659" y="2245"/>
                      <a:pt x="2356" y="3903"/>
                      <a:pt x="2416" y="4074"/>
                    </a:cubicBezTo>
                    <a:cubicBezTo>
                      <a:pt x="2464" y="4200"/>
                      <a:pt x="2694" y="4247"/>
                      <a:pt x="2761" y="4247"/>
                    </a:cubicBezTo>
                    <a:cubicBezTo>
                      <a:pt x="2780" y="4247"/>
                      <a:pt x="2786" y="4243"/>
                      <a:pt x="2771" y="4236"/>
                    </a:cubicBezTo>
                    <a:cubicBezTo>
                      <a:pt x="2690" y="4206"/>
                      <a:pt x="2144" y="2881"/>
                      <a:pt x="2133" y="2831"/>
                    </a:cubicBezTo>
                    <a:cubicBezTo>
                      <a:pt x="2113" y="2791"/>
                      <a:pt x="1659" y="1790"/>
                      <a:pt x="1659" y="1790"/>
                    </a:cubicBezTo>
                    <a:cubicBezTo>
                      <a:pt x="1659" y="1790"/>
                      <a:pt x="1203" y="891"/>
                      <a:pt x="1072" y="648"/>
                    </a:cubicBezTo>
                    <a:cubicBezTo>
                      <a:pt x="931" y="40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3387407" y="4531576"/>
                <a:ext cx="28268" cy="25161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29" extrusionOk="0">
                    <a:moveTo>
                      <a:pt x="818" y="1"/>
                    </a:moveTo>
                    <a:lnTo>
                      <a:pt x="0" y="41"/>
                    </a:lnTo>
                    <a:lnTo>
                      <a:pt x="162" y="607"/>
                    </a:lnTo>
                    <a:lnTo>
                      <a:pt x="728" y="728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3366111" y="4547971"/>
                <a:ext cx="67442" cy="5953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1725" extrusionOk="0">
                    <a:moveTo>
                      <a:pt x="1084" y="0"/>
                    </a:moveTo>
                    <a:cubicBezTo>
                      <a:pt x="1052" y="0"/>
                      <a:pt x="1021" y="4"/>
                      <a:pt x="991" y="11"/>
                    </a:cubicBezTo>
                    <a:cubicBezTo>
                      <a:pt x="647" y="82"/>
                      <a:pt x="243" y="183"/>
                      <a:pt x="213" y="446"/>
                    </a:cubicBezTo>
                    <a:cubicBezTo>
                      <a:pt x="213" y="446"/>
                      <a:pt x="0" y="1648"/>
                      <a:pt x="981" y="1720"/>
                    </a:cubicBezTo>
                    <a:cubicBezTo>
                      <a:pt x="1022" y="1723"/>
                      <a:pt x="1061" y="1725"/>
                      <a:pt x="1098" y="1725"/>
                    </a:cubicBezTo>
                    <a:cubicBezTo>
                      <a:pt x="1954" y="1725"/>
                      <a:pt x="1868" y="869"/>
                      <a:pt x="1820" y="608"/>
                    </a:cubicBezTo>
                    <a:cubicBezTo>
                      <a:pt x="1783" y="358"/>
                      <a:pt x="1410" y="0"/>
                      <a:pt x="1084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7"/>
              <p:cNvSpPr/>
              <p:nvPr/>
            </p:nvSpPr>
            <p:spPr>
              <a:xfrm>
                <a:off x="3392273" y="4466688"/>
                <a:ext cx="23056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49" extrusionOk="0">
                    <a:moveTo>
                      <a:pt x="637" y="1"/>
                    </a:moveTo>
                    <a:lnTo>
                      <a:pt x="21" y="21"/>
                    </a:lnTo>
                    <a:lnTo>
                      <a:pt x="1" y="749"/>
                    </a:lnTo>
                    <a:lnTo>
                      <a:pt x="668" y="728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3397485" y="4421197"/>
                <a:ext cx="112657" cy="10713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104" extrusionOk="0">
                    <a:moveTo>
                      <a:pt x="3236" y="1"/>
                    </a:moveTo>
                    <a:cubicBezTo>
                      <a:pt x="3234" y="1"/>
                      <a:pt x="3230" y="2"/>
                      <a:pt x="3226" y="4"/>
                    </a:cubicBezTo>
                    <a:cubicBezTo>
                      <a:pt x="2983" y="156"/>
                      <a:pt x="2770" y="510"/>
                      <a:pt x="2700" y="591"/>
                    </a:cubicBezTo>
                    <a:cubicBezTo>
                      <a:pt x="2639" y="672"/>
                      <a:pt x="1346" y="2390"/>
                      <a:pt x="1346" y="2390"/>
                    </a:cubicBezTo>
                    <a:cubicBezTo>
                      <a:pt x="1346" y="2390"/>
                      <a:pt x="1220" y="2599"/>
                      <a:pt x="1121" y="2599"/>
                    </a:cubicBezTo>
                    <a:cubicBezTo>
                      <a:pt x="1111" y="2599"/>
                      <a:pt x="1102" y="2597"/>
                      <a:pt x="1092" y="2592"/>
                    </a:cubicBezTo>
                    <a:cubicBezTo>
                      <a:pt x="1080" y="2586"/>
                      <a:pt x="1067" y="2583"/>
                      <a:pt x="1053" y="2583"/>
                    </a:cubicBezTo>
                    <a:cubicBezTo>
                      <a:pt x="950" y="2583"/>
                      <a:pt x="809" y="2724"/>
                      <a:pt x="809" y="2724"/>
                    </a:cubicBezTo>
                    <a:cubicBezTo>
                      <a:pt x="809" y="2724"/>
                      <a:pt x="1" y="2744"/>
                      <a:pt x="567" y="3047"/>
                    </a:cubicBezTo>
                    <a:cubicBezTo>
                      <a:pt x="644" y="3087"/>
                      <a:pt x="718" y="3104"/>
                      <a:pt x="789" y="3104"/>
                    </a:cubicBezTo>
                    <a:cubicBezTo>
                      <a:pt x="1246" y="3104"/>
                      <a:pt x="1559" y="2390"/>
                      <a:pt x="1629" y="2320"/>
                    </a:cubicBezTo>
                    <a:cubicBezTo>
                      <a:pt x="1710" y="2239"/>
                      <a:pt x="2417" y="1298"/>
                      <a:pt x="2417" y="1298"/>
                    </a:cubicBezTo>
                    <a:cubicBezTo>
                      <a:pt x="2417" y="1298"/>
                      <a:pt x="3033" y="480"/>
                      <a:pt x="3175" y="177"/>
                    </a:cubicBezTo>
                    <a:cubicBezTo>
                      <a:pt x="3203" y="130"/>
                      <a:pt x="3264" y="1"/>
                      <a:pt x="3236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3292214" y="4421197"/>
                <a:ext cx="112657" cy="10713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104" extrusionOk="0">
                    <a:moveTo>
                      <a:pt x="28" y="1"/>
                    </a:moveTo>
                    <a:cubicBezTo>
                      <a:pt x="1" y="1"/>
                      <a:pt x="61" y="130"/>
                      <a:pt x="89" y="177"/>
                    </a:cubicBezTo>
                    <a:cubicBezTo>
                      <a:pt x="231" y="480"/>
                      <a:pt x="847" y="1298"/>
                      <a:pt x="847" y="1298"/>
                    </a:cubicBezTo>
                    <a:cubicBezTo>
                      <a:pt x="847" y="1298"/>
                      <a:pt x="1545" y="2239"/>
                      <a:pt x="1636" y="2320"/>
                    </a:cubicBezTo>
                    <a:cubicBezTo>
                      <a:pt x="1706" y="2390"/>
                      <a:pt x="2018" y="3104"/>
                      <a:pt x="2468" y="3104"/>
                    </a:cubicBezTo>
                    <a:cubicBezTo>
                      <a:pt x="2538" y="3104"/>
                      <a:pt x="2611" y="3087"/>
                      <a:pt x="2687" y="3047"/>
                    </a:cubicBezTo>
                    <a:cubicBezTo>
                      <a:pt x="3263" y="2744"/>
                      <a:pt x="2455" y="2724"/>
                      <a:pt x="2455" y="2724"/>
                    </a:cubicBezTo>
                    <a:cubicBezTo>
                      <a:pt x="2455" y="2724"/>
                      <a:pt x="2314" y="2583"/>
                      <a:pt x="2212" y="2583"/>
                    </a:cubicBezTo>
                    <a:cubicBezTo>
                      <a:pt x="2197" y="2583"/>
                      <a:pt x="2184" y="2586"/>
                      <a:pt x="2172" y="2592"/>
                    </a:cubicBezTo>
                    <a:cubicBezTo>
                      <a:pt x="2163" y="2597"/>
                      <a:pt x="2153" y="2599"/>
                      <a:pt x="2143" y="2599"/>
                    </a:cubicBezTo>
                    <a:cubicBezTo>
                      <a:pt x="2044" y="2599"/>
                      <a:pt x="1919" y="2390"/>
                      <a:pt x="1919" y="2390"/>
                    </a:cubicBezTo>
                    <a:cubicBezTo>
                      <a:pt x="1919" y="2390"/>
                      <a:pt x="625" y="672"/>
                      <a:pt x="554" y="591"/>
                    </a:cubicBezTo>
                    <a:cubicBezTo>
                      <a:pt x="494" y="510"/>
                      <a:pt x="271" y="156"/>
                      <a:pt x="39" y="4"/>
                    </a:cubicBezTo>
                    <a:cubicBezTo>
                      <a:pt x="34" y="2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3354928" y="4383334"/>
                <a:ext cx="87944" cy="93501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2709" extrusionOk="0">
                    <a:moveTo>
                      <a:pt x="1153" y="0"/>
                    </a:moveTo>
                    <a:cubicBezTo>
                      <a:pt x="1153" y="0"/>
                      <a:pt x="294" y="263"/>
                      <a:pt x="72" y="1051"/>
                    </a:cubicBezTo>
                    <a:cubicBezTo>
                      <a:pt x="11" y="1283"/>
                      <a:pt x="1" y="1557"/>
                      <a:pt x="81" y="1890"/>
                    </a:cubicBezTo>
                    <a:cubicBezTo>
                      <a:pt x="247" y="2530"/>
                      <a:pt x="532" y="2708"/>
                      <a:pt x="797" y="2708"/>
                    </a:cubicBezTo>
                    <a:cubicBezTo>
                      <a:pt x="1132" y="2708"/>
                      <a:pt x="1436" y="2426"/>
                      <a:pt x="1436" y="2426"/>
                    </a:cubicBezTo>
                    <a:cubicBezTo>
                      <a:pt x="1436" y="2426"/>
                      <a:pt x="1664" y="2696"/>
                      <a:pt x="1917" y="2696"/>
                    </a:cubicBezTo>
                    <a:cubicBezTo>
                      <a:pt x="2131" y="2696"/>
                      <a:pt x="2362" y="2502"/>
                      <a:pt x="2487" y="1789"/>
                    </a:cubicBezTo>
                    <a:cubicBezTo>
                      <a:pt x="2548" y="1486"/>
                      <a:pt x="2528" y="1233"/>
                      <a:pt x="2467" y="1021"/>
                    </a:cubicBezTo>
                    <a:cubicBezTo>
                      <a:pt x="2194" y="151"/>
                      <a:pt x="1153" y="0"/>
                      <a:pt x="1153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3376914" y="4365524"/>
                <a:ext cx="18051" cy="2074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01" extrusionOk="0">
                    <a:moveTo>
                      <a:pt x="253" y="0"/>
                    </a:moveTo>
                    <a:cubicBezTo>
                      <a:pt x="1" y="193"/>
                      <a:pt x="243" y="597"/>
                      <a:pt x="243" y="597"/>
                    </a:cubicBezTo>
                    <a:cubicBezTo>
                      <a:pt x="243" y="597"/>
                      <a:pt x="292" y="600"/>
                      <a:pt x="346" y="600"/>
                    </a:cubicBezTo>
                    <a:cubicBezTo>
                      <a:pt x="428" y="600"/>
                      <a:pt x="522" y="593"/>
                      <a:pt x="486" y="556"/>
                    </a:cubicBezTo>
                    <a:cubicBezTo>
                      <a:pt x="425" y="496"/>
                      <a:pt x="496" y="324"/>
                      <a:pt x="496" y="324"/>
                    </a:cubicBezTo>
                    <a:lnTo>
                      <a:pt x="496" y="324"/>
                    </a:lnTo>
                    <a:cubicBezTo>
                      <a:pt x="496" y="324"/>
                      <a:pt x="476" y="337"/>
                      <a:pt x="450" y="337"/>
                    </a:cubicBezTo>
                    <a:cubicBezTo>
                      <a:pt x="430" y="337"/>
                      <a:pt x="406" y="329"/>
                      <a:pt x="385" y="303"/>
                    </a:cubicBezTo>
                    <a:cubicBezTo>
                      <a:pt x="324" y="243"/>
                      <a:pt x="405" y="162"/>
                      <a:pt x="405" y="162"/>
                    </a:cubicBezTo>
                    <a:lnTo>
                      <a:pt x="405" y="162"/>
                    </a:lnTo>
                    <a:cubicBezTo>
                      <a:pt x="405" y="162"/>
                      <a:pt x="393" y="171"/>
                      <a:pt x="369" y="171"/>
                    </a:cubicBezTo>
                    <a:cubicBezTo>
                      <a:pt x="349" y="171"/>
                      <a:pt x="321" y="165"/>
                      <a:pt x="284" y="142"/>
                    </a:cubicBezTo>
                    <a:cubicBezTo>
                      <a:pt x="203" y="91"/>
                      <a:pt x="253" y="0"/>
                      <a:pt x="253" y="0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3402524" y="4365524"/>
                <a:ext cx="18017" cy="2074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601" extrusionOk="0">
                    <a:moveTo>
                      <a:pt x="270" y="0"/>
                    </a:moveTo>
                    <a:cubicBezTo>
                      <a:pt x="270" y="0"/>
                      <a:pt x="320" y="91"/>
                      <a:pt x="239" y="142"/>
                    </a:cubicBezTo>
                    <a:cubicBezTo>
                      <a:pt x="202" y="165"/>
                      <a:pt x="174" y="171"/>
                      <a:pt x="154" y="171"/>
                    </a:cubicBezTo>
                    <a:cubicBezTo>
                      <a:pt x="130" y="171"/>
                      <a:pt x="118" y="162"/>
                      <a:pt x="118" y="162"/>
                    </a:cubicBezTo>
                    <a:lnTo>
                      <a:pt x="118" y="162"/>
                    </a:lnTo>
                    <a:cubicBezTo>
                      <a:pt x="118" y="162"/>
                      <a:pt x="189" y="243"/>
                      <a:pt x="138" y="303"/>
                    </a:cubicBezTo>
                    <a:cubicBezTo>
                      <a:pt x="116" y="329"/>
                      <a:pt x="93" y="337"/>
                      <a:pt x="73" y="337"/>
                    </a:cubicBezTo>
                    <a:cubicBezTo>
                      <a:pt x="47" y="337"/>
                      <a:pt x="27" y="324"/>
                      <a:pt x="27" y="324"/>
                    </a:cubicBezTo>
                    <a:lnTo>
                      <a:pt x="27" y="324"/>
                    </a:lnTo>
                    <a:cubicBezTo>
                      <a:pt x="27" y="324"/>
                      <a:pt x="97" y="496"/>
                      <a:pt x="37" y="556"/>
                    </a:cubicBezTo>
                    <a:cubicBezTo>
                      <a:pt x="0" y="593"/>
                      <a:pt x="95" y="600"/>
                      <a:pt x="176" y="600"/>
                    </a:cubicBezTo>
                    <a:cubicBezTo>
                      <a:pt x="231" y="600"/>
                      <a:pt x="279" y="597"/>
                      <a:pt x="279" y="597"/>
                    </a:cubicBezTo>
                    <a:cubicBezTo>
                      <a:pt x="279" y="597"/>
                      <a:pt x="522" y="193"/>
                      <a:pt x="270" y="0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3365386" y="4400039"/>
                <a:ext cx="17499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507" h="653" extrusionOk="0">
                    <a:moveTo>
                      <a:pt x="323" y="1"/>
                    </a:moveTo>
                    <a:cubicBezTo>
                      <a:pt x="320" y="1"/>
                      <a:pt x="317" y="1"/>
                      <a:pt x="315" y="1"/>
                    </a:cubicBezTo>
                    <a:cubicBezTo>
                      <a:pt x="315" y="1"/>
                      <a:pt x="32" y="132"/>
                      <a:pt x="21" y="355"/>
                    </a:cubicBezTo>
                    <a:cubicBezTo>
                      <a:pt x="1" y="577"/>
                      <a:pt x="82" y="617"/>
                      <a:pt x="173" y="648"/>
                    </a:cubicBezTo>
                    <a:cubicBezTo>
                      <a:pt x="182" y="651"/>
                      <a:pt x="192" y="652"/>
                      <a:pt x="203" y="652"/>
                    </a:cubicBezTo>
                    <a:cubicBezTo>
                      <a:pt x="305" y="652"/>
                      <a:pt x="487" y="534"/>
                      <a:pt x="497" y="415"/>
                    </a:cubicBezTo>
                    <a:cubicBezTo>
                      <a:pt x="506" y="287"/>
                      <a:pt x="477" y="1"/>
                      <a:pt x="323" y="1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3412844" y="4400039"/>
                <a:ext cx="17154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53" extrusionOk="0">
                    <a:moveTo>
                      <a:pt x="175" y="1"/>
                    </a:moveTo>
                    <a:cubicBezTo>
                      <a:pt x="30" y="1"/>
                      <a:pt x="1" y="287"/>
                      <a:pt x="11" y="415"/>
                    </a:cubicBezTo>
                    <a:cubicBezTo>
                      <a:pt x="20" y="534"/>
                      <a:pt x="202" y="652"/>
                      <a:pt x="304" y="652"/>
                    </a:cubicBezTo>
                    <a:cubicBezTo>
                      <a:pt x="315" y="652"/>
                      <a:pt x="326" y="651"/>
                      <a:pt x="335" y="648"/>
                    </a:cubicBezTo>
                    <a:cubicBezTo>
                      <a:pt x="415" y="617"/>
                      <a:pt x="496" y="577"/>
                      <a:pt x="486" y="355"/>
                    </a:cubicBezTo>
                    <a:cubicBezTo>
                      <a:pt x="476" y="132"/>
                      <a:pt x="183" y="1"/>
                      <a:pt x="183" y="1"/>
                    </a:cubicBezTo>
                    <a:cubicBezTo>
                      <a:pt x="180" y="1"/>
                      <a:pt x="177" y="1"/>
                      <a:pt x="175" y="1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>
                <a:off x="3435175" y="4354342"/>
                <a:ext cx="42971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2015" extrusionOk="0">
                    <a:moveTo>
                      <a:pt x="459" y="0"/>
                    </a:moveTo>
                    <a:cubicBezTo>
                      <a:pt x="454" y="0"/>
                      <a:pt x="450" y="1"/>
                      <a:pt x="445" y="1"/>
                    </a:cubicBezTo>
                    <a:cubicBezTo>
                      <a:pt x="102" y="21"/>
                      <a:pt x="486" y="739"/>
                      <a:pt x="486" y="739"/>
                    </a:cubicBezTo>
                    <a:lnTo>
                      <a:pt x="991" y="1467"/>
                    </a:lnTo>
                    <a:cubicBezTo>
                      <a:pt x="991" y="1467"/>
                      <a:pt x="1032" y="1658"/>
                      <a:pt x="890" y="1840"/>
                    </a:cubicBezTo>
                    <a:cubicBezTo>
                      <a:pt x="830" y="1908"/>
                      <a:pt x="679" y="1929"/>
                      <a:pt x="517" y="1929"/>
                    </a:cubicBezTo>
                    <a:cubicBezTo>
                      <a:pt x="271" y="1929"/>
                      <a:pt x="0" y="1881"/>
                      <a:pt x="0" y="1881"/>
                    </a:cubicBezTo>
                    <a:lnTo>
                      <a:pt x="0" y="1972"/>
                    </a:lnTo>
                    <a:cubicBezTo>
                      <a:pt x="229" y="2002"/>
                      <a:pt x="405" y="2015"/>
                      <a:pt x="541" y="2015"/>
                    </a:cubicBezTo>
                    <a:cubicBezTo>
                      <a:pt x="1133" y="2015"/>
                      <a:pt x="969" y="1777"/>
                      <a:pt x="1092" y="1719"/>
                    </a:cubicBezTo>
                    <a:cubicBezTo>
                      <a:pt x="1244" y="1649"/>
                      <a:pt x="1062" y="1285"/>
                      <a:pt x="910" y="1113"/>
                    </a:cubicBezTo>
                    <a:cubicBezTo>
                      <a:pt x="769" y="931"/>
                      <a:pt x="698" y="627"/>
                      <a:pt x="698" y="627"/>
                    </a:cubicBezTo>
                    <a:cubicBezTo>
                      <a:pt x="748" y="348"/>
                      <a:pt x="778" y="0"/>
                      <a:pt x="459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3326004" y="4354342"/>
                <a:ext cx="42592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2015" extrusionOk="0">
                    <a:moveTo>
                      <a:pt x="784" y="0"/>
                    </a:moveTo>
                    <a:cubicBezTo>
                      <a:pt x="455" y="0"/>
                      <a:pt x="486" y="348"/>
                      <a:pt x="546" y="627"/>
                    </a:cubicBezTo>
                    <a:cubicBezTo>
                      <a:pt x="546" y="627"/>
                      <a:pt x="465" y="931"/>
                      <a:pt x="323" y="1113"/>
                    </a:cubicBezTo>
                    <a:cubicBezTo>
                      <a:pt x="171" y="1285"/>
                      <a:pt x="0" y="1649"/>
                      <a:pt x="142" y="1719"/>
                    </a:cubicBezTo>
                    <a:cubicBezTo>
                      <a:pt x="264" y="1777"/>
                      <a:pt x="100" y="2015"/>
                      <a:pt x="692" y="2015"/>
                    </a:cubicBezTo>
                    <a:cubicBezTo>
                      <a:pt x="829" y="2015"/>
                      <a:pt x="1005" y="2002"/>
                      <a:pt x="1233" y="1972"/>
                    </a:cubicBezTo>
                    <a:lnTo>
                      <a:pt x="1233" y="1881"/>
                    </a:lnTo>
                    <a:cubicBezTo>
                      <a:pt x="1233" y="1881"/>
                      <a:pt x="963" y="1929"/>
                      <a:pt x="718" y="1929"/>
                    </a:cubicBezTo>
                    <a:cubicBezTo>
                      <a:pt x="558" y="1929"/>
                      <a:pt x="409" y="1908"/>
                      <a:pt x="353" y="1840"/>
                    </a:cubicBezTo>
                    <a:cubicBezTo>
                      <a:pt x="202" y="1658"/>
                      <a:pt x="252" y="1467"/>
                      <a:pt x="252" y="1467"/>
                    </a:cubicBezTo>
                    <a:lnTo>
                      <a:pt x="748" y="739"/>
                    </a:lnTo>
                    <a:cubicBezTo>
                      <a:pt x="748" y="739"/>
                      <a:pt x="1132" y="21"/>
                      <a:pt x="798" y="1"/>
                    </a:cubicBezTo>
                    <a:cubicBezTo>
                      <a:pt x="794" y="1"/>
                      <a:pt x="789" y="0"/>
                      <a:pt x="784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>
                <a:off x="3366111" y="4485947"/>
                <a:ext cx="67477" cy="5974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1731" extrusionOk="0">
                    <a:moveTo>
                      <a:pt x="1073" y="0"/>
                    </a:moveTo>
                    <a:cubicBezTo>
                      <a:pt x="1045" y="0"/>
                      <a:pt x="1017" y="3"/>
                      <a:pt x="991" y="9"/>
                    </a:cubicBezTo>
                    <a:cubicBezTo>
                      <a:pt x="647" y="80"/>
                      <a:pt x="243" y="191"/>
                      <a:pt x="213" y="444"/>
                    </a:cubicBezTo>
                    <a:cubicBezTo>
                      <a:pt x="213" y="444"/>
                      <a:pt x="0" y="1646"/>
                      <a:pt x="981" y="1727"/>
                    </a:cubicBezTo>
                    <a:cubicBezTo>
                      <a:pt x="1017" y="1730"/>
                      <a:pt x="1052" y="1731"/>
                      <a:pt x="1085" y="1731"/>
                    </a:cubicBezTo>
                    <a:cubicBezTo>
                      <a:pt x="1954" y="1731"/>
                      <a:pt x="1869" y="868"/>
                      <a:pt x="1820" y="615"/>
                    </a:cubicBezTo>
                    <a:cubicBezTo>
                      <a:pt x="1782" y="364"/>
                      <a:pt x="1401" y="0"/>
                      <a:pt x="1073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17"/>
          <p:cNvSpPr/>
          <p:nvPr/>
        </p:nvSpPr>
        <p:spPr>
          <a:xfrm rot="-10616632" flipH="1">
            <a:off x="863339" y="4687858"/>
            <a:ext cx="562700" cy="5627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814745798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"/>
          <p:cNvSpPr txBox="1">
            <a:spLocks noGrp="1"/>
          </p:cNvSpPr>
          <p:nvPr>
            <p:ph type="title"/>
          </p:nvPr>
        </p:nvSpPr>
        <p:spPr>
          <a:xfrm>
            <a:off x="720000" y="1354375"/>
            <a:ext cx="34026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23" name="Google Shape;423;p1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402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24" name="Google Shape;424;p18"/>
          <p:cNvSpPr>
            <a:spLocks noGrp="1"/>
          </p:cNvSpPr>
          <p:nvPr>
            <p:ph type="pic" idx="2"/>
          </p:nvPr>
        </p:nvSpPr>
        <p:spPr>
          <a:xfrm>
            <a:off x="4663375" y="690300"/>
            <a:ext cx="3767400" cy="37629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18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26" name="Google Shape;426;p18"/>
          <p:cNvGrpSpPr/>
          <p:nvPr/>
        </p:nvGrpSpPr>
        <p:grpSpPr>
          <a:xfrm>
            <a:off x="0" y="1800"/>
            <a:ext cx="9143875" cy="5141600"/>
            <a:chOff x="0" y="1800"/>
            <a:chExt cx="9143875" cy="5141600"/>
          </a:xfrm>
        </p:grpSpPr>
        <p:sp>
          <p:nvSpPr>
            <p:cNvPr id="427" name="Google Shape;427;p18"/>
            <p:cNvSpPr/>
            <p:nvPr/>
          </p:nvSpPr>
          <p:spPr>
            <a:xfrm>
              <a:off x="8430775" y="1800"/>
              <a:ext cx="713100" cy="1398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 rot="10800000">
              <a:off x="720000" y="17145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0" y="4604000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30" name="Google Shape;430;p18"/>
          <p:cNvSpPr/>
          <p:nvPr/>
        </p:nvSpPr>
        <p:spPr>
          <a:xfrm rot="6329778" flipH="1">
            <a:off x="8495694" y="3326885"/>
            <a:ext cx="562550" cy="56255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31" name="Google Shape;431;p18"/>
          <p:cNvGrpSpPr/>
          <p:nvPr/>
        </p:nvGrpSpPr>
        <p:grpSpPr>
          <a:xfrm>
            <a:off x="7857325" y="3954361"/>
            <a:ext cx="1146900" cy="1146900"/>
            <a:chOff x="7857325" y="3954361"/>
            <a:chExt cx="1146900" cy="1146900"/>
          </a:xfrm>
        </p:grpSpPr>
        <p:sp>
          <p:nvSpPr>
            <p:cNvPr id="432" name="Google Shape;432;p18"/>
            <p:cNvSpPr/>
            <p:nvPr/>
          </p:nvSpPr>
          <p:spPr>
            <a:xfrm flipH="1">
              <a:off x="7857325" y="39543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433" name="Google Shape;433;p18"/>
            <p:cNvGrpSpPr/>
            <p:nvPr/>
          </p:nvGrpSpPr>
          <p:grpSpPr>
            <a:xfrm>
              <a:off x="8181064" y="4048581"/>
              <a:ext cx="499411" cy="958419"/>
              <a:chOff x="4800036" y="502606"/>
              <a:chExt cx="222277" cy="426571"/>
            </a:xfrm>
          </p:grpSpPr>
          <p:sp>
            <p:nvSpPr>
              <p:cNvPr id="434" name="Google Shape;434;p18"/>
              <p:cNvSpPr/>
              <p:nvPr/>
            </p:nvSpPr>
            <p:spPr>
              <a:xfrm>
                <a:off x="4825509" y="601388"/>
                <a:ext cx="77831" cy="320989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9300" extrusionOk="0">
                    <a:moveTo>
                      <a:pt x="0" y="0"/>
                    </a:moveTo>
                    <a:cubicBezTo>
                      <a:pt x="0" y="0"/>
                      <a:pt x="475" y="1465"/>
                      <a:pt x="617" y="2860"/>
                    </a:cubicBezTo>
                    <a:cubicBezTo>
                      <a:pt x="728" y="4003"/>
                      <a:pt x="627" y="4134"/>
                      <a:pt x="859" y="5115"/>
                    </a:cubicBezTo>
                    <a:cubicBezTo>
                      <a:pt x="1102" y="6095"/>
                      <a:pt x="1729" y="7440"/>
                      <a:pt x="1769" y="7732"/>
                    </a:cubicBezTo>
                    <a:cubicBezTo>
                      <a:pt x="1850" y="8319"/>
                      <a:pt x="1850" y="9300"/>
                      <a:pt x="1850" y="9300"/>
                    </a:cubicBezTo>
                    <a:lnTo>
                      <a:pt x="2072" y="9300"/>
                    </a:lnTo>
                    <a:cubicBezTo>
                      <a:pt x="2072" y="9300"/>
                      <a:pt x="1840" y="6378"/>
                      <a:pt x="2052" y="5104"/>
                    </a:cubicBezTo>
                    <a:cubicBezTo>
                      <a:pt x="2254" y="3841"/>
                      <a:pt x="1991" y="2729"/>
                      <a:pt x="1537" y="1829"/>
                    </a:cubicBezTo>
                    <a:cubicBezTo>
                      <a:pt x="1052" y="86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4800036" y="608670"/>
                <a:ext cx="122494" cy="300453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870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1" y="2336"/>
                      <a:pt x="556" y="3417"/>
                    </a:cubicBezTo>
                    <a:cubicBezTo>
                      <a:pt x="1062" y="4499"/>
                      <a:pt x="1911" y="5167"/>
                      <a:pt x="2446" y="5843"/>
                    </a:cubicBezTo>
                    <a:cubicBezTo>
                      <a:pt x="2972" y="6521"/>
                      <a:pt x="3417" y="8705"/>
                      <a:pt x="3417" y="8705"/>
                    </a:cubicBezTo>
                    <a:lnTo>
                      <a:pt x="3538" y="8451"/>
                    </a:lnTo>
                    <a:cubicBezTo>
                      <a:pt x="3538" y="8451"/>
                      <a:pt x="3549" y="7764"/>
                      <a:pt x="3356" y="6925"/>
                    </a:cubicBezTo>
                    <a:cubicBezTo>
                      <a:pt x="3356" y="6925"/>
                      <a:pt x="2962" y="4944"/>
                      <a:pt x="2406" y="3761"/>
                    </a:cubicBezTo>
                    <a:cubicBezTo>
                      <a:pt x="1850" y="2579"/>
                      <a:pt x="667" y="1447"/>
                      <a:pt x="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4800036" y="608670"/>
                <a:ext cx="117593" cy="291721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845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1" y="375"/>
                      <a:pt x="202" y="739"/>
                      <a:pt x="314" y="1103"/>
                    </a:cubicBezTo>
                    <a:cubicBezTo>
                      <a:pt x="435" y="1477"/>
                      <a:pt x="566" y="1831"/>
                      <a:pt x="698" y="2195"/>
                    </a:cubicBezTo>
                    <a:cubicBezTo>
                      <a:pt x="839" y="2548"/>
                      <a:pt x="1001" y="2902"/>
                      <a:pt x="1183" y="3246"/>
                    </a:cubicBezTo>
                    <a:cubicBezTo>
                      <a:pt x="1233" y="3327"/>
                      <a:pt x="1274" y="3417"/>
                      <a:pt x="1334" y="3498"/>
                    </a:cubicBezTo>
                    <a:cubicBezTo>
                      <a:pt x="1385" y="3579"/>
                      <a:pt x="1435" y="3660"/>
                      <a:pt x="1496" y="3741"/>
                    </a:cubicBezTo>
                    <a:lnTo>
                      <a:pt x="1830" y="4206"/>
                    </a:lnTo>
                    <a:cubicBezTo>
                      <a:pt x="2062" y="4509"/>
                      <a:pt x="2275" y="4823"/>
                      <a:pt x="2457" y="5156"/>
                    </a:cubicBezTo>
                    <a:cubicBezTo>
                      <a:pt x="2639" y="5490"/>
                      <a:pt x="2780" y="5843"/>
                      <a:pt x="2902" y="6207"/>
                    </a:cubicBezTo>
                    <a:cubicBezTo>
                      <a:pt x="2931" y="6299"/>
                      <a:pt x="2962" y="6389"/>
                      <a:pt x="2982" y="6481"/>
                    </a:cubicBezTo>
                    <a:cubicBezTo>
                      <a:pt x="3003" y="6531"/>
                      <a:pt x="3012" y="6571"/>
                      <a:pt x="3023" y="6622"/>
                    </a:cubicBezTo>
                    <a:lnTo>
                      <a:pt x="3063" y="6764"/>
                    </a:lnTo>
                    <a:cubicBezTo>
                      <a:pt x="3084" y="6854"/>
                      <a:pt x="3113" y="6946"/>
                      <a:pt x="3134" y="7036"/>
                    </a:cubicBezTo>
                    <a:lnTo>
                      <a:pt x="3194" y="7319"/>
                    </a:lnTo>
                    <a:cubicBezTo>
                      <a:pt x="3225" y="7411"/>
                      <a:pt x="3235" y="7501"/>
                      <a:pt x="3255" y="7602"/>
                    </a:cubicBezTo>
                    <a:lnTo>
                      <a:pt x="3316" y="7885"/>
                    </a:lnTo>
                    <a:lnTo>
                      <a:pt x="3407" y="8451"/>
                    </a:lnTo>
                    <a:cubicBezTo>
                      <a:pt x="3387" y="8260"/>
                      <a:pt x="3367" y="8067"/>
                      <a:pt x="3336" y="7876"/>
                    </a:cubicBezTo>
                    <a:lnTo>
                      <a:pt x="3295" y="7593"/>
                    </a:lnTo>
                    <a:cubicBezTo>
                      <a:pt x="3275" y="7501"/>
                      <a:pt x="3265" y="7400"/>
                      <a:pt x="3245" y="7310"/>
                    </a:cubicBezTo>
                    <a:lnTo>
                      <a:pt x="3185" y="7027"/>
                    </a:lnTo>
                    <a:cubicBezTo>
                      <a:pt x="3174" y="6935"/>
                      <a:pt x="3144" y="6834"/>
                      <a:pt x="3124" y="6744"/>
                    </a:cubicBezTo>
                    <a:lnTo>
                      <a:pt x="3093" y="6602"/>
                    </a:lnTo>
                    <a:cubicBezTo>
                      <a:pt x="3084" y="6562"/>
                      <a:pt x="3063" y="6511"/>
                      <a:pt x="3053" y="6470"/>
                    </a:cubicBezTo>
                    <a:cubicBezTo>
                      <a:pt x="3023" y="6369"/>
                      <a:pt x="3003" y="6279"/>
                      <a:pt x="2972" y="6187"/>
                    </a:cubicBezTo>
                    <a:cubicBezTo>
                      <a:pt x="2861" y="5814"/>
                      <a:pt x="2720" y="5459"/>
                      <a:pt x="2538" y="5116"/>
                    </a:cubicBezTo>
                    <a:cubicBezTo>
                      <a:pt x="2356" y="4772"/>
                      <a:pt x="2143" y="4449"/>
                      <a:pt x="1911" y="4145"/>
                    </a:cubicBezTo>
                    <a:lnTo>
                      <a:pt x="1567" y="3680"/>
                    </a:lnTo>
                    <a:cubicBezTo>
                      <a:pt x="1516" y="3599"/>
                      <a:pt x="1466" y="3519"/>
                      <a:pt x="1406" y="3448"/>
                    </a:cubicBezTo>
                    <a:cubicBezTo>
                      <a:pt x="1355" y="3367"/>
                      <a:pt x="1314" y="3286"/>
                      <a:pt x="1264" y="3195"/>
                    </a:cubicBezTo>
                    <a:cubicBezTo>
                      <a:pt x="1082" y="2872"/>
                      <a:pt x="920" y="2518"/>
                      <a:pt x="768" y="2164"/>
                    </a:cubicBezTo>
                    <a:cubicBezTo>
                      <a:pt x="627" y="1811"/>
                      <a:pt x="485" y="1456"/>
                      <a:pt x="364" y="1093"/>
                    </a:cubicBezTo>
                    <a:cubicBezTo>
                      <a:pt x="233" y="729"/>
                      <a:pt x="121" y="365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4801417" y="612156"/>
                <a:ext cx="118663" cy="286509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830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719"/>
                      <a:pt x="516" y="1427"/>
                      <a:pt x="809" y="2114"/>
                    </a:cubicBezTo>
                    <a:cubicBezTo>
                      <a:pt x="890" y="2296"/>
                      <a:pt x="961" y="2467"/>
                      <a:pt x="1042" y="2629"/>
                    </a:cubicBezTo>
                    <a:cubicBezTo>
                      <a:pt x="1133" y="2801"/>
                      <a:pt x="1214" y="2973"/>
                      <a:pt x="1315" y="3135"/>
                    </a:cubicBezTo>
                    <a:lnTo>
                      <a:pt x="1952" y="4075"/>
                    </a:lnTo>
                    <a:cubicBezTo>
                      <a:pt x="2164" y="4378"/>
                      <a:pt x="2386" y="4691"/>
                      <a:pt x="2548" y="5035"/>
                    </a:cubicBezTo>
                    <a:cubicBezTo>
                      <a:pt x="2629" y="5197"/>
                      <a:pt x="2689" y="5379"/>
                      <a:pt x="2750" y="5561"/>
                    </a:cubicBezTo>
                    <a:cubicBezTo>
                      <a:pt x="2811" y="5733"/>
                      <a:pt x="2871" y="5915"/>
                      <a:pt x="2932" y="6097"/>
                    </a:cubicBezTo>
                    <a:cubicBezTo>
                      <a:pt x="3053" y="6450"/>
                      <a:pt x="3154" y="6814"/>
                      <a:pt x="3246" y="7178"/>
                    </a:cubicBezTo>
                    <a:cubicBezTo>
                      <a:pt x="3296" y="7360"/>
                      <a:pt x="3327" y="7552"/>
                      <a:pt x="3356" y="7734"/>
                    </a:cubicBezTo>
                    <a:cubicBezTo>
                      <a:pt x="3387" y="7926"/>
                      <a:pt x="3417" y="8108"/>
                      <a:pt x="3437" y="8300"/>
                    </a:cubicBezTo>
                    <a:cubicBezTo>
                      <a:pt x="3417" y="8108"/>
                      <a:pt x="3397" y="7926"/>
                      <a:pt x="3367" y="7734"/>
                    </a:cubicBezTo>
                    <a:cubicBezTo>
                      <a:pt x="3347" y="7552"/>
                      <a:pt x="3316" y="7360"/>
                      <a:pt x="3276" y="7178"/>
                    </a:cubicBezTo>
                    <a:cubicBezTo>
                      <a:pt x="3185" y="6804"/>
                      <a:pt x="3084" y="6440"/>
                      <a:pt x="2972" y="6086"/>
                    </a:cubicBezTo>
                    <a:lnTo>
                      <a:pt x="2790" y="5540"/>
                    </a:lnTo>
                    <a:cubicBezTo>
                      <a:pt x="2730" y="5369"/>
                      <a:pt x="2669" y="5187"/>
                      <a:pt x="2588" y="5015"/>
                    </a:cubicBezTo>
                    <a:cubicBezTo>
                      <a:pt x="2427" y="4671"/>
                      <a:pt x="2204" y="4358"/>
                      <a:pt x="1992" y="4044"/>
                    </a:cubicBezTo>
                    <a:cubicBezTo>
                      <a:pt x="1780" y="3731"/>
                      <a:pt x="1557" y="3428"/>
                      <a:pt x="1355" y="3114"/>
                    </a:cubicBezTo>
                    <a:cubicBezTo>
                      <a:pt x="1254" y="2953"/>
                      <a:pt x="1173" y="2781"/>
                      <a:pt x="1083" y="2619"/>
                    </a:cubicBezTo>
                    <a:cubicBezTo>
                      <a:pt x="1002" y="2447"/>
                      <a:pt x="921" y="2276"/>
                      <a:pt x="850" y="2103"/>
                    </a:cubicBezTo>
                    <a:cubicBezTo>
                      <a:pt x="688" y="1760"/>
                      <a:pt x="546" y="1406"/>
                      <a:pt x="405" y="1052"/>
                    </a:cubicBezTo>
                    <a:cubicBezTo>
                      <a:pt x="263" y="709"/>
                      <a:pt x="132" y="355"/>
                      <a:pt x="1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4801797" y="612536"/>
                <a:ext cx="118973" cy="28226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1" y="344"/>
                      <a:pt x="293" y="688"/>
                      <a:pt x="445" y="1032"/>
                    </a:cubicBezTo>
                    <a:cubicBezTo>
                      <a:pt x="596" y="1375"/>
                      <a:pt x="748" y="1708"/>
                      <a:pt x="910" y="2052"/>
                    </a:cubicBezTo>
                    <a:cubicBezTo>
                      <a:pt x="1072" y="2386"/>
                      <a:pt x="1233" y="2719"/>
                      <a:pt x="1415" y="3053"/>
                    </a:cubicBezTo>
                    <a:cubicBezTo>
                      <a:pt x="1456" y="3134"/>
                      <a:pt x="1506" y="3215"/>
                      <a:pt x="1557" y="3296"/>
                    </a:cubicBezTo>
                    <a:cubicBezTo>
                      <a:pt x="1607" y="3366"/>
                      <a:pt x="1667" y="3447"/>
                      <a:pt x="1718" y="3518"/>
                    </a:cubicBezTo>
                    <a:cubicBezTo>
                      <a:pt x="1829" y="3669"/>
                      <a:pt x="1930" y="3831"/>
                      <a:pt x="2031" y="3983"/>
                    </a:cubicBezTo>
                    <a:cubicBezTo>
                      <a:pt x="2234" y="4296"/>
                      <a:pt x="2436" y="4610"/>
                      <a:pt x="2597" y="4943"/>
                    </a:cubicBezTo>
                    <a:cubicBezTo>
                      <a:pt x="2678" y="5115"/>
                      <a:pt x="2729" y="5287"/>
                      <a:pt x="2800" y="5469"/>
                    </a:cubicBezTo>
                    <a:cubicBezTo>
                      <a:pt x="2860" y="5641"/>
                      <a:pt x="2921" y="5823"/>
                      <a:pt x="2972" y="5994"/>
                    </a:cubicBezTo>
                    <a:cubicBezTo>
                      <a:pt x="3083" y="6348"/>
                      <a:pt x="3194" y="6712"/>
                      <a:pt x="3275" y="7076"/>
                    </a:cubicBezTo>
                    <a:cubicBezTo>
                      <a:pt x="3316" y="7258"/>
                      <a:pt x="3345" y="7440"/>
                      <a:pt x="3376" y="7622"/>
                    </a:cubicBezTo>
                    <a:cubicBezTo>
                      <a:pt x="3406" y="7804"/>
                      <a:pt x="3426" y="7996"/>
                      <a:pt x="3447" y="8178"/>
                    </a:cubicBezTo>
                    <a:cubicBezTo>
                      <a:pt x="3437" y="7996"/>
                      <a:pt x="3417" y="7804"/>
                      <a:pt x="3386" y="7622"/>
                    </a:cubicBezTo>
                    <a:cubicBezTo>
                      <a:pt x="3366" y="7440"/>
                      <a:pt x="3336" y="7248"/>
                      <a:pt x="3295" y="7066"/>
                    </a:cubicBezTo>
                    <a:cubicBezTo>
                      <a:pt x="3224" y="6702"/>
                      <a:pt x="3123" y="6338"/>
                      <a:pt x="3012" y="5985"/>
                    </a:cubicBezTo>
                    <a:cubicBezTo>
                      <a:pt x="2952" y="5803"/>
                      <a:pt x="2901" y="5630"/>
                      <a:pt x="2840" y="5448"/>
                    </a:cubicBezTo>
                    <a:cubicBezTo>
                      <a:pt x="2779" y="5277"/>
                      <a:pt x="2719" y="5095"/>
                      <a:pt x="2638" y="4923"/>
                    </a:cubicBezTo>
                    <a:cubicBezTo>
                      <a:pt x="2476" y="4590"/>
                      <a:pt x="2274" y="4266"/>
                      <a:pt x="2072" y="3952"/>
                    </a:cubicBezTo>
                    <a:cubicBezTo>
                      <a:pt x="1971" y="3801"/>
                      <a:pt x="1870" y="3649"/>
                      <a:pt x="1759" y="3498"/>
                    </a:cubicBezTo>
                    <a:cubicBezTo>
                      <a:pt x="1708" y="3417"/>
                      <a:pt x="1647" y="3346"/>
                      <a:pt x="1597" y="3265"/>
                    </a:cubicBezTo>
                    <a:cubicBezTo>
                      <a:pt x="1546" y="3184"/>
                      <a:pt x="1496" y="3114"/>
                      <a:pt x="1456" y="3033"/>
                    </a:cubicBezTo>
                    <a:cubicBezTo>
                      <a:pt x="1274" y="2699"/>
                      <a:pt x="1101" y="2366"/>
                      <a:pt x="940" y="2032"/>
                    </a:cubicBezTo>
                    <a:cubicBezTo>
                      <a:pt x="778" y="1699"/>
                      <a:pt x="627" y="1355"/>
                      <a:pt x="465" y="1021"/>
                    </a:cubicBezTo>
                    <a:cubicBezTo>
                      <a:pt x="313" y="677"/>
                      <a:pt x="151" y="344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4808389" y="626135"/>
                <a:ext cx="105409" cy="218791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6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4" y="536"/>
                      <a:pt x="506" y="1072"/>
                      <a:pt x="769" y="1597"/>
                    </a:cubicBezTo>
                    <a:cubicBezTo>
                      <a:pt x="901" y="1860"/>
                      <a:pt x="1032" y="2123"/>
                      <a:pt x="1173" y="2386"/>
                    </a:cubicBezTo>
                    <a:cubicBezTo>
                      <a:pt x="1214" y="2446"/>
                      <a:pt x="1244" y="2507"/>
                      <a:pt x="1285" y="2578"/>
                    </a:cubicBezTo>
                    <a:lnTo>
                      <a:pt x="1406" y="2760"/>
                    </a:lnTo>
                    <a:lnTo>
                      <a:pt x="1649" y="3134"/>
                    </a:lnTo>
                    <a:cubicBezTo>
                      <a:pt x="1800" y="3376"/>
                      <a:pt x="1962" y="3630"/>
                      <a:pt x="2123" y="3872"/>
                    </a:cubicBezTo>
                    <a:cubicBezTo>
                      <a:pt x="2195" y="4003"/>
                      <a:pt x="2275" y="4124"/>
                      <a:pt x="2346" y="4256"/>
                    </a:cubicBezTo>
                    <a:cubicBezTo>
                      <a:pt x="2427" y="4378"/>
                      <a:pt x="2478" y="4509"/>
                      <a:pt x="2528" y="4650"/>
                    </a:cubicBezTo>
                    <a:cubicBezTo>
                      <a:pt x="2639" y="4923"/>
                      <a:pt x="2730" y="5206"/>
                      <a:pt x="2811" y="5490"/>
                    </a:cubicBezTo>
                    <a:cubicBezTo>
                      <a:pt x="2902" y="5762"/>
                      <a:pt x="2983" y="6045"/>
                      <a:pt x="3053" y="6339"/>
                    </a:cubicBezTo>
                    <a:cubicBezTo>
                      <a:pt x="2932" y="5762"/>
                      <a:pt x="2770" y="5196"/>
                      <a:pt x="2568" y="4640"/>
                    </a:cubicBezTo>
                    <a:cubicBezTo>
                      <a:pt x="2518" y="4499"/>
                      <a:pt x="2457" y="4357"/>
                      <a:pt x="2386" y="4226"/>
                    </a:cubicBezTo>
                    <a:cubicBezTo>
                      <a:pt x="2316" y="4104"/>
                      <a:pt x="2235" y="3973"/>
                      <a:pt x="2154" y="3852"/>
                    </a:cubicBezTo>
                    <a:cubicBezTo>
                      <a:pt x="2002" y="3599"/>
                      <a:pt x="1840" y="3356"/>
                      <a:pt x="1689" y="3104"/>
                    </a:cubicBezTo>
                    <a:lnTo>
                      <a:pt x="1447" y="2740"/>
                    </a:lnTo>
                    <a:cubicBezTo>
                      <a:pt x="1406" y="2669"/>
                      <a:pt x="1366" y="2608"/>
                      <a:pt x="1325" y="2548"/>
                    </a:cubicBezTo>
                    <a:cubicBezTo>
                      <a:pt x="1285" y="2487"/>
                      <a:pt x="1254" y="2426"/>
                      <a:pt x="1214" y="2356"/>
                    </a:cubicBezTo>
                    <a:cubicBezTo>
                      <a:pt x="1072" y="2103"/>
                      <a:pt x="941" y="1840"/>
                      <a:pt x="800" y="1577"/>
                    </a:cubicBezTo>
                    <a:lnTo>
                      <a:pt x="405" y="7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4812945" y="634177"/>
                <a:ext cx="88635" cy="162255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4701" extrusionOk="0">
                    <a:moveTo>
                      <a:pt x="1" y="0"/>
                    </a:moveTo>
                    <a:cubicBezTo>
                      <a:pt x="102" y="202"/>
                      <a:pt x="212" y="394"/>
                      <a:pt x="313" y="596"/>
                    </a:cubicBezTo>
                    <a:lnTo>
                      <a:pt x="647" y="1182"/>
                    </a:lnTo>
                    <a:cubicBezTo>
                      <a:pt x="870" y="1567"/>
                      <a:pt x="1092" y="1951"/>
                      <a:pt x="1324" y="2335"/>
                    </a:cubicBezTo>
                    <a:cubicBezTo>
                      <a:pt x="1446" y="2527"/>
                      <a:pt x="1567" y="2719"/>
                      <a:pt x="1699" y="2901"/>
                    </a:cubicBezTo>
                    <a:lnTo>
                      <a:pt x="1789" y="3033"/>
                    </a:lnTo>
                    <a:cubicBezTo>
                      <a:pt x="1830" y="3083"/>
                      <a:pt x="1850" y="3134"/>
                      <a:pt x="1881" y="3174"/>
                    </a:cubicBezTo>
                    <a:cubicBezTo>
                      <a:pt x="1941" y="3275"/>
                      <a:pt x="1991" y="3376"/>
                      <a:pt x="2042" y="3467"/>
                    </a:cubicBezTo>
                    <a:cubicBezTo>
                      <a:pt x="2143" y="3669"/>
                      <a:pt x="2234" y="3871"/>
                      <a:pt x="2325" y="4084"/>
                    </a:cubicBezTo>
                    <a:cubicBezTo>
                      <a:pt x="2416" y="4286"/>
                      <a:pt x="2497" y="4498"/>
                      <a:pt x="2568" y="4700"/>
                    </a:cubicBezTo>
                    <a:cubicBezTo>
                      <a:pt x="2436" y="4276"/>
                      <a:pt x="2274" y="3862"/>
                      <a:pt x="2083" y="3457"/>
                    </a:cubicBezTo>
                    <a:cubicBezTo>
                      <a:pt x="2052" y="3406"/>
                      <a:pt x="2032" y="3356"/>
                      <a:pt x="2002" y="3305"/>
                    </a:cubicBezTo>
                    <a:cubicBezTo>
                      <a:pt x="1971" y="3255"/>
                      <a:pt x="1951" y="3204"/>
                      <a:pt x="1921" y="3154"/>
                    </a:cubicBezTo>
                    <a:cubicBezTo>
                      <a:pt x="1890" y="3103"/>
                      <a:pt x="1860" y="3063"/>
                      <a:pt x="1830" y="3012"/>
                    </a:cubicBezTo>
                    <a:lnTo>
                      <a:pt x="1729" y="2871"/>
                    </a:lnTo>
                    <a:cubicBezTo>
                      <a:pt x="1607" y="2689"/>
                      <a:pt x="1486" y="2507"/>
                      <a:pt x="1375" y="2315"/>
                    </a:cubicBezTo>
                    <a:cubicBezTo>
                      <a:pt x="1133" y="1930"/>
                      <a:pt x="910" y="1546"/>
                      <a:pt x="677" y="11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4833516" y="666276"/>
                <a:ext cx="61092" cy="106099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3074" extrusionOk="0">
                    <a:moveTo>
                      <a:pt x="0" y="0"/>
                    </a:moveTo>
                    <a:lnTo>
                      <a:pt x="233" y="374"/>
                    </a:lnTo>
                    <a:lnTo>
                      <a:pt x="476" y="748"/>
                    </a:lnTo>
                    <a:cubicBezTo>
                      <a:pt x="638" y="991"/>
                      <a:pt x="799" y="1243"/>
                      <a:pt x="951" y="1496"/>
                    </a:cubicBezTo>
                    <a:cubicBezTo>
                      <a:pt x="1032" y="1617"/>
                      <a:pt x="1103" y="1748"/>
                      <a:pt x="1173" y="1880"/>
                    </a:cubicBezTo>
                    <a:lnTo>
                      <a:pt x="1386" y="2274"/>
                    </a:lnTo>
                    <a:cubicBezTo>
                      <a:pt x="1446" y="2406"/>
                      <a:pt x="1517" y="2537"/>
                      <a:pt x="1577" y="2669"/>
                    </a:cubicBezTo>
                    <a:lnTo>
                      <a:pt x="1770" y="3073"/>
                    </a:lnTo>
                    <a:cubicBezTo>
                      <a:pt x="1658" y="2790"/>
                      <a:pt x="1547" y="2517"/>
                      <a:pt x="1416" y="2254"/>
                    </a:cubicBezTo>
                    <a:cubicBezTo>
                      <a:pt x="1294" y="1981"/>
                      <a:pt x="1153" y="1719"/>
                      <a:pt x="991" y="1465"/>
                    </a:cubicBezTo>
                    <a:cubicBezTo>
                      <a:pt x="840" y="1223"/>
                      <a:pt x="678" y="971"/>
                      <a:pt x="506" y="728"/>
                    </a:cubicBezTo>
                    <a:cubicBezTo>
                      <a:pt x="344" y="475"/>
                      <a:pt x="173" y="232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4801797" y="619163"/>
                <a:ext cx="116557" cy="279123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8087" extrusionOk="0">
                    <a:moveTo>
                      <a:pt x="0" y="0"/>
                    </a:moveTo>
                    <a:cubicBezTo>
                      <a:pt x="182" y="718"/>
                      <a:pt x="384" y="1426"/>
                      <a:pt x="636" y="2123"/>
                    </a:cubicBezTo>
                    <a:lnTo>
                      <a:pt x="849" y="2639"/>
                    </a:lnTo>
                    <a:cubicBezTo>
                      <a:pt x="890" y="2720"/>
                      <a:pt x="930" y="2801"/>
                      <a:pt x="970" y="2891"/>
                    </a:cubicBezTo>
                    <a:lnTo>
                      <a:pt x="1031" y="3012"/>
                    </a:lnTo>
                    <a:lnTo>
                      <a:pt x="1072" y="3073"/>
                    </a:lnTo>
                    <a:lnTo>
                      <a:pt x="1101" y="3134"/>
                    </a:lnTo>
                    <a:cubicBezTo>
                      <a:pt x="1193" y="3286"/>
                      <a:pt x="1304" y="3447"/>
                      <a:pt x="1415" y="3589"/>
                    </a:cubicBezTo>
                    <a:cubicBezTo>
                      <a:pt x="1526" y="3740"/>
                      <a:pt x="1638" y="3882"/>
                      <a:pt x="1759" y="4023"/>
                    </a:cubicBezTo>
                    <a:cubicBezTo>
                      <a:pt x="1870" y="4175"/>
                      <a:pt x="1991" y="4317"/>
                      <a:pt x="2092" y="4468"/>
                    </a:cubicBezTo>
                    <a:cubicBezTo>
                      <a:pt x="2193" y="4620"/>
                      <a:pt x="2285" y="4782"/>
                      <a:pt x="2365" y="4943"/>
                    </a:cubicBezTo>
                    <a:cubicBezTo>
                      <a:pt x="2527" y="5277"/>
                      <a:pt x="2689" y="5611"/>
                      <a:pt x="2830" y="5944"/>
                    </a:cubicBezTo>
                    <a:cubicBezTo>
                      <a:pt x="2972" y="6287"/>
                      <a:pt x="3083" y="6642"/>
                      <a:pt x="3164" y="7006"/>
                    </a:cubicBezTo>
                    <a:cubicBezTo>
                      <a:pt x="3255" y="7359"/>
                      <a:pt x="3316" y="7723"/>
                      <a:pt x="3376" y="8087"/>
                    </a:cubicBezTo>
                    <a:cubicBezTo>
                      <a:pt x="3325" y="7723"/>
                      <a:pt x="3265" y="7359"/>
                      <a:pt x="3194" y="6995"/>
                    </a:cubicBezTo>
                    <a:cubicBezTo>
                      <a:pt x="3113" y="6631"/>
                      <a:pt x="3012" y="6278"/>
                      <a:pt x="2871" y="5934"/>
                    </a:cubicBezTo>
                    <a:cubicBezTo>
                      <a:pt x="2729" y="5590"/>
                      <a:pt x="2557" y="5256"/>
                      <a:pt x="2406" y="4923"/>
                    </a:cubicBezTo>
                    <a:cubicBezTo>
                      <a:pt x="2325" y="4762"/>
                      <a:pt x="2234" y="4600"/>
                      <a:pt x="2132" y="4438"/>
                    </a:cubicBezTo>
                    <a:cubicBezTo>
                      <a:pt x="2022" y="4286"/>
                      <a:pt x="1910" y="4145"/>
                      <a:pt x="1799" y="3993"/>
                    </a:cubicBezTo>
                    <a:cubicBezTo>
                      <a:pt x="1678" y="3852"/>
                      <a:pt x="1557" y="3710"/>
                      <a:pt x="1445" y="3569"/>
                    </a:cubicBezTo>
                    <a:cubicBezTo>
                      <a:pt x="1344" y="3417"/>
                      <a:pt x="1233" y="3266"/>
                      <a:pt x="1142" y="3104"/>
                    </a:cubicBezTo>
                    <a:lnTo>
                      <a:pt x="1101" y="3053"/>
                    </a:lnTo>
                    <a:lnTo>
                      <a:pt x="1072" y="2992"/>
                    </a:lnTo>
                    <a:lnTo>
                      <a:pt x="1011" y="2871"/>
                    </a:lnTo>
                    <a:cubicBezTo>
                      <a:pt x="970" y="2780"/>
                      <a:pt x="919" y="2699"/>
                      <a:pt x="890" y="2619"/>
                    </a:cubicBezTo>
                    <a:cubicBezTo>
                      <a:pt x="809" y="2446"/>
                      <a:pt x="738" y="2275"/>
                      <a:pt x="677" y="2103"/>
                    </a:cubicBezTo>
                    <a:cubicBezTo>
                      <a:pt x="546" y="1759"/>
                      <a:pt x="425" y="1415"/>
                      <a:pt x="313" y="1062"/>
                    </a:cubicBezTo>
                    <a:cubicBezTo>
                      <a:pt x="202" y="708"/>
                      <a:pt x="91" y="354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4801797" y="622304"/>
                <a:ext cx="113761" cy="275292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7976" extrusionOk="0">
                    <a:moveTo>
                      <a:pt x="0" y="1"/>
                    </a:moveTo>
                    <a:cubicBezTo>
                      <a:pt x="131" y="718"/>
                      <a:pt x="303" y="1436"/>
                      <a:pt x="535" y="2133"/>
                    </a:cubicBezTo>
                    <a:cubicBezTo>
                      <a:pt x="596" y="2305"/>
                      <a:pt x="657" y="2477"/>
                      <a:pt x="728" y="2638"/>
                    </a:cubicBezTo>
                    <a:cubicBezTo>
                      <a:pt x="768" y="2730"/>
                      <a:pt x="809" y="2811"/>
                      <a:pt x="849" y="2891"/>
                    </a:cubicBezTo>
                    <a:cubicBezTo>
                      <a:pt x="890" y="2972"/>
                      <a:pt x="940" y="3053"/>
                      <a:pt x="980" y="3134"/>
                    </a:cubicBezTo>
                    <a:cubicBezTo>
                      <a:pt x="1173" y="3447"/>
                      <a:pt x="1395" y="3741"/>
                      <a:pt x="1647" y="4003"/>
                    </a:cubicBezTo>
                    <a:lnTo>
                      <a:pt x="1840" y="4195"/>
                    </a:lnTo>
                    <a:cubicBezTo>
                      <a:pt x="1910" y="4266"/>
                      <a:pt x="1961" y="4337"/>
                      <a:pt x="2022" y="4408"/>
                    </a:cubicBezTo>
                    <a:cubicBezTo>
                      <a:pt x="2123" y="4549"/>
                      <a:pt x="2213" y="4711"/>
                      <a:pt x="2305" y="4873"/>
                    </a:cubicBezTo>
                    <a:cubicBezTo>
                      <a:pt x="2476" y="5186"/>
                      <a:pt x="2628" y="5520"/>
                      <a:pt x="2759" y="5863"/>
                    </a:cubicBezTo>
                    <a:cubicBezTo>
                      <a:pt x="2891" y="6196"/>
                      <a:pt x="2992" y="6551"/>
                      <a:pt x="3083" y="6904"/>
                    </a:cubicBezTo>
                    <a:cubicBezTo>
                      <a:pt x="3164" y="7258"/>
                      <a:pt x="3244" y="7612"/>
                      <a:pt x="3295" y="7976"/>
                    </a:cubicBezTo>
                    <a:cubicBezTo>
                      <a:pt x="3255" y="7612"/>
                      <a:pt x="3184" y="7258"/>
                      <a:pt x="3103" y="6904"/>
                    </a:cubicBezTo>
                    <a:cubicBezTo>
                      <a:pt x="3022" y="6540"/>
                      <a:pt x="2921" y="6187"/>
                      <a:pt x="2800" y="5843"/>
                    </a:cubicBezTo>
                    <a:cubicBezTo>
                      <a:pt x="2669" y="5499"/>
                      <a:pt x="2517" y="5165"/>
                      <a:pt x="2345" y="4852"/>
                    </a:cubicBezTo>
                    <a:cubicBezTo>
                      <a:pt x="2254" y="4691"/>
                      <a:pt x="2163" y="4529"/>
                      <a:pt x="2062" y="4377"/>
                    </a:cubicBezTo>
                    <a:lnTo>
                      <a:pt x="1880" y="4165"/>
                    </a:lnTo>
                    <a:cubicBezTo>
                      <a:pt x="1820" y="4094"/>
                      <a:pt x="1748" y="4033"/>
                      <a:pt x="1688" y="3973"/>
                    </a:cubicBezTo>
                    <a:cubicBezTo>
                      <a:pt x="1425" y="3710"/>
                      <a:pt x="1213" y="3417"/>
                      <a:pt x="1021" y="3103"/>
                    </a:cubicBezTo>
                    <a:cubicBezTo>
                      <a:pt x="829" y="2800"/>
                      <a:pt x="697" y="2456"/>
                      <a:pt x="566" y="2113"/>
                    </a:cubicBezTo>
                    <a:cubicBezTo>
                      <a:pt x="445" y="1769"/>
                      <a:pt x="344" y="1425"/>
                      <a:pt x="252" y="1072"/>
                    </a:cubicBezTo>
                    <a:cubicBezTo>
                      <a:pt x="162" y="718"/>
                      <a:pt x="70" y="364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4802107" y="632417"/>
                <a:ext cx="101232" cy="21599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625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2" y="577"/>
                      <a:pt x="203" y="1153"/>
                      <a:pt x="355" y="1719"/>
                    </a:cubicBezTo>
                    <a:cubicBezTo>
                      <a:pt x="436" y="2002"/>
                      <a:pt x="517" y="2285"/>
                      <a:pt x="627" y="2558"/>
                    </a:cubicBezTo>
                    <a:cubicBezTo>
                      <a:pt x="739" y="2831"/>
                      <a:pt x="901" y="3084"/>
                      <a:pt x="1092" y="3316"/>
                    </a:cubicBezTo>
                    <a:cubicBezTo>
                      <a:pt x="1274" y="3549"/>
                      <a:pt x="1487" y="3740"/>
                      <a:pt x="1699" y="3953"/>
                    </a:cubicBezTo>
                    <a:cubicBezTo>
                      <a:pt x="1800" y="4054"/>
                      <a:pt x="1901" y="4155"/>
                      <a:pt x="1982" y="4276"/>
                    </a:cubicBezTo>
                    <a:cubicBezTo>
                      <a:pt x="2022" y="4337"/>
                      <a:pt x="2063" y="4398"/>
                      <a:pt x="2094" y="4458"/>
                    </a:cubicBezTo>
                    <a:cubicBezTo>
                      <a:pt x="2134" y="4529"/>
                      <a:pt x="2174" y="4589"/>
                      <a:pt x="2204" y="4650"/>
                    </a:cubicBezTo>
                    <a:cubicBezTo>
                      <a:pt x="2346" y="4913"/>
                      <a:pt x="2478" y="5176"/>
                      <a:pt x="2599" y="5439"/>
                    </a:cubicBezTo>
                    <a:cubicBezTo>
                      <a:pt x="2720" y="5701"/>
                      <a:pt x="2831" y="5975"/>
                      <a:pt x="2932" y="6258"/>
                    </a:cubicBezTo>
                    <a:cubicBezTo>
                      <a:pt x="2750" y="5692"/>
                      <a:pt x="2508" y="5155"/>
                      <a:pt x="2235" y="4640"/>
                    </a:cubicBezTo>
                    <a:cubicBezTo>
                      <a:pt x="2164" y="4509"/>
                      <a:pt x="2103" y="4378"/>
                      <a:pt x="2022" y="4256"/>
                    </a:cubicBezTo>
                    <a:cubicBezTo>
                      <a:pt x="1932" y="4135"/>
                      <a:pt x="1831" y="4023"/>
                      <a:pt x="1730" y="3922"/>
                    </a:cubicBezTo>
                    <a:cubicBezTo>
                      <a:pt x="1517" y="3710"/>
                      <a:pt x="1305" y="3508"/>
                      <a:pt x="1123" y="3286"/>
                    </a:cubicBezTo>
                    <a:cubicBezTo>
                      <a:pt x="941" y="3053"/>
                      <a:pt x="779" y="2810"/>
                      <a:pt x="668" y="2538"/>
                    </a:cubicBezTo>
                    <a:cubicBezTo>
                      <a:pt x="557" y="2275"/>
                      <a:pt x="476" y="1992"/>
                      <a:pt x="395" y="1709"/>
                    </a:cubicBezTo>
                    <a:cubicBezTo>
                      <a:pt x="315" y="1426"/>
                      <a:pt x="243" y="1143"/>
                      <a:pt x="183" y="860"/>
                    </a:cubicBezTo>
                    <a:cubicBezTo>
                      <a:pt x="112" y="577"/>
                      <a:pt x="52" y="283"/>
                      <a:pt x="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4805283" y="660684"/>
                <a:ext cx="81662" cy="1514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43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425"/>
                      <a:pt x="142" y="839"/>
                      <a:pt x="263" y="1254"/>
                    </a:cubicBezTo>
                    <a:cubicBezTo>
                      <a:pt x="324" y="1456"/>
                      <a:pt x="394" y="1658"/>
                      <a:pt x="475" y="1850"/>
                    </a:cubicBezTo>
                    <a:cubicBezTo>
                      <a:pt x="556" y="2052"/>
                      <a:pt x="657" y="2244"/>
                      <a:pt x="758" y="2426"/>
                    </a:cubicBezTo>
                    <a:cubicBezTo>
                      <a:pt x="879" y="2608"/>
                      <a:pt x="1031" y="2760"/>
                      <a:pt x="1182" y="2912"/>
                    </a:cubicBezTo>
                    <a:cubicBezTo>
                      <a:pt x="1324" y="3063"/>
                      <a:pt x="1486" y="3215"/>
                      <a:pt x="1638" y="3356"/>
                    </a:cubicBezTo>
                    <a:cubicBezTo>
                      <a:pt x="1719" y="3427"/>
                      <a:pt x="1789" y="3508"/>
                      <a:pt x="1860" y="3579"/>
                    </a:cubicBezTo>
                    <a:cubicBezTo>
                      <a:pt x="1930" y="3660"/>
                      <a:pt x="1991" y="3750"/>
                      <a:pt x="2052" y="3831"/>
                    </a:cubicBezTo>
                    <a:cubicBezTo>
                      <a:pt x="2173" y="4013"/>
                      <a:pt x="2274" y="4195"/>
                      <a:pt x="2365" y="4387"/>
                    </a:cubicBezTo>
                    <a:cubicBezTo>
                      <a:pt x="2285" y="4185"/>
                      <a:pt x="2184" y="4003"/>
                      <a:pt x="2072" y="3821"/>
                    </a:cubicBezTo>
                    <a:cubicBezTo>
                      <a:pt x="2022" y="3730"/>
                      <a:pt x="1951" y="3639"/>
                      <a:pt x="1890" y="3559"/>
                    </a:cubicBezTo>
                    <a:cubicBezTo>
                      <a:pt x="1820" y="3478"/>
                      <a:pt x="1739" y="3407"/>
                      <a:pt x="1668" y="3326"/>
                    </a:cubicBezTo>
                    <a:cubicBezTo>
                      <a:pt x="1516" y="3184"/>
                      <a:pt x="1355" y="3033"/>
                      <a:pt x="1213" y="2881"/>
                    </a:cubicBezTo>
                    <a:cubicBezTo>
                      <a:pt x="1061" y="2730"/>
                      <a:pt x="920" y="2578"/>
                      <a:pt x="809" y="2396"/>
                    </a:cubicBezTo>
                    <a:cubicBezTo>
                      <a:pt x="697" y="2224"/>
                      <a:pt x="596" y="2032"/>
                      <a:pt x="515" y="1840"/>
                    </a:cubicBezTo>
                    <a:cubicBezTo>
                      <a:pt x="434" y="1648"/>
                      <a:pt x="364" y="1445"/>
                      <a:pt x="303" y="1243"/>
                    </a:cubicBezTo>
                    <a:cubicBezTo>
                      <a:pt x="232" y="1041"/>
                      <a:pt x="182" y="829"/>
                      <a:pt x="131" y="627"/>
                    </a:cubicBezTo>
                    <a:cubicBezTo>
                      <a:pt x="81" y="414"/>
                      <a:pt x="50" y="212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4916559" y="502606"/>
                <a:ext cx="71895" cy="39744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11515" extrusionOk="0">
                    <a:moveTo>
                      <a:pt x="1415" y="1"/>
                    </a:moveTo>
                    <a:cubicBezTo>
                      <a:pt x="1415" y="1"/>
                      <a:pt x="11" y="2862"/>
                      <a:pt x="0" y="4186"/>
                    </a:cubicBezTo>
                    <a:cubicBezTo>
                      <a:pt x="0" y="5510"/>
                      <a:pt x="364" y="7522"/>
                      <a:pt x="304" y="8745"/>
                    </a:cubicBezTo>
                    <a:cubicBezTo>
                      <a:pt x="233" y="9968"/>
                      <a:pt x="20" y="11515"/>
                      <a:pt x="20" y="11515"/>
                    </a:cubicBezTo>
                    <a:lnTo>
                      <a:pt x="193" y="11464"/>
                    </a:lnTo>
                    <a:cubicBezTo>
                      <a:pt x="193" y="11464"/>
                      <a:pt x="243" y="10514"/>
                      <a:pt x="617" y="9089"/>
                    </a:cubicBezTo>
                    <a:cubicBezTo>
                      <a:pt x="991" y="7653"/>
                      <a:pt x="2022" y="6036"/>
                      <a:pt x="2053" y="4064"/>
                    </a:cubicBezTo>
                    <a:cubicBezTo>
                      <a:pt x="2083" y="2103"/>
                      <a:pt x="1415" y="1"/>
                      <a:pt x="1415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4919355" y="502606"/>
                <a:ext cx="46078" cy="39568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1464" extrusionOk="0">
                    <a:moveTo>
                      <a:pt x="1334" y="1"/>
                    </a:moveTo>
                    <a:cubicBezTo>
                      <a:pt x="1334" y="2"/>
                      <a:pt x="1031" y="2265"/>
                      <a:pt x="961" y="3033"/>
                    </a:cubicBezTo>
                    <a:cubicBezTo>
                      <a:pt x="900" y="3812"/>
                      <a:pt x="687" y="5945"/>
                      <a:pt x="607" y="7016"/>
                    </a:cubicBezTo>
                    <a:cubicBezTo>
                      <a:pt x="516" y="8088"/>
                      <a:pt x="0" y="11464"/>
                      <a:pt x="0" y="11464"/>
                    </a:cubicBezTo>
                    <a:cubicBezTo>
                      <a:pt x="0" y="11464"/>
                      <a:pt x="627" y="7784"/>
                      <a:pt x="718" y="7067"/>
                    </a:cubicBezTo>
                    <a:cubicBezTo>
                      <a:pt x="819" y="6349"/>
                      <a:pt x="961" y="4186"/>
                      <a:pt x="1062" y="3408"/>
                    </a:cubicBezTo>
                    <a:cubicBezTo>
                      <a:pt x="1163" y="2620"/>
                      <a:pt x="1334" y="2"/>
                      <a:pt x="1334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4921115" y="505091"/>
                <a:ext cx="44662" cy="39319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92" extrusionOk="0">
                    <a:moveTo>
                      <a:pt x="1283" y="0"/>
                    </a:moveTo>
                    <a:lnTo>
                      <a:pt x="1283" y="717"/>
                    </a:lnTo>
                    <a:lnTo>
                      <a:pt x="1274" y="1072"/>
                    </a:lnTo>
                    <a:lnTo>
                      <a:pt x="1274" y="1254"/>
                    </a:lnTo>
                    <a:cubicBezTo>
                      <a:pt x="1263" y="1314"/>
                      <a:pt x="1263" y="1375"/>
                      <a:pt x="1263" y="1435"/>
                    </a:cubicBezTo>
                    <a:cubicBezTo>
                      <a:pt x="1223" y="1910"/>
                      <a:pt x="1182" y="2386"/>
                      <a:pt x="1132" y="2860"/>
                    </a:cubicBezTo>
                    <a:lnTo>
                      <a:pt x="879" y="5721"/>
                    </a:lnTo>
                    <a:cubicBezTo>
                      <a:pt x="839" y="6196"/>
                      <a:pt x="809" y="6681"/>
                      <a:pt x="717" y="7146"/>
                    </a:cubicBezTo>
                    <a:cubicBezTo>
                      <a:pt x="636" y="7622"/>
                      <a:pt x="546" y="8087"/>
                      <a:pt x="465" y="8561"/>
                    </a:cubicBezTo>
                    <a:lnTo>
                      <a:pt x="333" y="9269"/>
                    </a:lnTo>
                    <a:cubicBezTo>
                      <a:pt x="293" y="9502"/>
                      <a:pt x="243" y="9734"/>
                      <a:pt x="202" y="9977"/>
                    </a:cubicBezTo>
                    <a:cubicBezTo>
                      <a:pt x="131" y="10452"/>
                      <a:pt x="61" y="10927"/>
                      <a:pt x="0" y="11392"/>
                    </a:cubicBezTo>
                    <a:cubicBezTo>
                      <a:pt x="70" y="10927"/>
                      <a:pt x="151" y="10452"/>
                      <a:pt x="232" y="9977"/>
                    </a:cubicBezTo>
                    <a:cubicBezTo>
                      <a:pt x="263" y="9745"/>
                      <a:pt x="313" y="9512"/>
                      <a:pt x="364" y="9269"/>
                    </a:cubicBezTo>
                    <a:lnTo>
                      <a:pt x="495" y="8572"/>
                    </a:lnTo>
                    <a:cubicBezTo>
                      <a:pt x="586" y="8096"/>
                      <a:pt x="677" y="7631"/>
                      <a:pt x="758" y="7157"/>
                    </a:cubicBezTo>
                    <a:cubicBezTo>
                      <a:pt x="798" y="6924"/>
                      <a:pt x="839" y="6681"/>
                      <a:pt x="859" y="6439"/>
                    </a:cubicBezTo>
                    <a:lnTo>
                      <a:pt x="930" y="5731"/>
                    </a:lnTo>
                    <a:cubicBezTo>
                      <a:pt x="1011" y="4771"/>
                      <a:pt x="1101" y="3821"/>
                      <a:pt x="1173" y="2871"/>
                    </a:cubicBezTo>
                    <a:cubicBezTo>
                      <a:pt x="1213" y="2386"/>
                      <a:pt x="1253" y="1910"/>
                      <a:pt x="1283" y="1435"/>
                    </a:cubicBezTo>
                    <a:cubicBezTo>
                      <a:pt x="1283" y="1375"/>
                      <a:pt x="1294" y="1314"/>
                      <a:pt x="1294" y="1254"/>
                    </a:cubicBezTo>
                    <a:lnTo>
                      <a:pt x="1294" y="1072"/>
                    </a:lnTo>
                    <a:lnTo>
                      <a:pt x="1294" y="717"/>
                    </a:lnTo>
                    <a:lnTo>
                      <a:pt x="128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4924601" y="505401"/>
                <a:ext cx="40141" cy="349982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140" extrusionOk="0">
                    <a:moveTo>
                      <a:pt x="1162" y="1"/>
                    </a:moveTo>
                    <a:lnTo>
                      <a:pt x="960" y="1254"/>
                    </a:lnTo>
                    <a:lnTo>
                      <a:pt x="778" y="2518"/>
                    </a:lnTo>
                    <a:cubicBezTo>
                      <a:pt x="717" y="2943"/>
                      <a:pt x="657" y="3367"/>
                      <a:pt x="607" y="3792"/>
                    </a:cubicBezTo>
                    <a:lnTo>
                      <a:pt x="475" y="5055"/>
                    </a:lnTo>
                    <a:lnTo>
                      <a:pt x="232" y="7602"/>
                    </a:lnTo>
                    <a:lnTo>
                      <a:pt x="111" y="8876"/>
                    </a:lnTo>
                    <a:lnTo>
                      <a:pt x="0" y="10140"/>
                    </a:lnTo>
                    <a:lnTo>
                      <a:pt x="142" y="8876"/>
                    </a:lnTo>
                    <a:lnTo>
                      <a:pt x="273" y="7602"/>
                    </a:lnTo>
                    <a:lnTo>
                      <a:pt x="526" y="5065"/>
                    </a:lnTo>
                    <a:lnTo>
                      <a:pt x="657" y="3792"/>
                    </a:lnTo>
                    <a:cubicBezTo>
                      <a:pt x="697" y="3367"/>
                      <a:pt x="758" y="2952"/>
                      <a:pt x="819" y="2528"/>
                    </a:cubicBez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4939581" y="513789"/>
                <a:ext cx="3040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371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69" y="344"/>
                      <a:pt x="779" y="698"/>
                      <a:pt x="789" y="1052"/>
                    </a:cubicBezTo>
                    <a:cubicBezTo>
                      <a:pt x="809" y="1406"/>
                      <a:pt x="820" y="1759"/>
                      <a:pt x="829" y="2113"/>
                    </a:cubicBezTo>
                    <a:cubicBezTo>
                      <a:pt x="840" y="2811"/>
                      <a:pt x="860" y="3518"/>
                      <a:pt x="759" y="4216"/>
                    </a:cubicBezTo>
                    <a:cubicBezTo>
                      <a:pt x="678" y="4913"/>
                      <a:pt x="566" y="5611"/>
                      <a:pt x="456" y="6308"/>
                    </a:cubicBezTo>
                    <a:cubicBezTo>
                      <a:pt x="405" y="6652"/>
                      <a:pt x="344" y="7006"/>
                      <a:pt x="274" y="7350"/>
                    </a:cubicBezTo>
                    <a:cubicBezTo>
                      <a:pt x="193" y="7693"/>
                      <a:pt x="101" y="8026"/>
                      <a:pt x="0" y="8370"/>
                    </a:cubicBezTo>
                    <a:cubicBezTo>
                      <a:pt x="101" y="8037"/>
                      <a:pt x="213" y="7693"/>
                      <a:pt x="294" y="7359"/>
                    </a:cubicBezTo>
                    <a:cubicBezTo>
                      <a:pt x="375" y="7006"/>
                      <a:pt x="435" y="6662"/>
                      <a:pt x="496" y="6319"/>
                    </a:cubicBezTo>
                    <a:cubicBezTo>
                      <a:pt x="617" y="5621"/>
                      <a:pt x="718" y="4924"/>
                      <a:pt x="809" y="4226"/>
                    </a:cubicBezTo>
                    <a:cubicBezTo>
                      <a:pt x="829" y="4044"/>
                      <a:pt x="849" y="3872"/>
                      <a:pt x="860" y="3700"/>
                    </a:cubicBezTo>
                    <a:cubicBezTo>
                      <a:pt x="870" y="3518"/>
                      <a:pt x="880" y="3347"/>
                      <a:pt x="880" y="3165"/>
                    </a:cubicBezTo>
                    <a:cubicBezTo>
                      <a:pt x="880" y="2811"/>
                      <a:pt x="880" y="2457"/>
                      <a:pt x="860" y="2113"/>
                    </a:cubicBezTo>
                    <a:cubicBezTo>
                      <a:pt x="849" y="1759"/>
                      <a:pt x="840" y="1406"/>
                      <a:pt x="820" y="1052"/>
                    </a:cubicBezTo>
                    <a:cubicBezTo>
                      <a:pt x="799" y="698"/>
                      <a:pt x="779" y="344"/>
                      <a:pt x="74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4937855" y="513789"/>
                <a:ext cx="28268" cy="29379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512" extrusionOk="0">
                    <a:moveTo>
                      <a:pt x="798" y="0"/>
                    </a:moveTo>
                    <a:cubicBezTo>
                      <a:pt x="798" y="355"/>
                      <a:pt x="798" y="708"/>
                      <a:pt x="789" y="1072"/>
                    </a:cubicBezTo>
                    <a:cubicBezTo>
                      <a:pt x="789" y="1426"/>
                      <a:pt x="789" y="1779"/>
                      <a:pt x="778" y="2143"/>
                    </a:cubicBezTo>
                    <a:cubicBezTo>
                      <a:pt x="768" y="2498"/>
                      <a:pt x="758" y="2851"/>
                      <a:pt x="748" y="3215"/>
                    </a:cubicBezTo>
                    <a:cubicBezTo>
                      <a:pt x="728" y="3569"/>
                      <a:pt x="688" y="3922"/>
                      <a:pt x="657" y="4277"/>
                    </a:cubicBezTo>
                    <a:cubicBezTo>
                      <a:pt x="576" y="4994"/>
                      <a:pt x="485" y="5701"/>
                      <a:pt x="384" y="6409"/>
                    </a:cubicBezTo>
                    <a:cubicBezTo>
                      <a:pt x="304" y="7117"/>
                      <a:pt x="142" y="7815"/>
                      <a:pt x="0" y="8512"/>
                    </a:cubicBezTo>
                    <a:lnTo>
                      <a:pt x="243" y="7471"/>
                    </a:lnTo>
                    <a:cubicBezTo>
                      <a:pt x="263" y="7379"/>
                      <a:pt x="283" y="7299"/>
                      <a:pt x="293" y="7208"/>
                    </a:cubicBezTo>
                    <a:cubicBezTo>
                      <a:pt x="313" y="7117"/>
                      <a:pt x="333" y="7026"/>
                      <a:pt x="344" y="6945"/>
                    </a:cubicBezTo>
                    <a:cubicBezTo>
                      <a:pt x="374" y="6763"/>
                      <a:pt x="405" y="6591"/>
                      <a:pt x="425" y="6409"/>
                    </a:cubicBezTo>
                    <a:cubicBezTo>
                      <a:pt x="536" y="5701"/>
                      <a:pt x="616" y="4994"/>
                      <a:pt x="708" y="4286"/>
                    </a:cubicBezTo>
                    <a:cubicBezTo>
                      <a:pt x="738" y="3933"/>
                      <a:pt x="778" y="3569"/>
                      <a:pt x="789" y="3215"/>
                    </a:cubicBezTo>
                    <a:cubicBezTo>
                      <a:pt x="809" y="2861"/>
                      <a:pt x="809" y="2498"/>
                      <a:pt x="819" y="2143"/>
                    </a:cubicBezTo>
                    <a:lnTo>
                      <a:pt x="819" y="1072"/>
                    </a:lnTo>
                    <a:cubicBezTo>
                      <a:pt x="809" y="708"/>
                      <a:pt x="809" y="355"/>
                      <a:pt x="79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4940271" y="512063"/>
                <a:ext cx="34239" cy="290996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431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89" y="354"/>
                      <a:pt x="809" y="708"/>
                      <a:pt x="840" y="1061"/>
                    </a:cubicBezTo>
                    <a:cubicBezTo>
                      <a:pt x="860" y="1425"/>
                      <a:pt x="890" y="1779"/>
                      <a:pt x="901" y="2133"/>
                    </a:cubicBezTo>
                    <a:cubicBezTo>
                      <a:pt x="921" y="2487"/>
                      <a:pt x="931" y="2840"/>
                      <a:pt x="931" y="3204"/>
                    </a:cubicBezTo>
                    <a:cubicBezTo>
                      <a:pt x="941" y="3558"/>
                      <a:pt x="931" y="3912"/>
                      <a:pt x="910" y="4266"/>
                    </a:cubicBezTo>
                    <a:cubicBezTo>
                      <a:pt x="860" y="4974"/>
                      <a:pt x="708" y="5671"/>
                      <a:pt x="546" y="6369"/>
                    </a:cubicBezTo>
                    <a:cubicBezTo>
                      <a:pt x="466" y="6712"/>
                      <a:pt x="385" y="7056"/>
                      <a:pt x="294" y="7400"/>
                    </a:cubicBezTo>
                    <a:cubicBezTo>
                      <a:pt x="203" y="7743"/>
                      <a:pt x="102" y="8087"/>
                      <a:pt x="1" y="8431"/>
                    </a:cubicBezTo>
                    <a:cubicBezTo>
                      <a:pt x="112" y="8097"/>
                      <a:pt x="213" y="7753"/>
                      <a:pt x="314" y="7409"/>
                    </a:cubicBezTo>
                    <a:cubicBezTo>
                      <a:pt x="415" y="7066"/>
                      <a:pt x="506" y="6722"/>
                      <a:pt x="587" y="6378"/>
                    </a:cubicBezTo>
                    <a:cubicBezTo>
                      <a:pt x="678" y="6025"/>
                      <a:pt x="749" y="5681"/>
                      <a:pt x="820" y="5327"/>
                    </a:cubicBezTo>
                    <a:cubicBezTo>
                      <a:pt x="880" y="4983"/>
                      <a:pt x="931" y="4630"/>
                      <a:pt x="961" y="4266"/>
                    </a:cubicBezTo>
                    <a:cubicBezTo>
                      <a:pt x="982" y="3912"/>
                      <a:pt x="991" y="3558"/>
                      <a:pt x="982" y="3204"/>
                    </a:cubicBezTo>
                    <a:cubicBezTo>
                      <a:pt x="971" y="2840"/>
                      <a:pt x="961" y="2487"/>
                      <a:pt x="941" y="2133"/>
                    </a:cubicBezTo>
                    <a:cubicBezTo>
                      <a:pt x="901" y="1415"/>
                      <a:pt x="840" y="708"/>
                      <a:pt x="749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4944137" y="510303"/>
                <a:ext cx="35930" cy="283334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209" extrusionOk="0">
                    <a:moveTo>
                      <a:pt x="647" y="0"/>
                    </a:moveTo>
                    <a:lnTo>
                      <a:pt x="859" y="2083"/>
                    </a:lnTo>
                    <a:lnTo>
                      <a:pt x="960" y="3114"/>
                    </a:lnTo>
                    <a:cubicBezTo>
                      <a:pt x="980" y="3296"/>
                      <a:pt x="1001" y="3468"/>
                      <a:pt x="991" y="3639"/>
                    </a:cubicBezTo>
                    <a:cubicBezTo>
                      <a:pt x="991" y="3812"/>
                      <a:pt x="980" y="3983"/>
                      <a:pt x="971" y="4155"/>
                    </a:cubicBezTo>
                    <a:cubicBezTo>
                      <a:pt x="940" y="4499"/>
                      <a:pt x="890" y="4852"/>
                      <a:pt x="839" y="5186"/>
                    </a:cubicBezTo>
                    <a:cubicBezTo>
                      <a:pt x="809" y="5358"/>
                      <a:pt x="778" y="5530"/>
                      <a:pt x="738" y="5701"/>
                    </a:cubicBezTo>
                    <a:cubicBezTo>
                      <a:pt x="708" y="5874"/>
                      <a:pt x="657" y="6045"/>
                      <a:pt x="607" y="6207"/>
                    </a:cubicBezTo>
                    <a:cubicBezTo>
                      <a:pt x="515" y="6541"/>
                      <a:pt x="405" y="6874"/>
                      <a:pt x="303" y="7208"/>
                    </a:cubicBezTo>
                    <a:lnTo>
                      <a:pt x="0" y="8208"/>
                    </a:lnTo>
                    <a:lnTo>
                      <a:pt x="0" y="8208"/>
                    </a:lnTo>
                    <a:lnTo>
                      <a:pt x="333" y="7218"/>
                    </a:lnTo>
                    <a:cubicBezTo>
                      <a:pt x="434" y="6884"/>
                      <a:pt x="546" y="6551"/>
                      <a:pt x="647" y="6217"/>
                    </a:cubicBezTo>
                    <a:cubicBezTo>
                      <a:pt x="697" y="6056"/>
                      <a:pt x="748" y="5883"/>
                      <a:pt x="789" y="5712"/>
                    </a:cubicBezTo>
                    <a:lnTo>
                      <a:pt x="879" y="5196"/>
                    </a:lnTo>
                    <a:cubicBezTo>
                      <a:pt x="940" y="4852"/>
                      <a:pt x="980" y="4509"/>
                      <a:pt x="1021" y="4165"/>
                    </a:cubicBezTo>
                    <a:cubicBezTo>
                      <a:pt x="1031" y="3983"/>
                      <a:pt x="1041" y="3812"/>
                      <a:pt x="1041" y="3639"/>
                    </a:cubicBezTo>
                    <a:lnTo>
                      <a:pt x="1041" y="3508"/>
                    </a:lnTo>
                    <a:lnTo>
                      <a:pt x="1031" y="3377"/>
                    </a:lnTo>
                    <a:lnTo>
                      <a:pt x="1011" y="3114"/>
                    </a:lnTo>
                    <a:cubicBezTo>
                      <a:pt x="971" y="2770"/>
                      <a:pt x="940" y="2417"/>
                      <a:pt x="899" y="2073"/>
                    </a:cubicBezTo>
                    <a:lnTo>
                      <a:pt x="778" y="1042"/>
                    </a:lnTo>
                    <a:lnTo>
                      <a:pt x="647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4945862" y="505781"/>
                <a:ext cx="38415" cy="28436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8239" extrusionOk="0">
                    <a:moveTo>
                      <a:pt x="587" y="0"/>
                    </a:moveTo>
                    <a:lnTo>
                      <a:pt x="728" y="1052"/>
                    </a:lnTo>
                    <a:lnTo>
                      <a:pt x="880" y="2092"/>
                    </a:lnTo>
                    <a:lnTo>
                      <a:pt x="1042" y="3134"/>
                    </a:lnTo>
                    <a:cubicBezTo>
                      <a:pt x="1062" y="3305"/>
                      <a:pt x="1062" y="3478"/>
                      <a:pt x="1062" y="3660"/>
                    </a:cubicBezTo>
                    <a:cubicBezTo>
                      <a:pt x="1072" y="3831"/>
                      <a:pt x="1062" y="4003"/>
                      <a:pt x="1062" y="4185"/>
                    </a:cubicBezTo>
                    <a:cubicBezTo>
                      <a:pt x="1052" y="4357"/>
                      <a:pt x="1042" y="4529"/>
                      <a:pt x="1022" y="4700"/>
                    </a:cubicBezTo>
                    <a:cubicBezTo>
                      <a:pt x="1001" y="4873"/>
                      <a:pt x="961" y="5044"/>
                      <a:pt x="921" y="5216"/>
                    </a:cubicBezTo>
                    <a:cubicBezTo>
                      <a:pt x="840" y="5560"/>
                      <a:pt x="748" y="5904"/>
                      <a:pt x="667" y="6237"/>
                    </a:cubicBezTo>
                    <a:cubicBezTo>
                      <a:pt x="617" y="6409"/>
                      <a:pt x="577" y="6580"/>
                      <a:pt x="516" y="6742"/>
                    </a:cubicBezTo>
                    <a:lnTo>
                      <a:pt x="344" y="7238"/>
                    </a:lnTo>
                    <a:lnTo>
                      <a:pt x="0" y="8238"/>
                    </a:lnTo>
                    <a:lnTo>
                      <a:pt x="364" y="7248"/>
                    </a:lnTo>
                    <a:lnTo>
                      <a:pt x="546" y="6753"/>
                    </a:lnTo>
                    <a:cubicBezTo>
                      <a:pt x="607" y="6591"/>
                      <a:pt x="658" y="6419"/>
                      <a:pt x="698" y="6247"/>
                    </a:cubicBezTo>
                    <a:cubicBezTo>
                      <a:pt x="799" y="5913"/>
                      <a:pt x="880" y="5570"/>
                      <a:pt x="961" y="5226"/>
                    </a:cubicBezTo>
                    <a:cubicBezTo>
                      <a:pt x="1001" y="5054"/>
                      <a:pt x="1042" y="4882"/>
                      <a:pt x="1072" y="4711"/>
                    </a:cubicBezTo>
                    <a:cubicBezTo>
                      <a:pt x="1092" y="4539"/>
                      <a:pt x="1103" y="4357"/>
                      <a:pt x="1112" y="4185"/>
                    </a:cubicBezTo>
                    <a:lnTo>
                      <a:pt x="1112" y="3660"/>
                    </a:lnTo>
                    <a:cubicBezTo>
                      <a:pt x="1112" y="3478"/>
                      <a:pt x="1103" y="3305"/>
                      <a:pt x="1082" y="3123"/>
                    </a:cubicBezTo>
                    <a:lnTo>
                      <a:pt x="921" y="2083"/>
                    </a:lnTo>
                    <a:lnTo>
                      <a:pt x="759" y="1041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4929468" y="505781"/>
                <a:ext cx="34929" cy="284369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8239" extrusionOk="0">
                    <a:moveTo>
                      <a:pt x="1011" y="0"/>
                    </a:moveTo>
                    <a:lnTo>
                      <a:pt x="799" y="1021"/>
                    </a:lnTo>
                    <a:cubicBezTo>
                      <a:pt x="738" y="1355"/>
                      <a:pt x="668" y="1699"/>
                      <a:pt x="607" y="2042"/>
                    </a:cubicBezTo>
                    <a:cubicBezTo>
                      <a:pt x="547" y="2375"/>
                      <a:pt x="486" y="2719"/>
                      <a:pt x="435" y="3063"/>
                    </a:cubicBezTo>
                    <a:cubicBezTo>
                      <a:pt x="405" y="3235"/>
                      <a:pt x="385" y="3406"/>
                      <a:pt x="365" y="3579"/>
                    </a:cubicBezTo>
                    <a:cubicBezTo>
                      <a:pt x="344" y="3750"/>
                      <a:pt x="334" y="3922"/>
                      <a:pt x="314" y="4094"/>
                    </a:cubicBezTo>
                    <a:cubicBezTo>
                      <a:pt x="253" y="4781"/>
                      <a:pt x="183" y="5469"/>
                      <a:pt x="132" y="6166"/>
                    </a:cubicBezTo>
                    <a:lnTo>
                      <a:pt x="1" y="8238"/>
                    </a:lnTo>
                    <a:cubicBezTo>
                      <a:pt x="61" y="7551"/>
                      <a:pt x="122" y="6854"/>
                      <a:pt x="172" y="6166"/>
                    </a:cubicBezTo>
                    <a:cubicBezTo>
                      <a:pt x="233" y="5479"/>
                      <a:pt x="293" y="4792"/>
                      <a:pt x="365" y="4104"/>
                    </a:cubicBezTo>
                    <a:cubicBezTo>
                      <a:pt x="405" y="3406"/>
                      <a:pt x="536" y="2730"/>
                      <a:pt x="648" y="2042"/>
                    </a:cubicBezTo>
                    <a:cubicBezTo>
                      <a:pt x="708" y="1708"/>
                      <a:pt x="769" y="1365"/>
                      <a:pt x="830" y="1021"/>
                    </a:cubicBez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4928087" y="515894"/>
                <a:ext cx="32824" cy="280193"/>
              </a:xfrm>
              <a:custGeom>
                <a:avLst/>
                <a:gdLst/>
                <a:ahLst/>
                <a:cxnLst/>
                <a:rect l="l" t="t" r="r" b="b"/>
                <a:pathLst>
                  <a:path w="951" h="8118" extrusionOk="0">
                    <a:moveTo>
                      <a:pt x="950" y="0"/>
                    </a:moveTo>
                    <a:lnTo>
                      <a:pt x="728" y="1001"/>
                    </a:lnTo>
                    <a:lnTo>
                      <a:pt x="515" y="2002"/>
                    </a:lnTo>
                    <a:cubicBezTo>
                      <a:pt x="455" y="2335"/>
                      <a:pt x="394" y="2669"/>
                      <a:pt x="333" y="3012"/>
                    </a:cubicBezTo>
                    <a:cubicBezTo>
                      <a:pt x="273" y="3346"/>
                      <a:pt x="223" y="3679"/>
                      <a:pt x="192" y="4023"/>
                    </a:cubicBezTo>
                    <a:cubicBezTo>
                      <a:pt x="172" y="4367"/>
                      <a:pt x="151" y="4701"/>
                      <a:pt x="131" y="5045"/>
                    </a:cubicBezTo>
                    <a:cubicBezTo>
                      <a:pt x="111" y="5388"/>
                      <a:pt x="91" y="5732"/>
                      <a:pt x="81" y="6065"/>
                    </a:cubicBezTo>
                    <a:lnTo>
                      <a:pt x="41" y="7096"/>
                    </a:lnTo>
                    <a:lnTo>
                      <a:pt x="0" y="8117"/>
                    </a:lnTo>
                    <a:lnTo>
                      <a:pt x="122" y="6076"/>
                    </a:lnTo>
                    <a:cubicBezTo>
                      <a:pt x="162" y="5388"/>
                      <a:pt x="192" y="4711"/>
                      <a:pt x="243" y="4023"/>
                    </a:cubicBezTo>
                    <a:cubicBezTo>
                      <a:pt x="263" y="3690"/>
                      <a:pt x="324" y="3356"/>
                      <a:pt x="374" y="3012"/>
                    </a:cubicBezTo>
                    <a:lnTo>
                      <a:pt x="556" y="2012"/>
                    </a:lnTo>
                    <a:cubicBezTo>
                      <a:pt x="688" y="1334"/>
                      <a:pt x="819" y="667"/>
                      <a:pt x="95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4927397" y="515894"/>
                <a:ext cx="32824" cy="267974"/>
              </a:xfrm>
              <a:custGeom>
                <a:avLst/>
                <a:gdLst/>
                <a:ahLst/>
                <a:cxnLst/>
                <a:rect l="l" t="t" r="r" b="b"/>
                <a:pathLst>
                  <a:path w="951" h="7764" extrusionOk="0">
                    <a:moveTo>
                      <a:pt x="950" y="0"/>
                    </a:moveTo>
                    <a:lnTo>
                      <a:pt x="950" y="0"/>
                    </a:lnTo>
                    <a:cubicBezTo>
                      <a:pt x="859" y="314"/>
                      <a:pt x="778" y="627"/>
                      <a:pt x="697" y="950"/>
                    </a:cubicBezTo>
                    <a:cubicBezTo>
                      <a:pt x="616" y="1264"/>
                      <a:pt x="535" y="1577"/>
                      <a:pt x="454" y="1900"/>
                    </a:cubicBezTo>
                    <a:cubicBezTo>
                      <a:pt x="374" y="2214"/>
                      <a:pt x="303" y="2538"/>
                      <a:pt x="243" y="2861"/>
                    </a:cubicBezTo>
                    <a:cubicBezTo>
                      <a:pt x="202" y="3023"/>
                      <a:pt x="171" y="3185"/>
                      <a:pt x="151" y="3346"/>
                    </a:cubicBezTo>
                    <a:lnTo>
                      <a:pt x="131" y="3468"/>
                    </a:lnTo>
                    <a:lnTo>
                      <a:pt x="111" y="3589"/>
                    </a:lnTo>
                    <a:cubicBezTo>
                      <a:pt x="101" y="3670"/>
                      <a:pt x="101" y="3751"/>
                      <a:pt x="91" y="3832"/>
                    </a:cubicBezTo>
                    <a:cubicBezTo>
                      <a:pt x="61" y="4155"/>
                      <a:pt x="50" y="4488"/>
                      <a:pt x="40" y="4812"/>
                    </a:cubicBezTo>
                    <a:cubicBezTo>
                      <a:pt x="30" y="5146"/>
                      <a:pt x="20" y="5469"/>
                      <a:pt x="10" y="5793"/>
                    </a:cubicBezTo>
                    <a:cubicBezTo>
                      <a:pt x="10" y="6126"/>
                      <a:pt x="0" y="6449"/>
                      <a:pt x="0" y="6783"/>
                    </a:cubicBezTo>
                    <a:lnTo>
                      <a:pt x="0" y="7763"/>
                    </a:lnTo>
                    <a:lnTo>
                      <a:pt x="20" y="6783"/>
                    </a:lnTo>
                    <a:cubicBezTo>
                      <a:pt x="30" y="6449"/>
                      <a:pt x="40" y="6126"/>
                      <a:pt x="50" y="5802"/>
                    </a:cubicBezTo>
                    <a:cubicBezTo>
                      <a:pt x="70" y="5146"/>
                      <a:pt x="91" y="4488"/>
                      <a:pt x="142" y="3841"/>
                    </a:cubicBezTo>
                    <a:cubicBezTo>
                      <a:pt x="142" y="3751"/>
                      <a:pt x="151" y="3670"/>
                      <a:pt x="162" y="3589"/>
                    </a:cubicBezTo>
                    <a:lnTo>
                      <a:pt x="171" y="3468"/>
                    </a:lnTo>
                    <a:lnTo>
                      <a:pt x="192" y="3346"/>
                    </a:lnTo>
                    <a:cubicBezTo>
                      <a:pt x="222" y="3194"/>
                      <a:pt x="252" y="3033"/>
                      <a:pt x="283" y="2871"/>
                    </a:cubicBezTo>
                    <a:cubicBezTo>
                      <a:pt x="344" y="2547"/>
                      <a:pt x="425" y="2224"/>
                      <a:pt x="495" y="1911"/>
                    </a:cubicBezTo>
                    <a:cubicBezTo>
                      <a:pt x="566" y="1587"/>
                      <a:pt x="636" y="1274"/>
                      <a:pt x="717" y="950"/>
                    </a:cubicBezTo>
                    <a:cubicBezTo>
                      <a:pt x="788" y="637"/>
                      <a:pt x="869" y="314"/>
                      <a:pt x="95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4925291" y="523556"/>
                <a:ext cx="31754" cy="231699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713" extrusionOk="0">
                    <a:moveTo>
                      <a:pt x="920" y="0"/>
                    </a:moveTo>
                    <a:cubicBezTo>
                      <a:pt x="748" y="537"/>
                      <a:pt x="596" y="1082"/>
                      <a:pt x="445" y="1638"/>
                    </a:cubicBezTo>
                    <a:cubicBezTo>
                      <a:pt x="374" y="1911"/>
                      <a:pt x="304" y="2184"/>
                      <a:pt x="232" y="2467"/>
                    </a:cubicBezTo>
                    <a:cubicBezTo>
                      <a:pt x="172" y="2740"/>
                      <a:pt x="111" y="3013"/>
                      <a:pt x="61" y="3296"/>
                    </a:cubicBezTo>
                    <a:cubicBezTo>
                      <a:pt x="30" y="3589"/>
                      <a:pt x="21" y="3872"/>
                      <a:pt x="10" y="4155"/>
                    </a:cubicBezTo>
                    <a:cubicBezTo>
                      <a:pt x="0" y="4438"/>
                      <a:pt x="0" y="4721"/>
                      <a:pt x="0" y="5004"/>
                    </a:cubicBezTo>
                    <a:cubicBezTo>
                      <a:pt x="0" y="5580"/>
                      <a:pt x="0" y="6146"/>
                      <a:pt x="21" y="6712"/>
                    </a:cubicBezTo>
                    <a:lnTo>
                      <a:pt x="30" y="5863"/>
                    </a:lnTo>
                    <a:lnTo>
                      <a:pt x="30" y="5004"/>
                    </a:lnTo>
                    <a:cubicBezTo>
                      <a:pt x="41" y="4721"/>
                      <a:pt x="41" y="4438"/>
                      <a:pt x="51" y="4155"/>
                    </a:cubicBezTo>
                    <a:cubicBezTo>
                      <a:pt x="71" y="3872"/>
                      <a:pt x="71" y="3589"/>
                      <a:pt x="111" y="3306"/>
                    </a:cubicBezTo>
                    <a:cubicBezTo>
                      <a:pt x="203" y="2750"/>
                      <a:pt x="344" y="2194"/>
                      <a:pt x="486" y="1649"/>
                    </a:cubicBezTo>
                    <a:cubicBezTo>
                      <a:pt x="556" y="1375"/>
                      <a:pt x="627" y="1092"/>
                      <a:pt x="697" y="820"/>
                    </a:cubicBezTo>
                    <a:lnTo>
                      <a:pt x="92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>
                <a:off x="4922496" y="528803"/>
                <a:ext cx="32133" cy="21423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207" extrusionOk="0">
                    <a:moveTo>
                      <a:pt x="930" y="0"/>
                    </a:moveTo>
                    <a:lnTo>
                      <a:pt x="930" y="0"/>
                    </a:lnTo>
                    <a:cubicBezTo>
                      <a:pt x="839" y="243"/>
                      <a:pt x="758" y="495"/>
                      <a:pt x="668" y="748"/>
                    </a:cubicBezTo>
                    <a:cubicBezTo>
                      <a:pt x="587" y="1001"/>
                      <a:pt x="506" y="1254"/>
                      <a:pt x="435" y="1506"/>
                    </a:cubicBezTo>
                    <a:cubicBezTo>
                      <a:pt x="354" y="1759"/>
                      <a:pt x="284" y="2012"/>
                      <a:pt x="223" y="2265"/>
                    </a:cubicBezTo>
                    <a:cubicBezTo>
                      <a:pt x="152" y="2517"/>
                      <a:pt x="91" y="2780"/>
                      <a:pt x="51" y="3043"/>
                    </a:cubicBezTo>
                    <a:cubicBezTo>
                      <a:pt x="10" y="3305"/>
                      <a:pt x="10" y="3568"/>
                      <a:pt x="1" y="3831"/>
                    </a:cubicBezTo>
                    <a:lnTo>
                      <a:pt x="1" y="4630"/>
                    </a:lnTo>
                    <a:cubicBezTo>
                      <a:pt x="10" y="5156"/>
                      <a:pt x="30" y="5681"/>
                      <a:pt x="61" y="6207"/>
                    </a:cubicBezTo>
                    <a:cubicBezTo>
                      <a:pt x="51" y="5944"/>
                      <a:pt x="51" y="5681"/>
                      <a:pt x="51" y="5419"/>
                    </a:cubicBezTo>
                    <a:cubicBezTo>
                      <a:pt x="41" y="5156"/>
                      <a:pt x="41" y="4893"/>
                      <a:pt x="41" y="4630"/>
                    </a:cubicBezTo>
                    <a:cubicBezTo>
                      <a:pt x="41" y="4357"/>
                      <a:pt x="41" y="4094"/>
                      <a:pt x="51" y="3831"/>
                    </a:cubicBezTo>
                    <a:cubicBezTo>
                      <a:pt x="51" y="3568"/>
                      <a:pt x="61" y="3305"/>
                      <a:pt x="102" y="3043"/>
                    </a:cubicBezTo>
                    <a:cubicBezTo>
                      <a:pt x="182" y="2528"/>
                      <a:pt x="334" y="2022"/>
                      <a:pt x="465" y="1517"/>
                    </a:cubicBezTo>
                    <a:cubicBezTo>
                      <a:pt x="617" y="1001"/>
                      <a:pt x="769" y="506"/>
                      <a:pt x="93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4918319" y="564388"/>
                <a:ext cx="21986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348" extrusionOk="0">
                    <a:moveTo>
                      <a:pt x="637" y="1"/>
                    </a:moveTo>
                    <a:cubicBezTo>
                      <a:pt x="515" y="344"/>
                      <a:pt x="405" y="708"/>
                      <a:pt x="303" y="1061"/>
                    </a:cubicBezTo>
                    <a:cubicBezTo>
                      <a:pt x="253" y="1234"/>
                      <a:pt x="202" y="1416"/>
                      <a:pt x="151" y="1587"/>
                    </a:cubicBezTo>
                    <a:cubicBezTo>
                      <a:pt x="111" y="1769"/>
                      <a:pt x="61" y="1951"/>
                      <a:pt x="30" y="2133"/>
                    </a:cubicBezTo>
                    <a:cubicBezTo>
                      <a:pt x="20" y="2173"/>
                      <a:pt x="10" y="2224"/>
                      <a:pt x="0" y="2274"/>
                    </a:cubicBezTo>
                    <a:lnTo>
                      <a:pt x="0" y="2406"/>
                    </a:lnTo>
                    <a:lnTo>
                      <a:pt x="0" y="2689"/>
                    </a:lnTo>
                    <a:cubicBezTo>
                      <a:pt x="10" y="2871"/>
                      <a:pt x="10" y="3053"/>
                      <a:pt x="30" y="3245"/>
                    </a:cubicBezTo>
                    <a:cubicBezTo>
                      <a:pt x="50" y="3609"/>
                      <a:pt x="71" y="3983"/>
                      <a:pt x="111" y="4347"/>
                    </a:cubicBezTo>
                    <a:lnTo>
                      <a:pt x="61" y="3235"/>
                    </a:lnTo>
                    <a:cubicBezTo>
                      <a:pt x="61" y="3053"/>
                      <a:pt x="50" y="2871"/>
                      <a:pt x="50" y="2689"/>
                    </a:cubicBezTo>
                    <a:cubicBezTo>
                      <a:pt x="41" y="2598"/>
                      <a:pt x="41" y="2507"/>
                      <a:pt x="50" y="2406"/>
                    </a:cubicBezTo>
                    <a:lnTo>
                      <a:pt x="50" y="2274"/>
                    </a:lnTo>
                    <a:cubicBezTo>
                      <a:pt x="61" y="2234"/>
                      <a:pt x="61" y="2184"/>
                      <a:pt x="71" y="2143"/>
                    </a:cubicBezTo>
                    <a:cubicBezTo>
                      <a:pt x="151" y="1780"/>
                      <a:pt x="243" y="1425"/>
                      <a:pt x="344" y="1072"/>
                    </a:cubicBezTo>
                    <a:cubicBezTo>
                      <a:pt x="384" y="890"/>
                      <a:pt x="434" y="708"/>
                      <a:pt x="485" y="536"/>
                    </a:cubicBezTo>
                    <a:cubicBezTo>
                      <a:pt x="536" y="354"/>
                      <a:pt x="586" y="182"/>
                      <a:pt x="637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4897369" y="591758"/>
                <a:ext cx="22366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48" extrusionOk="0">
                    <a:moveTo>
                      <a:pt x="241" y="1"/>
                    </a:moveTo>
                    <a:cubicBezTo>
                      <a:pt x="150" y="1"/>
                      <a:pt x="63" y="25"/>
                      <a:pt x="1" y="97"/>
                    </a:cubicBezTo>
                    <a:lnTo>
                      <a:pt x="31" y="117"/>
                    </a:lnTo>
                    <a:cubicBezTo>
                      <a:pt x="83" y="59"/>
                      <a:pt x="158" y="39"/>
                      <a:pt x="237" y="39"/>
                    </a:cubicBezTo>
                    <a:cubicBezTo>
                      <a:pt x="421" y="39"/>
                      <a:pt x="627" y="147"/>
                      <a:pt x="627" y="147"/>
                    </a:cubicBezTo>
                    <a:lnTo>
                      <a:pt x="648" y="107"/>
                    </a:lnTo>
                    <a:cubicBezTo>
                      <a:pt x="634" y="107"/>
                      <a:pt x="431" y="1"/>
                      <a:pt x="241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4922496" y="600076"/>
                <a:ext cx="22711" cy="7248"/>
              </a:xfrm>
              <a:custGeom>
                <a:avLst/>
                <a:gdLst/>
                <a:ahLst/>
                <a:cxnLst/>
                <a:rect l="l" t="t" r="r" b="b"/>
                <a:pathLst>
                  <a:path w="658" h="210" extrusionOk="0">
                    <a:moveTo>
                      <a:pt x="384" y="1"/>
                    </a:moveTo>
                    <a:cubicBezTo>
                      <a:pt x="167" y="1"/>
                      <a:pt x="7" y="189"/>
                      <a:pt x="1" y="189"/>
                    </a:cubicBezTo>
                    <a:lnTo>
                      <a:pt x="30" y="209"/>
                    </a:lnTo>
                    <a:cubicBezTo>
                      <a:pt x="38" y="203"/>
                      <a:pt x="179" y="41"/>
                      <a:pt x="377" y="41"/>
                    </a:cubicBezTo>
                    <a:cubicBezTo>
                      <a:pt x="456" y="41"/>
                      <a:pt x="544" y="67"/>
                      <a:pt x="637" y="139"/>
                    </a:cubicBezTo>
                    <a:lnTo>
                      <a:pt x="657" y="108"/>
                    </a:lnTo>
                    <a:cubicBezTo>
                      <a:pt x="561" y="29"/>
                      <a:pt x="468" y="1"/>
                      <a:pt x="384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4903305" y="624927"/>
                <a:ext cx="22711" cy="21468"/>
              </a:xfrm>
              <a:custGeom>
                <a:avLst/>
                <a:gdLst/>
                <a:ahLst/>
                <a:cxnLst/>
                <a:rect l="l" t="t" r="r" b="b"/>
                <a:pathLst>
                  <a:path w="658" h="622" extrusionOk="0">
                    <a:moveTo>
                      <a:pt x="398" y="1"/>
                    </a:moveTo>
                    <a:cubicBezTo>
                      <a:pt x="341" y="1"/>
                      <a:pt x="280" y="13"/>
                      <a:pt x="223" y="46"/>
                    </a:cubicBezTo>
                    <a:cubicBezTo>
                      <a:pt x="81" y="127"/>
                      <a:pt x="0" y="318"/>
                      <a:pt x="0" y="622"/>
                    </a:cubicBezTo>
                    <a:lnTo>
                      <a:pt x="31" y="622"/>
                    </a:lnTo>
                    <a:cubicBezTo>
                      <a:pt x="41" y="339"/>
                      <a:pt x="112" y="147"/>
                      <a:pt x="243" y="76"/>
                    </a:cubicBezTo>
                    <a:cubicBezTo>
                      <a:pt x="293" y="46"/>
                      <a:pt x="348" y="35"/>
                      <a:pt x="401" y="35"/>
                    </a:cubicBezTo>
                    <a:cubicBezTo>
                      <a:pt x="527" y="35"/>
                      <a:pt x="637" y="96"/>
                      <a:pt x="637" y="96"/>
                    </a:cubicBezTo>
                    <a:lnTo>
                      <a:pt x="658" y="66"/>
                    </a:lnTo>
                    <a:cubicBezTo>
                      <a:pt x="650" y="66"/>
                      <a:pt x="533" y="1"/>
                      <a:pt x="398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4927397" y="639837"/>
                <a:ext cx="31064" cy="17741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14" extrusionOk="0">
                    <a:moveTo>
                      <a:pt x="536" y="0"/>
                    </a:moveTo>
                    <a:cubicBezTo>
                      <a:pt x="512" y="0"/>
                      <a:pt x="489" y="3"/>
                      <a:pt x="465" y="8"/>
                    </a:cubicBezTo>
                    <a:cubicBezTo>
                      <a:pt x="171" y="79"/>
                      <a:pt x="10" y="483"/>
                      <a:pt x="0" y="503"/>
                    </a:cubicBezTo>
                    <a:lnTo>
                      <a:pt x="30" y="513"/>
                    </a:lnTo>
                    <a:cubicBezTo>
                      <a:pt x="40" y="513"/>
                      <a:pt x="202" y="109"/>
                      <a:pt x="475" y="48"/>
                    </a:cubicBezTo>
                    <a:cubicBezTo>
                      <a:pt x="497" y="43"/>
                      <a:pt x="520" y="40"/>
                      <a:pt x="544" y="40"/>
                    </a:cubicBezTo>
                    <a:cubicBezTo>
                      <a:pt x="648" y="40"/>
                      <a:pt x="764" y="94"/>
                      <a:pt x="879" y="210"/>
                    </a:cubicBezTo>
                    <a:lnTo>
                      <a:pt x="899" y="180"/>
                    </a:lnTo>
                    <a:cubicBezTo>
                      <a:pt x="781" y="62"/>
                      <a:pt x="657" y="0"/>
                      <a:pt x="536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4894228" y="687468"/>
                <a:ext cx="34204" cy="25921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51" extrusionOk="0">
                    <a:moveTo>
                      <a:pt x="459" y="1"/>
                    </a:moveTo>
                    <a:cubicBezTo>
                      <a:pt x="444" y="1"/>
                      <a:pt x="430" y="1"/>
                      <a:pt x="415" y="2"/>
                    </a:cubicBezTo>
                    <a:cubicBezTo>
                      <a:pt x="304" y="13"/>
                      <a:pt x="213" y="53"/>
                      <a:pt x="152" y="144"/>
                    </a:cubicBezTo>
                    <a:cubicBezTo>
                      <a:pt x="0" y="357"/>
                      <a:pt x="81" y="730"/>
                      <a:pt x="92" y="750"/>
                    </a:cubicBezTo>
                    <a:lnTo>
                      <a:pt x="122" y="741"/>
                    </a:lnTo>
                    <a:cubicBezTo>
                      <a:pt x="122" y="741"/>
                      <a:pt x="41" y="357"/>
                      <a:pt x="182" y="164"/>
                    </a:cubicBezTo>
                    <a:cubicBezTo>
                      <a:pt x="243" y="94"/>
                      <a:pt x="314" y="53"/>
                      <a:pt x="425" y="43"/>
                    </a:cubicBezTo>
                    <a:cubicBezTo>
                      <a:pt x="445" y="41"/>
                      <a:pt x="464" y="40"/>
                      <a:pt x="482" y="40"/>
                    </a:cubicBezTo>
                    <a:cubicBezTo>
                      <a:pt x="877" y="40"/>
                      <a:pt x="951" y="438"/>
                      <a:pt x="951" y="458"/>
                    </a:cubicBezTo>
                    <a:lnTo>
                      <a:pt x="991" y="447"/>
                    </a:lnTo>
                    <a:cubicBezTo>
                      <a:pt x="991" y="447"/>
                      <a:pt x="906" y="1"/>
                      <a:pt x="459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4926672" y="710731"/>
                <a:ext cx="41556" cy="2077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602" extrusionOk="0">
                    <a:moveTo>
                      <a:pt x="642" y="1"/>
                    </a:moveTo>
                    <a:cubicBezTo>
                      <a:pt x="496" y="1"/>
                      <a:pt x="351" y="87"/>
                      <a:pt x="213" y="249"/>
                    </a:cubicBezTo>
                    <a:cubicBezTo>
                      <a:pt x="82" y="410"/>
                      <a:pt x="1" y="582"/>
                      <a:pt x="1" y="592"/>
                    </a:cubicBezTo>
                    <a:lnTo>
                      <a:pt x="41" y="602"/>
                    </a:lnTo>
                    <a:cubicBezTo>
                      <a:pt x="41" y="602"/>
                      <a:pt x="291" y="37"/>
                      <a:pt x="646" y="37"/>
                    </a:cubicBezTo>
                    <a:cubicBezTo>
                      <a:pt x="682" y="37"/>
                      <a:pt x="720" y="43"/>
                      <a:pt x="759" y="56"/>
                    </a:cubicBezTo>
                    <a:cubicBezTo>
                      <a:pt x="1052" y="157"/>
                      <a:pt x="1173" y="501"/>
                      <a:pt x="1173" y="501"/>
                    </a:cubicBezTo>
                    <a:lnTo>
                      <a:pt x="1203" y="491"/>
                    </a:lnTo>
                    <a:cubicBezTo>
                      <a:pt x="1203" y="471"/>
                      <a:pt x="1082" y="127"/>
                      <a:pt x="779" y="26"/>
                    </a:cubicBezTo>
                    <a:cubicBezTo>
                      <a:pt x="733" y="9"/>
                      <a:pt x="688" y="1"/>
                      <a:pt x="64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4927397" y="674801"/>
                <a:ext cx="20951" cy="1694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91" extrusionOk="0">
                    <a:moveTo>
                      <a:pt x="202" y="0"/>
                    </a:moveTo>
                    <a:cubicBezTo>
                      <a:pt x="67" y="0"/>
                      <a:pt x="0" y="77"/>
                      <a:pt x="0" y="77"/>
                    </a:cubicBezTo>
                    <a:lnTo>
                      <a:pt x="20" y="97"/>
                    </a:lnTo>
                    <a:cubicBezTo>
                      <a:pt x="27" y="97"/>
                      <a:pt x="85" y="32"/>
                      <a:pt x="201" y="32"/>
                    </a:cubicBezTo>
                    <a:cubicBezTo>
                      <a:pt x="262" y="32"/>
                      <a:pt x="340" y="50"/>
                      <a:pt x="434" y="107"/>
                    </a:cubicBezTo>
                    <a:cubicBezTo>
                      <a:pt x="566" y="187"/>
                      <a:pt x="566" y="481"/>
                      <a:pt x="566" y="491"/>
                    </a:cubicBezTo>
                    <a:lnTo>
                      <a:pt x="607" y="491"/>
                    </a:lnTo>
                    <a:cubicBezTo>
                      <a:pt x="607" y="481"/>
                      <a:pt x="607" y="157"/>
                      <a:pt x="454" y="77"/>
                    </a:cubicBezTo>
                    <a:cubicBezTo>
                      <a:pt x="353" y="19"/>
                      <a:pt x="269" y="0"/>
                      <a:pt x="202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4958771" y="726090"/>
                <a:ext cx="18535" cy="1498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34" extrusionOk="0">
                    <a:moveTo>
                      <a:pt x="242" y="0"/>
                    </a:moveTo>
                    <a:cubicBezTo>
                      <a:pt x="180" y="0"/>
                      <a:pt x="123" y="17"/>
                      <a:pt x="91" y="56"/>
                    </a:cubicBezTo>
                    <a:cubicBezTo>
                      <a:pt x="10" y="147"/>
                      <a:pt x="31" y="278"/>
                      <a:pt x="31" y="278"/>
                    </a:cubicBezTo>
                    <a:cubicBezTo>
                      <a:pt x="31" y="278"/>
                      <a:pt x="31" y="299"/>
                      <a:pt x="10" y="299"/>
                    </a:cubicBezTo>
                    <a:cubicBezTo>
                      <a:pt x="1" y="299"/>
                      <a:pt x="10" y="329"/>
                      <a:pt x="61" y="349"/>
                    </a:cubicBezTo>
                    <a:cubicBezTo>
                      <a:pt x="69" y="354"/>
                      <a:pt x="79" y="355"/>
                      <a:pt x="88" y="355"/>
                    </a:cubicBezTo>
                    <a:cubicBezTo>
                      <a:pt x="127" y="355"/>
                      <a:pt x="172" y="329"/>
                      <a:pt x="172" y="329"/>
                    </a:cubicBezTo>
                    <a:cubicBezTo>
                      <a:pt x="172" y="329"/>
                      <a:pt x="183" y="359"/>
                      <a:pt x="213" y="390"/>
                    </a:cubicBezTo>
                    <a:cubicBezTo>
                      <a:pt x="223" y="400"/>
                      <a:pt x="237" y="404"/>
                      <a:pt x="252" y="404"/>
                    </a:cubicBezTo>
                    <a:cubicBezTo>
                      <a:pt x="298" y="404"/>
                      <a:pt x="357" y="370"/>
                      <a:pt x="365" y="370"/>
                    </a:cubicBezTo>
                    <a:cubicBezTo>
                      <a:pt x="365" y="369"/>
                      <a:pt x="365" y="368"/>
                      <a:pt x="365" y="368"/>
                    </a:cubicBezTo>
                    <a:cubicBezTo>
                      <a:pt x="369" y="368"/>
                      <a:pt x="389" y="403"/>
                      <a:pt x="425" y="430"/>
                    </a:cubicBezTo>
                    <a:cubicBezTo>
                      <a:pt x="430" y="433"/>
                      <a:pt x="434" y="434"/>
                      <a:pt x="438" y="434"/>
                    </a:cubicBezTo>
                    <a:cubicBezTo>
                      <a:pt x="468" y="434"/>
                      <a:pt x="475" y="370"/>
                      <a:pt x="475" y="370"/>
                    </a:cubicBezTo>
                    <a:cubicBezTo>
                      <a:pt x="475" y="370"/>
                      <a:pt x="480" y="374"/>
                      <a:pt x="489" y="374"/>
                    </a:cubicBezTo>
                    <a:cubicBezTo>
                      <a:pt x="494" y="374"/>
                      <a:pt x="499" y="373"/>
                      <a:pt x="506" y="370"/>
                    </a:cubicBezTo>
                    <a:cubicBezTo>
                      <a:pt x="516" y="370"/>
                      <a:pt x="496" y="349"/>
                      <a:pt x="486" y="319"/>
                    </a:cubicBezTo>
                    <a:cubicBezTo>
                      <a:pt x="466" y="289"/>
                      <a:pt x="536" y="188"/>
                      <a:pt x="486" y="96"/>
                    </a:cubicBezTo>
                    <a:cubicBezTo>
                      <a:pt x="449" y="41"/>
                      <a:pt x="340" y="0"/>
                      <a:pt x="24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4939581" y="683878"/>
                <a:ext cx="18535" cy="1522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41" extrusionOk="0">
                    <a:moveTo>
                      <a:pt x="299" y="1"/>
                    </a:moveTo>
                    <a:cubicBezTo>
                      <a:pt x="262" y="1"/>
                      <a:pt x="232" y="11"/>
                      <a:pt x="223" y="16"/>
                    </a:cubicBezTo>
                    <a:cubicBezTo>
                      <a:pt x="193" y="25"/>
                      <a:pt x="31" y="66"/>
                      <a:pt x="21" y="147"/>
                    </a:cubicBezTo>
                    <a:cubicBezTo>
                      <a:pt x="0" y="238"/>
                      <a:pt x="31" y="299"/>
                      <a:pt x="41" y="339"/>
                    </a:cubicBezTo>
                    <a:cubicBezTo>
                      <a:pt x="61" y="369"/>
                      <a:pt x="21" y="389"/>
                      <a:pt x="21" y="389"/>
                    </a:cubicBezTo>
                    <a:cubicBezTo>
                      <a:pt x="31" y="420"/>
                      <a:pt x="61" y="440"/>
                      <a:pt x="92" y="440"/>
                    </a:cubicBezTo>
                    <a:cubicBezTo>
                      <a:pt x="142" y="440"/>
                      <a:pt x="193" y="380"/>
                      <a:pt x="203" y="380"/>
                    </a:cubicBezTo>
                    <a:cubicBezTo>
                      <a:pt x="213" y="380"/>
                      <a:pt x="254" y="410"/>
                      <a:pt x="304" y="410"/>
                    </a:cubicBezTo>
                    <a:cubicBezTo>
                      <a:pt x="307" y="410"/>
                      <a:pt x="311" y="411"/>
                      <a:pt x="314" y="411"/>
                    </a:cubicBezTo>
                    <a:cubicBezTo>
                      <a:pt x="359" y="411"/>
                      <a:pt x="385" y="349"/>
                      <a:pt x="385" y="349"/>
                    </a:cubicBezTo>
                    <a:cubicBezTo>
                      <a:pt x="385" y="349"/>
                      <a:pt x="401" y="351"/>
                      <a:pt x="423" y="351"/>
                    </a:cubicBezTo>
                    <a:cubicBezTo>
                      <a:pt x="455" y="351"/>
                      <a:pt x="498" y="347"/>
                      <a:pt x="516" y="329"/>
                    </a:cubicBezTo>
                    <a:cubicBezTo>
                      <a:pt x="537" y="288"/>
                      <a:pt x="506" y="288"/>
                      <a:pt x="496" y="268"/>
                    </a:cubicBezTo>
                    <a:cubicBezTo>
                      <a:pt x="476" y="248"/>
                      <a:pt x="516" y="198"/>
                      <a:pt x="445" y="86"/>
                    </a:cubicBezTo>
                    <a:cubicBezTo>
                      <a:pt x="406" y="18"/>
                      <a:pt x="347" y="1"/>
                      <a:pt x="29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4894228" y="641563"/>
                <a:ext cx="19570" cy="1466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25" extrusionOk="0">
                    <a:moveTo>
                      <a:pt x="358" y="1"/>
                    </a:moveTo>
                    <a:cubicBezTo>
                      <a:pt x="273" y="1"/>
                      <a:pt x="152" y="24"/>
                      <a:pt x="122" y="69"/>
                    </a:cubicBezTo>
                    <a:cubicBezTo>
                      <a:pt x="81" y="110"/>
                      <a:pt x="61" y="231"/>
                      <a:pt x="41" y="301"/>
                    </a:cubicBezTo>
                    <a:cubicBezTo>
                      <a:pt x="31" y="322"/>
                      <a:pt x="0" y="352"/>
                      <a:pt x="0" y="352"/>
                    </a:cubicBezTo>
                    <a:cubicBezTo>
                      <a:pt x="11" y="360"/>
                      <a:pt x="25" y="363"/>
                      <a:pt x="40" y="363"/>
                    </a:cubicBezTo>
                    <a:cubicBezTo>
                      <a:pt x="79" y="363"/>
                      <a:pt x="122" y="342"/>
                      <a:pt x="122" y="342"/>
                    </a:cubicBezTo>
                    <a:cubicBezTo>
                      <a:pt x="122" y="342"/>
                      <a:pt x="132" y="393"/>
                      <a:pt x="162" y="413"/>
                    </a:cubicBezTo>
                    <a:cubicBezTo>
                      <a:pt x="163" y="414"/>
                      <a:pt x="165" y="414"/>
                      <a:pt x="167" y="414"/>
                    </a:cubicBezTo>
                    <a:cubicBezTo>
                      <a:pt x="196" y="414"/>
                      <a:pt x="294" y="352"/>
                      <a:pt x="294" y="352"/>
                    </a:cubicBezTo>
                    <a:cubicBezTo>
                      <a:pt x="294" y="352"/>
                      <a:pt x="355" y="423"/>
                      <a:pt x="375" y="423"/>
                    </a:cubicBezTo>
                    <a:cubicBezTo>
                      <a:pt x="378" y="424"/>
                      <a:pt x="382" y="424"/>
                      <a:pt x="386" y="424"/>
                    </a:cubicBezTo>
                    <a:cubicBezTo>
                      <a:pt x="416" y="424"/>
                      <a:pt x="456" y="393"/>
                      <a:pt x="456" y="393"/>
                    </a:cubicBezTo>
                    <a:cubicBezTo>
                      <a:pt x="456" y="393"/>
                      <a:pt x="474" y="402"/>
                      <a:pt x="492" y="402"/>
                    </a:cubicBezTo>
                    <a:cubicBezTo>
                      <a:pt x="501" y="402"/>
                      <a:pt x="510" y="399"/>
                      <a:pt x="516" y="393"/>
                    </a:cubicBezTo>
                    <a:cubicBezTo>
                      <a:pt x="546" y="382"/>
                      <a:pt x="516" y="342"/>
                      <a:pt x="516" y="342"/>
                    </a:cubicBezTo>
                    <a:cubicBezTo>
                      <a:pt x="516" y="342"/>
                      <a:pt x="514" y="344"/>
                      <a:pt x="508" y="344"/>
                    </a:cubicBezTo>
                    <a:cubicBezTo>
                      <a:pt x="503" y="344"/>
                      <a:pt x="495" y="342"/>
                      <a:pt x="486" y="332"/>
                    </a:cubicBezTo>
                    <a:cubicBezTo>
                      <a:pt x="486" y="332"/>
                      <a:pt x="536" y="312"/>
                      <a:pt x="557" y="231"/>
                    </a:cubicBezTo>
                    <a:cubicBezTo>
                      <a:pt x="566" y="150"/>
                      <a:pt x="486" y="29"/>
                      <a:pt x="425" y="9"/>
                    </a:cubicBezTo>
                    <a:cubicBezTo>
                      <a:pt x="410" y="4"/>
                      <a:pt x="386" y="1"/>
                      <a:pt x="358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4950039" y="644635"/>
                <a:ext cx="19950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77" extrusionOk="0">
                    <a:moveTo>
                      <a:pt x="324" y="0"/>
                    </a:moveTo>
                    <a:cubicBezTo>
                      <a:pt x="243" y="0"/>
                      <a:pt x="52" y="30"/>
                      <a:pt x="31" y="162"/>
                    </a:cubicBezTo>
                    <a:cubicBezTo>
                      <a:pt x="1" y="304"/>
                      <a:pt x="92" y="385"/>
                      <a:pt x="92" y="385"/>
                    </a:cubicBezTo>
                    <a:cubicBezTo>
                      <a:pt x="102" y="405"/>
                      <a:pt x="31" y="455"/>
                      <a:pt x="72" y="475"/>
                    </a:cubicBezTo>
                    <a:cubicBezTo>
                      <a:pt x="75" y="476"/>
                      <a:pt x="78" y="476"/>
                      <a:pt x="81" y="476"/>
                    </a:cubicBezTo>
                    <a:cubicBezTo>
                      <a:pt x="123" y="476"/>
                      <a:pt x="193" y="414"/>
                      <a:pt x="193" y="414"/>
                    </a:cubicBezTo>
                    <a:cubicBezTo>
                      <a:pt x="193" y="414"/>
                      <a:pt x="263" y="465"/>
                      <a:pt x="284" y="465"/>
                    </a:cubicBezTo>
                    <a:cubicBezTo>
                      <a:pt x="314" y="465"/>
                      <a:pt x="395" y="385"/>
                      <a:pt x="395" y="385"/>
                    </a:cubicBezTo>
                    <a:cubicBezTo>
                      <a:pt x="425" y="385"/>
                      <a:pt x="496" y="374"/>
                      <a:pt x="537" y="364"/>
                    </a:cubicBezTo>
                    <a:cubicBezTo>
                      <a:pt x="577" y="364"/>
                      <a:pt x="547" y="324"/>
                      <a:pt x="546" y="324"/>
                    </a:cubicBezTo>
                    <a:lnTo>
                      <a:pt x="546" y="324"/>
                    </a:lnTo>
                    <a:cubicBezTo>
                      <a:pt x="546" y="324"/>
                      <a:pt x="544" y="326"/>
                      <a:pt x="538" y="326"/>
                    </a:cubicBezTo>
                    <a:cubicBezTo>
                      <a:pt x="532" y="326"/>
                      <a:pt x="522" y="324"/>
                      <a:pt x="506" y="313"/>
                    </a:cubicBezTo>
                    <a:cubicBezTo>
                      <a:pt x="476" y="293"/>
                      <a:pt x="496" y="273"/>
                      <a:pt x="496" y="212"/>
                    </a:cubicBezTo>
                    <a:cubicBezTo>
                      <a:pt x="506" y="152"/>
                      <a:pt x="415" y="0"/>
                      <a:pt x="324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4949694" y="607221"/>
                <a:ext cx="10838" cy="994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88" extrusionOk="0">
                    <a:moveTo>
                      <a:pt x="302" y="0"/>
                    </a:moveTo>
                    <a:cubicBezTo>
                      <a:pt x="287" y="0"/>
                      <a:pt x="260" y="23"/>
                      <a:pt x="233" y="23"/>
                    </a:cubicBezTo>
                    <a:lnTo>
                      <a:pt x="193" y="23"/>
                    </a:lnTo>
                    <a:cubicBezTo>
                      <a:pt x="193" y="23"/>
                      <a:pt x="51" y="83"/>
                      <a:pt x="41" y="94"/>
                    </a:cubicBezTo>
                    <a:cubicBezTo>
                      <a:pt x="41" y="104"/>
                      <a:pt x="1" y="285"/>
                      <a:pt x="1" y="285"/>
                    </a:cubicBezTo>
                    <a:cubicBezTo>
                      <a:pt x="1" y="285"/>
                      <a:pt x="9" y="287"/>
                      <a:pt x="21" y="287"/>
                    </a:cubicBezTo>
                    <a:cubicBezTo>
                      <a:pt x="38" y="287"/>
                      <a:pt x="64" y="284"/>
                      <a:pt x="82" y="265"/>
                    </a:cubicBezTo>
                    <a:cubicBezTo>
                      <a:pt x="122" y="225"/>
                      <a:pt x="132" y="184"/>
                      <a:pt x="132" y="184"/>
                    </a:cubicBezTo>
                    <a:cubicBezTo>
                      <a:pt x="132" y="184"/>
                      <a:pt x="145" y="186"/>
                      <a:pt x="162" y="186"/>
                    </a:cubicBezTo>
                    <a:cubicBezTo>
                      <a:pt x="188" y="186"/>
                      <a:pt x="221" y="182"/>
                      <a:pt x="233" y="164"/>
                    </a:cubicBezTo>
                    <a:cubicBezTo>
                      <a:pt x="264" y="134"/>
                      <a:pt x="244" y="74"/>
                      <a:pt x="244" y="74"/>
                    </a:cubicBezTo>
                    <a:cubicBezTo>
                      <a:pt x="244" y="74"/>
                      <a:pt x="304" y="74"/>
                      <a:pt x="314" y="23"/>
                    </a:cubicBezTo>
                    <a:cubicBezTo>
                      <a:pt x="314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4940651" y="599765"/>
                <a:ext cx="20053" cy="1815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26" extrusionOk="0">
                    <a:moveTo>
                      <a:pt x="339" y="1"/>
                    </a:moveTo>
                    <a:cubicBezTo>
                      <a:pt x="255" y="1"/>
                      <a:pt x="176" y="29"/>
                      <a:pt x="162" y="36"/>
                    </a:cubicBezTo>
                    <a:cubicBezTo>
                      <a:pt x="142" y="47"/>
                      <a:pt x="41" y="138"/>
                      <a:pt x="20" y="249"/>
                    </a:cubicBezTo>
                    <a:cubicBezTo>
                      <a:pt x="0" y="360"/>
                      <a:pt x="121" y="431"/>
                      <a:pt x="121" y="431"/>
                    </a:cubicBezTo>
                    <a:cubicBezTo>
                      <a:pt x="131" y="461"/>
                      <a:pt x="111" y="481"/>
                      <a:pt x="101" y="512"/>
                    </a:cubicBezTo>
                    <a:cubicBezTo>
                      <a:pt x="119" y="522"/>
                      <a:pt x="134" y="526"/>
                      <a:pt x="146" y="526"/>
                    </a:cubicBezTo>
                    <a:cubicBezTo>
                      <a:pt x="196" y="526"/>
                      <a:pt x="202" y="461"/>
                      <a:pt x="202" y="461"/>
                    </a:cubicBezTo>
                    <a:cubicBezTo>
                      <a:pt x="202" y="461"/>
                      <a:pt x="217" y="506"/>
                      <a:pt x="253" y="506"/>
                    </a:cubicBezTo>
                    <a:cubicBezTo>
                      <a:pt x="259" y="506"/>
                      <a:pt x="265" y="504"/>
                      <a:pt x="273" y="501"/>
                    </a:cubicBezTo>
                    <a:cubicBezTo>
                      <a:pt x="333" y="472"/>
                      <a:pt x="364" y="299"/>
                      <a:pt x="364" y="299"/>
                    </a:cubicBezTo>
                    <a:cubicBezTo>
                      <a:pt x="372" y="303"/>
                      <a:pt x="381" y="304"/>
                      <a:pt x="390" y="304"/>
                    </a:cubicBezTo>
                    <a:cubicBezTo>
                      <a:pt x="466" y="304"/>
                      <a:pt x="581" y="208"/>
                      <a:pt x="535" y="198"/>
                    </a:cubicBezTo>
                    <a:cubicBezTo>
                      <a:pt x="475" y="189"/>
                      <a:pt x="546" y="47"/>
                      <a:pt x="434" y="16"/>
                    </a:cubicBezTo>
                    <a:cubicBezTo>
                      <a:pt x="404" y="5"/>
                      <a:pt x="371" y="1"/>
                      <a:pt x="33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4943067" y="601388"/>
                <a:ext cx="4590" cy="1432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15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42"/>
                      <a:pt x="31" y="252"/>
                    </a:cubicBezTo>
                    <a:cubicBezTo>
                      <a:pt x="72" y="353"/>
                      <a:pt x="132" y="414"/>
                      <a:pt x="132" y="414"/>
                    </a:cubicBezTo>
                    <a:cubicBezTo>
                      <a:pt x="132" y="414"/>
                      <a:pt x="0" y="162"/>
                      <a:pt x="7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4947968" y="600318"/>
                <a:ext cx="10493" cy="559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2" extrusionOk="0">
                    <a:moveTo>
                      <a:pt x="0" y="0"/>
                    </a:moveTo>
                    <a:cubicBezTo>
                      <a:pt x="0" y="0"/>
                      <a:pt x="142" y="41"/>
                      <a:pt x="192" y="71"/>
                    </a:cubicBezTo>
                    <a:cubicBezTo>
                      <a:pt x="253" y="101"/>
                      <a:pt x="303" y="162"/>
                      <a:pt x="303" y="162"/>
                    </a:cubicBezTo>
                    <a:cubicBezTo>
                      <a:pt x="303" y="162"/>
                      <a:pt x="283" y="81"/>
                      <a:pt x="192" y="41"/>
                    </a:cubicBezTo>
                    <a:cubicBezTo>
                      <a:pt x="11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4946208" y="601008"/>
                <a:ext cx="7041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64" extrusionOk="0">
                    <a:moveTo>
                      <a:pt x="1" y="0"/>
                    </a:moveTo>
                    <a:cubicBezTo>
                      <a:pt x="1" y="1"/>
                      <a:pt x="112" y="153"/>
                      <a:pt x="122" y="173"/>
                    </a:cubicBezTo>
                    <a:cubicBezTo>
                      <a:pt x="122" y="182"/>
                      <a:pt x="203" y="263"/>
                      <a:pt x="203" y="263"/>
                    </a:cubicBezTo>
                    <a:lnTo>
                      <a:pt x="142" y="173"/>
                    </a:lnTo>
                    <a:cubicBezTo>
                      <a:pt x="102" y="12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4889327" y="713699"/>
                <a:ext cx="17499" cy="7179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08" extrusionOk="0">
                    <a:moveTo>
                      <a:pt x="335" y="1"/>
                    </a:moveTo>
                    <a:lnTo>
                      <a:pt x="173" y="41"/>
                    </a:lnTo>
                    <a:lnTo>
                      <a:pt x="52" y="102"/>
                    </a:lnTo>
                    <a:cubicBezTo>
                      <a:pt x="52" y="102"/>
                      <a:pt x="1" y="132"/>
                      <a:pt x="21" y="163"/>
                    </a:cubicBezTo>
                    <a:cubicBezTo>
                      <a:pt x="28" y="176"/>
                      <a:pt x="45" y="181"/>
                      <a:pt x="64" y="181"/>
                    </a:cubicBezTo>
                    <a:cubicBezTo>
                      <a:pt x="103" y="181"/>
                      <a:pt x="153" y="163"/>
                      <a:pt x="153" y="163"/>
                    </a:cubicBezTo>
                    <a:cubicBezTo>
                      <a:pt x="153" y="163"/>
                      <a:pt x="175" y="207"/>
                      <a:pt x="232" y="207"/>
                    </a:cubicBezTo>
                    <a:cubicBezTo>
                      <a:pt x="242" y="207"/>
                      <a:pt x="252" y="206"/>
                      <a:pt x="264" y="203"/>
                    </a:cubicBezTo>
                    <a:cubicBezTo>
                      <a:pt x="335" y="193"/>
                      <a:pt x="355" y="122"/>
                      <a:pt x="355" y="122"/>
                    </a:cubicBezTo>
                    <a:cubicBezTo>
                      <a:pt x="355" y="122"/>
                      <a:pt x="400" y="167"/>
                      <a:pt x="444" y="167"/>
                    </a:cubicBezTo>
                    <a:cubicBezTo>
                      <a:pt x="451" y="167"/>
                      <a:pt x="459" y="165"/>
                      <a:pt x="466" y="163"/>
                    </a:cubicBezTo>
                    <a:cubicBezTo>
                      <a:pt x="506" y="142"/>
                      <a:pt x="497" y="112"/>
                      <a:pt x="497" y="112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4889327" y="705347"/>
                <a:ext cx="18880" cy="13012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" extrusionOk="0">
                    <a:moveTo>
                      <a:pt x="264" y="0"/>
                    </a:moveTo>
                    <a:cubicBezTo>
                      <a:pt x="183" y="0"/>
                      <a:pt x="61" y="41"/>
                      <a:pt x="32" y="122"/>
                    </a:cubicBezTo>
                    <a:cubicBezTo>
                      <a:pt x="1" y="202"/>
                      <a:pt x="21" y="243"/>
                      <a:pt x="32" y="283"/>
                    </a:cubicBezTo>
                    <a:cubicBezTo>
                      <a:pt x="32" y="293"/>
                      <a:pt x="32" y="304"/>
                      <a:pt x="21" y="313"/>
                    </a:cubicBezTo>
                    <a:cubicBezTo>
                      <a:pt x="21" y="324"/>
                      <a:pt x="1" y="333"/>
                      <a:pt x="1" y="333"/>
                    </a:cubicBezTo>
                    <a:cubicBezTo>
                      <a:pt x="1" y="354"/>
                      <a:pt x="11" y="364"/>
                      <a:pt x="21" y="374"/>
                    </a:cubicBezTo>
                    <a:cubicBezTo>
                      <a:pt x="25" y="375"/>
                      <a:pt x="29" y="375"/>
                      <a:pt x="33" y="375"/>
                    </a:cubicBezTo>
                    <a:cubicBezTo>
                      <a:pt x="74" y="375"/>
                      <a:pt x="133" y="333"/>
                      <a:pt x="133" y="333"/>
                    </a:cubicBezTo>
                    <a:lnTo>
                      <a:pt x="163" y="304"/>
                    </a:lnTo>
                    <a:cubicBezTo>
                      <a:pt x="163" y="304"/>
                      <a:pt x="173" y="324"/>
                      <a:pt x="193" y="344"/>
                    </a:cubicBezTo>
                    <a:cubicBezTo>
                      <a:pt x="203" y="364"/>
                      <a:pt x="223" y="374"/>
                      <a:pt x="243" y="374"/>
                    </a:cubicBezTo>
                    <a:cubicBezTo>
                      <a:pt x="251" y="376"/>
                      <a:pt x="259" y="377"/>
                      <a:pt x="266" y="377"/>
                    </a:cubicBezTo>
                    <a:cubicBezTo>
                      <a:pt x="296" y="377"/>
                      <a:pt x="319" y="362"/>
                      <a:pt x="335" y="354"/>
                    </a:cubicBezTo>
                    <a:cubicBezTo>
                      <a:pt x="344" y="333"/>
                      <a:pt x="355" y="304"/>
                      <a:pt x="355" y="304"/>
                    </a:cubicBezTo>
                    <a:cubicBezTo>
                      <a:pt x="355" y="304"/>
                      <a:pt x="426" y="361"/>
                      <a:pt x="473" y="361"/>
                    </a:cubicBezTo>
                    <a:cubicBezTo>
                      <a:pt x="482" y="361"/>
                      <a:pt x="490" y="359"/>
                      <a:pt x="497" y="354"/>
                    </a:cubicBezTo>
                    <a:cubicBezTo>
                      <a:pt x="526" y="333"/>
                      <a:pt x="497" y="313"/>
                      <a:pt x="486" y="293"/>
                    </a:cubicBezTo>
                    <a:cubicBezTo>
                      <a:pt x="476" y="273"/>
                      <a:pt x="547" y="273"/>
                      <a:pt x="497" y="142"/>
                    </a:cubicBezTo>
                    <a:cubicBezTo>
                      <a:pt x="456" y="20"/>
                      <a:pt x="335" y="0"/>
                      <a:pt x="264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4897369" y="717531"/>
                <a:ext cx="1450" cy="21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62" extrusionOk="0">
                    <a:moveTo>
                      <a:pt x="10" y="1"/>
                    </a:moveTo>
                    <a:cubicBezTo>
                      <a:pt x="10" y="1"/>
                      <a:pt x="1" y="52"/>
                      <a:pt x="10" y="61"/>
                    </a:cubicBezTo>
                    <a:cubicBezTo>
                      <a:pt x="21" y="61"/>
                      <a:pt x="41" y="61"/>
                      <a:pt x="31" y="52"/>
                    </a:cubicBezTo>
                    <a:cubicBezTo>
                      <a:pt x="31" y="41"/>
                      <a:pt x="41" y="11"/>
                      <a:pt x="41" y="11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4888636" y="716150"/>
                <a:ext cx="5281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3" extrusionOk="0">
                    <a:moveTo>
                      <a:pt x="21" y="0"/>
                    </a:moveTo>
                    <a:cubicBezTo>
                      <a:pt x="1" y="11"/>
                      <a:pt x="11" y="41"/>
                      <a:pt x="41" y="61"/>
                    </a:cubicBezTo>
                    <a:cubicBezTo>
                      <a:pt x="45" y="62"/>
                      <a:pt x="49" y="62"/>
                      <a:pt x="53" y="62"/>
                    </a:cubicBezTo>
                    <a:cubicBezTo>
                      <a:pt x="94" y="62"/>
                      <a:pt x="153" y="20"/>
                      <a:pt x="153" y="20"/>
                    </a:cubicBezTo>
                    <a:lnTo>
                      <a:pt x="92" y="11"/>
                    </a:lnTo>
                    <a:cubicBezTo>
                      <a:pt x="92" y="11"/>
                      <a:pt x="72" y="0"/>
                      <a:pt x="4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4895988" y="716495"/>
                <a:ext cx="4901" cy="186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4" extrusionOk="0">
                    <a:moveTo>
                      <a:pt x="97" y="0"/>
                    </a:moveTo>
                    <a:cubicBezTo>
                      <a:pt x="85" y="0"/>
                      <a:pt x="71" y="3"/>
                      <a:pt x="61" y="10"/>
                    </a:cubicBezTo>
                    <a:cubicBezTo>
                      <a:pt x="51" y="21"/>
                      <a:pt x="35" y="23"/>
                      <a:pt x="22" y="23"/>
                    </a:cubicBezTo>
                    <a:cubicBezTo>
                      <a:pt x="10" y="23"/>
                      <a:pt x="0" y="21"/>
                      <a:pt x="0" y="21"/>
                    </a:cubicBezTo>
                    <a:lnTo>
                      <a:pt x="0" y="21"/>
                    </a:lnTo>
                    <a:cubicBezTo>
                      <a:pt x="10" y="41"/>
                      <a:pt x="30" y="51"/>
                      <a:pt x="50" y="51"/>
                    </a:cubicBezTo>
                    <a:cubicBezTo>
                      <a:pt x="58" y="53"/>
                      <a:pt x="66" y="54"/>
                      <a:pt x="73" y="54"/>
                    </a:cubicBezTo>
                    <a:cubicBezTo>
                      <a:pt x="103" y="54"/>
                      <a:pt x="126" y="39"/>
                      <a:pt x="142" y="31"/>
                    </a:cubicBezTo>
                    <a:cubicBezTo>
                      <a:pt x="142" y="11"/>
                      <a:pt x="120" y="0"/>
                      <a:pt x="97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>
                <a:off x="4898404" y="705347"/>
                <a:ext cx="3900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81" y="131"/>
                      <a:pt x="81" y="172"/>
                    </a:cubicBezTo>
                    <a:cubicBezTo>
                      <a:pt x="92" y="202"/>
                      <a:pt x="92" y="304"/>
                      <a:pt x="92" y="304"/>
                    </a:cubicBezTo>
                    <a:cubicBezTo>
                      <a:pt x="92" y="304"/>
                      <a:pt x="112" y="223"/>
                      <a:pt x="112" y="172"/>
                    </a:cubicBezTo>
                    <a:cubicBezTo>
                      <a:pt x="102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4894228" y="705657"/>
                <a:ext cx="2485" cy="10182"/>
              </a:xfrm>
              <a:custGeom>
                <a:avLst/>
                <a:gdLst/>
                <a:ahLst/>
                <a:cxnLst/>
                <a:rect l="l" t="t" r="r" b="b"/>
                <a:pathLst>
                  <a:path w="72" h="295" extrusionOk="0">
                    <a:moveTo>
                      <a:pt x="71" y="1"/>
                    </a:moveTo>
                    <a:cubicBezTo>
                      <a:pt x="71" y="1"/>
                      <a:pt x="11" y="113"/>
                      <a:pt x="0" y="142"/>
                    </a:cubicBezTo>
                    <a:cubicBezTo>
                      <a:pt x="0" y="173"/>
                      <a:pt x="21" y="295"/>
                      <a:pt x="21" y="295"/>
                    </a:cubicBezTo>
                    <a:cubicBezTo>
                      <a:pt x="21" y="295"/>
                      <a:pt x="11" y="193"/>
                      <a:pt x="11" y="163"/>
                    </a:cubicBezTo>
                    <a:cubicBezTo>
                      <a:pt x="11" y="133"/>
                      <a:pt x="71" y="1"/>
                      <a:pt x="7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4917595" y="577193"/>
                <a:ext cx="9837" cy="18949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49" extrusionOk="0">
                    <a:moveTo>
                      <a:pt x="255" y="1"/>
                    </a:moveTo>
                    <a:cubicBezTo>
                      <a:pt x="207" y="1"/>
                      <a:pt x="166" y="20"/>
                      <a:pt x="132" y="54"/>
                    </a:cubicBezTo>
                    <a:cubicBezTo>
                      <a:pt x="1" y="185"/>
                      <a:pt x="31" y="539"/>
                      <a:pt x="31" y="549"/>
                    </a:cubicBezTo>
                    <a:lnTo>
                      <a:pt x="71" y="549"/>
                    </a:lnTo>
                    <a:cubicBezTo>
                      <a:pt x="71" y="549"/>
                      <a:pt x="31" y="196"/>
                      <a:pt x="152" y="74"/>
                    </a:cubicBezTo>
                    <a:cubicBezTo>
                      <a:pt x="183" y="51"/>
                      <a:pt x="213" y="40"/>
                      <a:pt x="243" y="40"/>
                    </a:cubicBezTo>
                    <a:cubicBezTo>
                      <a:pt x="253" y="40"/>
                      <a:pt x="263" y="41"/>
                      <a:pt x="274" y="44"/>
                    </a:cubicBezTo>
                    <a:lnTo>
                      <a:pt x="284" y="3"/>
                    </a:lnTo>
                    <a:cubicBezTo>
                      <a:pt x="274" y="2"/>
                      <a:pt x="264" y="1"/>
                      <a:pt x="25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8"/>
              <p:cNvSpPr/>
              <p:nvPr/>
            </p:nvSpPr>
            <p:spPr>
              <a:xfrm>
                <a:off x="4935059" y="573085"/>
                <a:ext cx="7007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85" extrusionOk="0">
                    <a:moveTo>
                      <a:pt x="182" y="1"/>
                    </a:moveTo>
                    <a:lnTo>
                      <a:pt x="0" y="385"/>
                    </a:lnTo>
                    <a:lnTo>
                      <a:pt x="203" y="385"/>
                    </a:lnTo>
                    <a:lnTo>
                      <a:pt x="203" y="11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4930158" y="571014"/>
                <a:ext cx="11217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45" extrusionOk="0">
                    <a:moveTo>
                      <a:pt x="213" y="0"/>
                    </a:moveTo>
                    <a:lnTo>
                      <a:pt x="1" y="445"/>
                    </a:lnTo>
                    <a:lnTo>
                      <a:pt x="142" y="445"/>
                    </a:lnTo>
                    <a:lnTo>
                      <a:pt x="324" y="61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>
                <a:off x="4927017" y="569979"/>
                <a:ext cx="10493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475" extrusionOk="0">
                    <a:moveTo>
                      <a:pt x="182" y="0"/>
                    </a:moveTo>
                    <a:lnTo>
                      <a:pt x="1" y="384"/>
                    </a:lnTo>
                    <a:lnTo>
                      <a:pt x="1" y="455"/>
                    </a:lnTo>
                    <a:lnTo>
                      <a:pt x="41" y="475"/>
                    </a:lnTo>
                    <a:lnTo>
                      <a:pt x="92" y="475"/>
                    </a:lnTo>
                    <a:lnTo>
                      <a:pt x="304" y="30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>
                <a:off x="4927017" y="569979"/>
                <a:ext cx="6316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85" extrusionOk="0">
                    <a:moveTo>
                      <a:pt x="1" y="0"/>
                    </a:moveTo>
                    <a:lnTo>
                      <a:pt x="1" y="384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4916904" y="593346"/>
                <a:ext cx="16084" cy="264143"/>
              </a:xfrm>
              <a:custGeom>
                <a:avLst/>
                <a:gdLst/>
                <a:ahLst/>
                <a:cxnLst/>
                <a:rect l="l" t="t" r="r" b="b"/>
                <a:pathLst>
                  <a:path w="466" h="7653" extrusionOk="0">
                    <a:moveTo>
                      <a:pt x="41" y="0"/>
                    </a:moveTo>
                    <a:lnTo>
                      <a:pt x="1" y="31"/>
                    </a:lnTo>
                    <a:cubicBezTo>
                      <a:pt x="10" y="51"/>
                      <a:pt x="31" y="81"/>
                      <a:pt x="51" y="101"/>
                    </a:cubicBezTo>
                    <a:cubicBezTo>
                      <a:pt x="344" y="404"/>
                      <a:pt x="344" y="2891"/>
                      <a:pt x="253" y="5125"/>
                    </a:cubicBezTo>
                    <a:cubicBezTo>
                      <a:pt x="243" y="5297"/>
                      <a:pt x="213" y="7622"/>
                      <a:pt x="213" y="7652"/>
                    </a:cubicBezTo>
                    <a:lnTo>
                      <a:pt x="264" y="7652"/>
                    </a:lnTo>
                    <a:cubicBezTo>
                      <a:pt x="264" y="7622"/>
                      <a:pt x="294" y="5297"/>
                      <a:pt x="304" y="5125"/>
                    </a:cubicBezTo>
                    <a:cubicBezTo>
                      <a:pt x="344" y="4034"/>
                      <a:pt x="466" y="465"/>
                      <a:pt x="91" y="61"/>
                    </a:cubicBezTo>
                    <a:cubicBezTo>
                      <a:pt x="71" y="41"/>
                      <a:pt x="51" y="20"/>
                      <a:pt x="4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4879939" y="592586"/>
                <a:ext cx="20951" cy="16498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78" extrusionOk="0">
                    <a:moveTo>
                      <a:pt x="280" y="0"/>
                    </a:moveTo>
                    <a:cubicBezTo>
                      <a:pt x="257" y="0"/>
                      <a:pt x="237" y="4"/>
                      <a:pt x="223" y="12"/>
                    </a:cubicBezTo>
                    <a:cubicBezTo>
                      <a:pt x="172" y="42"/>
                      <a:pt x="101" y="143"/>
                      <a:pt x="61" y="194"/>
                    </a:cubicBezTo>
                    <a:cubicBezTo>
                      <a:pt x="41" y="215"/>
                      <a:pt x="0" y="224"/>
                      <a:pt x="0" y="224"/>
                    </a:cubicBezTo>
                    <a:cubicBezTo>
                      <a:pt x="21" y="265"/>
                      <a:pt x="122" y="265"/>
                      <a:pt x="122" y="265"/>
                    </a:cubicBezTo>
                    <a:cubicBezTo>
                      <a:pt x="122" y="265"/>
                      <a:pt x="101" y="316"/>
                      <a:pt x="122" y="346"/>
                    </a:cubicBezTo>
                    <a:cubicBezTo>
                      <a:pt x="128" y="352"/>
                      <a:pt x="146" y="355"/>
                      <a:pt x="167" y="355"/>
                    </a:cubicBezTo>
                    <a:cubicBezTo>
                      <a:pt x="209" y="355"/>
                      <a:pt x="263" y="346"/>
                      <a:pt x="263" y="346"/>
                    </a:cubicBezTo>
                    <a:cubicBezTo>
                      <a:pt x="263" y="346"/>
                      <a:pt x="293" y="437"/>
                      <a:pt x="313" y="447"/>
                    </a:cubicBezTo>
                    <a:cubicBezTo>
                      <a:pt x="323" y="450"/>
                      <a:pt x="336" y="451"/>
                      <a:pt x="348" y="451"/>
                    </a:cubicBezTo>
                    <a:cubicBezTo>
                      <a:pt x="372" y="451"/>
                      <a:pt x="394" y="447"/>
                      <a:pt x="394" y="447"/>
                    </a:cubicBezTo>
                    <a:cubicBezTo>
                      <a:pt x="394" y="447"/>
                      <a:pt x="425" y="477"/>
                      <a:pt x="455" y="477"/>
                    </a:cubicBezTo>
                    <a:cubicBezTo>
                      <a:pt x="495" y="467"/>
                      <a:pt x="475" y="417"/>
                      <a:pt x="475" y="417"/>
                    </a:cubicBezTo>
                    <a:lnTo>
                      <a:pt x="475" y="417"/>
                    </a:lnTo>
                    <a:cubicBezTo>
                      <a:pt x="475" y="417"/>
                      <a:pt x="468" y="423"/>
                      <a:pt x="463" y="423"/>
                    </a:cubicBezTo>
                    <a:cubicBezTo>
                      <a:pt x="459" y="423"/>
                      <a:pt x="455" y="419"/>
                      <a:pt x="455" y="406"/>
                    </a:cubicBezTo>
                    <a:cubicBezTo>
                      <a:pt x="455" y="406"/>
                      <a:pt x="506" y="406"/>
                      <a:pt x="556" y="336"/>
                    </a:cubicBezTo>
                    <a:cubicBezTo>
                      <a:pt x="607" y="265"/>
                      <a:pt x="576" y="123"/>
                      <a:pt x="526" y="83"/>
                    </a:cubicBezTo>
                    <a:cubicBezTo>
                      <a:pt x="486" y="51"/>
                      <a:pt x="364" y="0"/>
                      <a:pt x="280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>
                <a:off x="4915524" y="584958"/>
                <a:ext cx="4901" cy="1190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45" extrusionOk="0">
                    <a:moveTo>
                      <a:pt x="50" y="142"/>
                    </a:moveTo>
                    <a:lnTo>
                      <a:pt x="50" y="142"/>
                    </a:lnTo>
                    <a:cubicBezTo>
                      <a:pt x="81" y="213"/>
                      <a:pt x="91" y="274"/>
                      <a:pt x="91" y="294"/>
                    </a:cubicBezTo>
                    <a:cubicBezTo>
                      <a:pt x="71" y="274"/>
                      <a:pt x="61" y="213"/>
                      <a:pt x="50" y="142"/>
                    </a:cubicBezTo>
                    <a:close/>
                    <a:moveTo>
                      <a:pt x="0" y="1"/>
                    </a:moveTo>
                    <a:lnTo>
                      <a:pt x="0" y="61"/>
                    </a:lnTo>
                    <a:cubicBezTo>
                      <a:pt x="10" y="102"/>
                      <a:pt x="21" y="284"/>
                      <a:pt x="71" y="324"/>
                    </a:cubicBezTo>
                    <a:cubicBezTo>
                      <a:pt x="81" y="334"/>
                      <a:pt x="91" y="344"/>
                      <a:pt x="111" y="344"/>
                    </a:cubicBezTo>
                    <a:lnTo>
                      <a:pt x="122" y="344"/>
                    </a:lnTo>
                    <a:cubicBezTo>
                      <a:pt x="142" y="334"/>
                      <a:pt x="131" y="304"/>
                      <a:pt x="131" y="294"/>
                    </a:cubicBezTo>
                    <a:cubicBezTo>
                      <a:pt x="131" y="274"/>
                      <a:pt x="101" y="132"/>
                      <a:pt x="41" y="5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4924912" y="595796"/>
                <a:ext cx="5626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3" extrusionOk="0">
                    <a:moveTo>
                      <a:pt x="163" y="0"/>
                    </a:moveTo>
                    <a:lnTo>
                      <a:pt x="122" y="30"/>
                    </a:lnTo>
                    <a:cubicBezTo>
                      <a:pt x="1" y="91"/>
                      <a:pt x="1" y="253"/>
                      <a:pt x="1" y="253"/>
                    </a:cubicBezTo>
                    <a:lnTo>
                      <a:pt x="1" y="293"/>
                    </a:lnTo>
                    <a:lnTo>
                      <a:pt x="32" y="273"/>
                    </a:lnTo>
                    <a:cubicBezTo>
                      <a:pt x="62" y="243"/>
                      <a:pt x="133" y="81"/>
                      <a:pt x="142" y="5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8"/>
              <p:cNvSpPr/>
              <p:nvPr/>
            </p:nvSpPr>
            <p:spPr>
              <a:xfrm>
                <a:off x="4921115" y="621924"/>
                <a:ext cx="559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83" extrusionOk="0">
                    <a:moveTo>
                      <a:pt x="0" y="1"/>
                    </a:moveTo>
                    <a:lnTo>
                      <a:pt x="20" y="62"/>
                    </a:lnTo>
                    <a:cubicBezTo>
                      <a:pt x="20" y="62"/>
                      <a:pt x="50" y="143"/>
                      <a:pt x="111" y="163"/>
                    </a:cubicBezTo>
                    <a:lnTo>
                      <a:pt x="162" y="183"/>
                    </a:lnTo>
                    <a:lnTo>
                      <a:pt x="131" y="133"/>
                    </a:lnTo>
                    <a:cubicBezTo>
                      <a:pt x="131" y="133"/>
                      <a:pt x="91" y="72"/>
                      <a:pt x="50" y="4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4929123" y="670797"/>
                <a:ext cx="559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3" extrusionOk="0">
                    <a:moveTo>
                      <a:pt x="162" y="0"/>
                    </a:moveTo>
                    <a:lnTo>
                      <a:pt x="112" y="11"/>
                    </a:lnTo>
                    <a:cubicBezTo>
                      <a:pt x="31" y="31"/>
                      <a:pt x="11" y="132"/>
                      <a:pt x="11" y="142"/>
                    </a:cubicBezTo>
                    <a:lnTo>
                      <a:pt x="0" y="172"/>
                    </a:lnTo>
                    <a:lnTo>
                      <a:pt x="0" y="172"/>
                    </a:lnTo>
                    <a:lnTo>
                      <a:pt x="31" y="162"/>
                    </a:lnTo>
                    <a:cubicBezTo>
                      <a:pt x="71" y="142"/>
                      <a:pt x="121" y="51"/>
                      <a:pt x="132" y="41"/>
                    </a:cubicBez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4928087" y="716495"/>
                <a:ext cx="3521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26" extrusionOk="0">
                    <a:moveTo>
                      <a:pt x="101" y="1"/>
                    </a:moveTo>
                    <a:lnTo>
                      <a:pt x="50" y="91"/>
                    </a:lnTo>
                    <a:cubicBezTo>
                      <a:pt x="0" y="162"/>
                      <a:pt x="10" y="284"/>
                      <a:pt x="10" y="284"/>
                    </a:cubicBezTo>
                    <a:lnTo>
                      <a:pt x="10" y="425"/>
                    </a:lnTo>
                    <a:lnTo>
                      <a:pt x="41" y="293"/>
                    </a:lnTo>
                    <a:cubicBezTo>
                      <a:pt x="61" y="223"/>
                      <a:pt x="81" y="102"/>
                      <a:pt x="81" y="102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4894228" y="693819"/>
                <a:ext cx="5626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83" extrusionOk="0">
                    <a:moveTo>
                      <a:pt x="0" y="0"/>
                    </a:moveTo>
                    <a:lnTo>
                      <a:pt x="11" y="61"/>
                    </a:lnTo>
                    <a:cubicBezTo>
                      <a:pt x="21" y="61"/>
                      <a:pt x="41" y="142"/>
                      <a:pt x="112" y="162"/>
                    </a:cubicBezTo>
                    <a:lnTo>
                      <a:pt x="162" y="182"/>
                    </a:lnTo>
                    <a:lnTo>
                      <a:pt x="132" y="142"/>
                    </a:lnTo>
                    <a:cubicBezTo>
                      <a:pt x="132" y="132"/>
                      <a:pt x="92" y="71"/>
                      <a:pt x="41" y="4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4911347" y="738826"/>
                <a:ext cx="3521" cy="1501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35" extrusionOk="0">
                    <a:moveTo>
                      <a:pt x="101" y="1"/>
                    </a:moveTo>
                    <a:lnTo>
                      <a:pt x="40" y="91"/>
                    </a:lnTo>
                    <a:cubicBezTo>
                      <a:pt x="0" y="172"/>
                      <a:pt x="0" y="293"/>
                      <a:pt x="0" y="293"/>
                    </a:cubicBezTo>
                    <a:lnTo>
                      <a:pt x="10" y="435"/>
                    </a:lnTo>
                    <a:lnTo>
                      <a:pt x="40" y="304"/>
                    </a:lnTo>
                    <a:cubicBezTo>
                      <a:pt x="50" y="233"/>
                      <a:pt x="81" y="102"/>
                      <a:pt x="81" y="102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4883045" y="647603"/>
                <a:ext cx="16464" cy="1484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0" extrusionOk="0">
                    <a:moveTo>
                      <a:pt x="207" y="1"/>
                    </a:moveTo>
                    <a:cubicBezTo>
                      <a:pt x="196" y="1"/>
                      <a:pt x="185" y="2"/>
                      <a:pt x="173" y="5"/>
                    </a:cubicBezTo>
                    <a:cubicBezTo>
                      <a:pt x="1" y="56"/>
                      <a:pt x="72" y="409"/>
                      <a:pt x="82" y="430"/>
                    </a:cubicBezTo>
                    <a:lnTo>
                      <a:pt x="112" y="420"/>
                    </a:lnTo>
                    <a:cubicBezTo>
                      <a:pt x="92" y="328"/>
                      <a:pt x="62" y="76"/>
                      <a:pt x="183" y="45"/>
                    </a:cubicBezTo>
                    <a:cubicBezTo>
                      <a:pt x="193" y="42"/>
                      <a:pt x="202" y="41"/>
                      <a:pt x="212" y="41"/>
                    </a:cubicBezTo>
                    <a:cubicBezTo>
                      <a:pt x="332" y="41"/>
                      <a:pt x="437" y="258"/>
                      <a:pt x="446" y="258"/>
                    </a:cubicBezTo>
                    <a:lnTo>
                      <a:pt x="476" y="238"/>
                    </a:lnTo>
                    <a:cubicBezTo>
                      <a:pt x="467" y="228"/>
                      <a:pt x="353" y="1"/>
                      <a:pt x="207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4872587" y="664032"/>
                <a:ext cx="199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68" extrusionOk="0">
                    <a:moveTo>
                      <a:pt x="135" y="1"/>
                    </a:moveTo>
                    <a:cubicBezTo>
                      <a:pt x="98" y="1"/>
                      <a:pt x="64" y="12"/>
                      <a:pt x="41" y="34"/>
                    </a:cubicBezTo>
                    <a:cubicBezTo>
                      <a:pt x="1" y="85"/>
                      <a:pt x="21" y="166"/>
                      <a:pt x="21" y="166"/>
                    </a:cubicBezTo>
                    <a:lnTo>
                      <a:pt x="61" y="156"/>
                    </a:lnTo>
                    <a:cubicBezTo>
                      <a:pt x="61" y="156"/>
                      <a:pt x="41" y="95"/>
                      <a:pt x="72" y="65"/>
                    </a:cubicBezTo>
                    <a:cubicBezTo>
                      <a:pt x="87" y="50"/>
                      <a:pt x="106" y="41"/>
                      <a:pt x="136" y="41"/>
                    </a:cubicBezTo>
                    <a:cubicBezTo>
                      <a:pt x="147" y="41"/>
                      <a:pt x="159" y="42"/>
                      <a:pt x="173" y="45"/>
                    </a:cubicBezTo>
                    <a:cubicBezTo>
                      <a:pt x="314" y="55"/>
                      <a:pt x="557" y="267"/>
                      <a:pt x="557" y="267"/>
                    </a:cubicBezTo>
                    <a:lnTo>
                      <a:pt x="577" y="237"/>
                    </a:lnTo>
                    <a:cubicBezTo>
                      <a:pt x="567" y="227"/>
                      <a:pt x="324" y="25"/>
                      <a:pt x="173" y="4"/>
                    </a:cubicBezTo>
                    <a:cubicBezTo>
                      <a:pt x="160" y="2"/>
                      <a:pt x="147" y="1"/>
                      <a:pt x="13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4895298" y="670763"/>
                <a:ext cx="15359" cy="1332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86" extrusionOk="0">
                    <a:moveTo>
                      <a:pt x="213" y="1"/>
                    </a:moveTo>
                    <a:cubicBezTo>
                      <a:pt x="210" y="1"/>
                      <a:pt x="206" y="1"/>
                      <a:pt x="202" y="1"/>
                    </a:cubicBezTo>
                    <a:cubicBezTo>
                      <a:pt x="162" y="1"/>
                      <a:pt x="121" y="21"/>
                      <a:pt x="91" y="52"/>
                    </a:cubicBezTo>
                    <a:cubicBezTo>
                      <a:pt x="0" y="153"/>
                      <a:pt x="30" y="376"/>
                      <a:pt x="30" y="385"/>
                    </a:cubicBezTo>
                    <a:lnTo>
                      <a:pt x="61" y="385"/>
                    </a:lnTo>
                    <a:cubicBezTo>
                      <a:pt x="61" y="385"/>
                      <a:pt x="40" y="163"/>
                      <a:pt x="121" y="82"/>
                    </a:cubicBezTo>
                    <a:cubicBezTo>
                      <a:pt x="142" y="52"/>
                      <a:pt x="171" y="42"/>
                      <a:pt x="202" y="42"/>
                    </a:cubicBezTo>
                    <a:cubicBezTo>
                      <a:pt x="206" y="41"/>
                      <a:pt x="209" y="41"/>
                      <a:pt x="213" y="41"/>
                    </a:cubicBezTo>
                    <a:cubicBezTo>
                      <a:pt x="375" y="41"/>
                      <a:pt x="404" y="264"/>
                      <a:pt x="404" y="274"/>
                    </a:cubicBezTo>
                    <a:lnTo>
                      <a:pt x="445" y="264"/>
                    </a:lnTo>
                    <a:cubicBezTo>
                      <a:pt x="445" y="264"/>
                      <a:pt x="415" y="1"/>
                      <a:pt x="213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4887601" y="687882"/>
                <a:ext cx="15394" cy="1539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46" extrusionOk="0">
                    <a:moveTo>
                      <a:pt x="82" y="1"/>
                    </a:moveTo>
                    <a:cubicBezTo>
                      <a:pt x="51" y="1"/>
                      <a:pt x="21" y="1"/>
                      <a:pt x="1" y="21"/>
                    </a:cubicBezTo>
                    <a:lnTo>
                      <a:pt x="21" y="51"/>
                    </a:lnTo>
                    <a:cubicBezTo>
                      <a:pt x="35" y="44"/>
                      <a:pt x="44" y="37"/>
                      <a:pt x="55" y="37"/>
                    </a:cubicBezTo>
                    <a:cubicBezTo>
                      <a:pt x="60" y="37"/>
                      <a:pt x="65" y="38"/>
                      <a:pt x="71" y="41"/>
                    </a:cubicBezTo>
                    <a:cubicBezTo>
                      <a:pt x="183" y="62"/>
                      <a:pt x="354" y="334"/>
                      <a:pt x="415" y="446"/>
                    </a:cubicBezTo>
                    <a:lnTo>
                      <a:pt x="445" y="425"/>
                    </a:lnTo>
                    <a:cubicBezTo>
                      <a:pt x="435" y="415"/>
                      <a:pt x="233" y="31"/>
                      <a:pt x="8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4905066" y="705554"/>
                <a:ext cx="7007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20" extrusionOk="0">
                    <a:moveTo>
                      <a:pt x="109" y="0"/>
                    </a:moveTo>
                    <a:cubicBezTo>
                      <a:pt x="103" y="0"/>
                      <a:pt x="97" y="2"/>
                      <a:pt x="91" y="4"/>
                    </a:cubicBezTo>
                    <a:cubicBezTo>
                      <a:pt x="0" y="35"/>
                      <a:pt x="20" y="408"/>
                      <a:pt x="30" y="520"/>
                    </a:cubicBezTo>
                    <a:lnTo>
                      <a:pt x="61" y="520"/>
                    </a:lnTo>
                    <a:cubicBezTo>
                      <a:pt x="50" y="298"/>
                      <a:pt x="61" y="55"/>
                      <a:pt x="101" y="44"/>
                    </a:cubicBezTo>
                    <a:cubicBezTo>
                      <a:pt x="103" y="43"/>
                      <a:pt x="105" y="42"/>
                      <a:pt x="108" y="42"/>
                    </a:cubicBezTo>
                    <a:cubicBezTo>
                      <a:pt x="121" y="42"/>
                      <a:pt x="147" y="62"/>
                      <a:pt x="172" y="95"/>
                    </a:cubicBezTo>
                    <a:lnTo>
                      <a:pt x="202" y="75"/>
                    </a:lnTo>
                    <a:cubicBezTo>
                      <a:pt x="185" y="57"/>
                      <a:pt x="151" y="0"/>
                      <a:pt x="109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4884115" y="727298"/>
                <a:ext cx="24471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68" extrusionOk="0">
                    <a:moveTo>
                      <a:pt x="405" y="1"/>
                    </a:moveTo>
                    <a:cubicBezTo>
                      <a:pt x="334" y="11"/>
                      <a:pt x="273" y="41"/>
                      <a:pt x="223" y="102"/>
                    </a:cubicBezTo>
                    <a:cubicBezTo>
                      <a:pt x="1" y="365"/>
                      <a:pt x="91" y="658"/>
                      <a:pt x="91" y="668"/>
                    </a:cubicBezTo>
                    <a:lnTo>
                      <a:pt x="132" y="658"/>
                    </a:lnTo>
                    <a:cubicBezTo>
                      <a:pt x="132" y="658"/>
                      <a:pt x="41" y="375"/>
                      <a:pt x="253" y="133"/>
                    </a:cubicBezTo>
                    <a:cubicBezTo>
                      <a:pt x="293" y="72"/>
                      <a:pt x="344" y="41"/>
                      <a:pt x="415" y="41"/>
                    </a:cubicBezTo>
                    <a:cubicBezTo>
                      <a:pt x="419" y="41"/>
                      <a:pt x="424" y="41"/>
                      <a:pt x="429" y="41"/>
                    </a:cubicBezTo>
                    <a:cubicBezTo>
                      <a:pt x="556" y="41"/>
                      <a:pt x="677" y="162"/>
                      <a:pt x="677" y="162"/>
                    </a:cubicBezTo>
                    <a:lnTo>
                      <a:pt x="708" y="142"/>
                    </a:lnTo>
                    <a:cubicBezTo>
                      <a:pt x="698" y="133"/>
                      <a:pt x="567" y="1"/>
                      <a:pt x="40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4910277" y="745108"/>
                <a:ext cx="15394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46" h="385" extrusionOk="0">
                    <a:moveTo>
                      <a:pt x="221" y="0"/>
                    </a:moveTo>
                    <a:cubicBezTo>
                      <a:pt x="219" y="0"/>
                      <a:pt x="216" y="0"/>
                      <a:pt x="213" y="1"/>
                    </a:cubicBezTo>
                    <a:cubicBezTo>
                      <a:pt x="81" y="10"/>
                      <a:pt x="11" y="344"/>
                      <a:pt x="0" y="374"/>
                    </a:cubicBezTo>
                    <a:lnTo>
                      <a:pt x="41" y="385"/>
                    </a:lnTo>
                    <a:cubicBezTo>
                      <a:pt x="61" y="253"/>
                      <a:pt x="132" y="41"/>
                      <a:pt x="213" y="41"/>
                    </a:cubicBezTo>
                    <a:cubicBezTo>
                      <a:pt x="216" y="41"/>
                      <a:pt x="218" y="41"/>
                      <a:pt x="221" y="41"/>
                    </a:cubicBezTo>
                    <a:cubicBezTo>
                      <a:pt x="308" y="41"/>
                      <a:pt x="385" y="214"/>
                      <a:pt x="415" y="273"/>
                    </a:cubicBezTo>
                    <a:lnTo>
                      <a:pt x="445" y="263"/>
                    </a:lnTo>
                    <a:cubicBezTo>
                      <a:pt x="436" y="233"/>
                      <a:pt x="348" y="0"/>
                      <a:pt x="22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4879939" y="654023"/>
                <a:ext cx="39451" cy="244263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7077" extrusionOk="0">
                    <a:moveTo>
                      <a:pt x="30" y="1"/>
                    </a:moveTo>
                    <a:lnTo>
                      <a:pt x="0" y="32"/>
                    </a:lnTo>
                    <a:cubicBezTo>
                      <a:pt x="769" y="870"/>
                      <a:pt x="900" y="3114"/>
                      <a:pt x="920" y="3781"/>
                    </a:cubicBezTo>
                    <a:cubicBezTo>
                      <a:pt x="920" y="3954"/>
                      <a:pt x="1061" y="6481"/>
                      <a:pt x="1092" y="7077"/>
                    </a:cubicBezTo>
                    <a:lnTo>
                      <a:pt x="1142" y="7077"/>
                    </a:lnTo>
                    <a:cubicBezTo>
                      <a:pt x="1112" y="6481"/>
                      <a:pt x="971" y="3954"/>
                      <a:pt x="971" y="3781"/>
                    </a:cubicBezTo>
                    <a:cubicBezTo>
                      <a:pt x="890" y="1194"/>
                      <a:pt x="293" y="274"/>
                      <a:pt x="3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4904686" y="689194"/>
                <a:ext cx="15221" cy="6454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87" extrusionOk="0">
                    <a:moveTo>
                      <a:pt x="156" y="0"/>
                    </a:moveTo>
                    <a:cubicBezTo>
                      <a:pt x="143" y="0"/>
                      <a:pt x="134" y="1"/>
                      <a:pt x="132" y="3"/>
                    </a:cubicBezTo>
                    <a:cubicBezTo>
                      <a:pt x="122" y="3"/>
                      <a:pt x="1" y="155"/>
                      <a:pt x="1" y="155"/>
                    </a:cubicBezTo>
                    <a:cubicBezTo>
                      <a:pt x="1" y="155"/>
                      <a:pt x="33" y="187"/>
                      <a:pt x="76" y="187"/>
                    </a:cubicBezTo>
                    <a:cubicBezTo>
                      <a:pt x="81" y="187"/>
                      <a:pt x="86" y="186"/>
                      <a:pt x="92" y="185"/>
                    </a:cubicBezTo>
                    <a:cubicBezTo>
                      <a:pt x="142" y="165"/>
                      <a:pt x="173" y="125"/>
                      <a:pt x="173" y="125"/>
                    </a:cubicBezTo>
                    <a:cubicBezTo>
                      <a:pt x="173" y="125"/>
                      <a:pt x="232" y="176"/>
                      <a:pt x="266" y="176"/>
                    </a:cubicBezTo>
                    <a:cubicBezTo>
                      <a:pt x="269" y="176"/>
                      <a:pt x="271" y="176"/>
                      <a:pt x="274" y="175"/>
                    </a:cubicBezTo>
                    <a:cubicBezTo>
                      <a:pt x="314" y="155"/>
                      <a:pt x="335" y="84"/>
                      <a:pt x="335" y="84"/>
                    </a:cubicBezTo>
                    <a:cubicBezTo>
                      <a:pt x="335" y="84"/>
                      <a:pt x="352" y="95"/>
                      <a:pt x="373" y="95"/>
                    </a:cubicBezTo>
                    <a:cubicBezTo>
                      <a:pt x="387" y="95"/>
                      <a:pt x="403" y="90"/>
                      <a:pt x="415" y="74"/>
                    </a:cubicBezTo>
                    <a:cubicBezTo>
                      <a:pt x="441" y="48"/>
                      <a:pt x="422" y="47"/>
                      <a:pt x="398" y="47"/>
                    </a:cubicBezTo>
                    <a:cubicBezTo>
                      <a:pt x="394" y="47"/>
                      <a:pt x="391" y="47"/>
                      <a:pt x="387" y="47"/>
                    </a:cubicBezTo>
                    <a:cubicBezTo>
                      <a:pt x="375" y="47"/>
                      <a:pt x="363" y="47"/>
                      <a:pt x="355" y="44"/>
                    </a:cubicBezTo>
                    <a:cubicBezTo>
                      <a:pt x="324" y="24"/>
                      <a:pt x="314" y="13"/>
                      <a:pt x="314" y="13"/>
                    </a:cubicBezTo>
                    <a:cubicBezTo>
                      <a:pt x="314" y="13"/>
                      <a:pt x="206" y="0"/>
                      <a:pt x="156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4898784" y="678080"/>
                <a:ext cx="23056" cy="1684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8" extrusionOk="0">
                    <a:moveTo>
                      <a:pt x="303" y="0"/>
                    </a:moveTo>
                    <a:cubicBezTo>
                      <a:pt x="264" y="0"/>
                      <a:pt x="143" y="41"/>
                      <a:pt x="70" y="123"/>
                    </a:cubicBezTo>
                    <a:cubicBezTo>
                      <a:pt x="0" y="214"/>
                      <a:pt x="70" y="335"/>
                      <a:pt x="70" y="335"/>
                    </a:cubicBezTo>
                    <a:cubicBezTo>
                      <a:pt x="70" y="375"/>
                      <a:pt x="41" y="386"/>
                      <a:pt x="20" y="416"/>
                    </a:cubicBezTo>
                    <a:cubicBezTo>
                      <a:pt x="36" y="444"/>
                      <a:pt x="54" y="454"/>
                      <a:pt x="71" y="454"/>
                    </a:cubicBezTo>
                    <a:cubicBezTo>
                      <a:pt x="108" y="454"/>
                      <a:pt x="142" y="406"/>
                      <a:pt x="142" y="406"/>
                    </a:cubicBezTo>
                    <a:lnTo>
                      <a:pt x="142" y="406"/>
                    </a:lnTo>
                    <a:cubicBezTo>
                      <a:pt x="142" y="406"/>
                      <a:pt x="121" y="477"/>
                      <a:pt x="182" y="487"/>
                    </a:cubicBezTo>
                    <a:cubicBezTo>
                      <a:pt x="252" y="487"/>
                      <a:pt x="364" y="355"/>
                      <a:pt x="364" y="355"/>
                    </a:cubicBezTo>
                    <a:cubicBezTo>
                      <a:pt x="382" y="378"/>
                      <a:pt x="423" y="386"/>
                      <a:pt x="464" y="386"/>
                    </a:cubicBezTo>
                    <a:cubicBezTo>
                      <a:pt x="535" y="386"/>
                      <a:pt x="608" y="361"/>
                      <a:pt x="576" y="335"/>
                    </a:cubicBezTo>
                    <a:cubicBezTo>
                      <a:pt x="535" y="305"/>
                      <a:pt x="667" y="204"/>
                      <a:pt x="586" y="123"/>
                    </a:cubicBezTo>
                    <a:cubicBezTo>
                      <a:pt x="495" y="32"/>
                      <a:pt x="333" y="2"/>
                      <a:pt x="313" y="2"/>
                    </a:cubicBezTo>
                    <a:cubicBezTo>
                      <a:pt x="311" y="1"/>
                      <a:pt x="308" y="0"/>
                      <a:pt x="303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4902270" y="678114"/>
                <a:ext cx="6316" cy="1401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406" extrusionOk="0">
                    <a:moveTo>
                      <a:pt x="182" y="1"/>
                    </a:moveTo>
                    <a:lnTo>
                      <a:pt x="182" y="1"/>
                    </a:lnTo>
                    <a:cubicBezTo>
                      <a:pt x="182" y="1"/>
                      <a:pt x="50" y="91"/>
                      <a:pt x="30" y="213"/>
                    </a:cubicBezTo>
                    <a:cubicBezTo>
                      <a:pt x="0" y="324"/>
                      <a:pt x="41" y="405"/>
                      <a:pt x="41" y="405"/>
                    </a:cubicBezTo>
                    <a:cubicBezTo>
                      <a:pt x="41" y="405"/>
                      <a:pt x="41" y="112"/>
                      <a:pt x="182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8"/>
              <p:cNvSpPr/>
              <p:nvPr/>
            </p:nvSpPr>
            <p:spPr>
              <a:xfrm>
                <a:off x="4911658" y="678460"/>
                <a:ext cx="7386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04" extrusionOk="0">
                    <a:moveTo>
                      <a:pt x="1" y="1"/>
                    </a:moveTo>
                    <a:cubicBezTo>
                      <a:pt x="1" y="1"/>
                      <a:pt x="112" y="102"/>
                      <a:pt x="142" y="162"/>
                    </a:cubicBezTo>
                    <a:cubicBezTo>
                      <a:pt x="173" y="213"/>
                      <a:pt x="193" y="304"/>
                      <a:pt x="193" y="304"/>
                    </a:cubicBezTo>
                    <a:cubicBezTo>
                      <a:pt x="193" y="304"/>
                      <a:pt x="213" y="213"/>
                      <a:pt x="162" y="132"/>
                    </a:cubicBezTo>
                    <a:cubicBezTo>
                      <a:pt x="102" y="5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4909587" y="678114"/>
                <a:ext cx="1795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52" h="355" extrusionOk="0">
                    <a:moveTo>
                      <a:pt x="0" y="1"/>
                    </a:moveTo>
                    <a:cubicBezTo>
                      <a:pt x="0" y="1"/>
                      <a:pt x="20" y="203"/>
                      <a:pt x="20" y="213"/>
                    </a:cubicBezTo>
                    <a:cubicBezTo>
                      <a:pt x="20" y="233"/>
                      <a:pt x="51" y="354"/>
                      <a:pt x="51" y="354"/>
                    </a:cubicBezTo>
                    <a:cubicBezTo>
                      <a:pt x="51" y="354"/>
                      <a:pt x="51" y="304"/>
                      <a:pt x="41" y="233"/>
                    </a:cubicBezTo>
                    <a:cubicBezTo>
                      <a:pt x="31" y="16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4877143" y="650917"/>
                <a:ext cx="5937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83" extrusionOk="0">
                    <a:moveTo>
                      <a:pt x="0" y="0"/>
                    </a:moveTo>
                    <a:lnTo>
                      <a:pt x="10" y="41"/>
                    </a:lnTo>
                    <a:cubicBezTo>
                      <a:pt x="21" y="51"/>
                      <a:pt x="51" y="142"/>
                      <a:pt x="131" y="172"/>
                    </a:cubicBezTo>
                    <a:lnTo>
                      <a:pt x="172" y="182"/>
                    </a:lnTo>
                    <a:lnTo>
                      <a:pt x="152" y="142"/>
                    </a:lnTo>
                    <a:cubicBezTo>
                      <a:pt x="152" y="142"/>
                      <a:pt x="122" y="51"/>
                      <a:pt x="41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4860714" y="666345"/>
                <a:ext cx="20640" cy="1529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443" extrusionOk="0">
                    <a:moveTo>
                      <a:pt x="365" y="0"/>
                    </a:moveTo>
                    <a:cubicBezTo>
                      <a:pt x="276" y="0"/>
                      <a:pt x="151" y="25"/>
                      <a:pt x="113" y="79"/>
                    </a:cubicBezTo>
                    <a:cubicBezTo>
                      <a:pt x="82" y="129"/>
                      <a:pt x="62" y="250"/>
                      <a:pt x="41" y="322"/>
                    </a:cubicBezTo>
                    <a:cubicBezTo>
                      <a:pt x="32" y="352"/>
                      <a:pt x="1" y="382"/>
                      <a:pt x="1" y="382"/>
                    </a:cubicBezTo>
                    <a:cubicBezTo>
                      <a:pt x="10" y="389"/>
                      <a:pt x="22" y="392"/>
                      <a:pt x="35" y="392"/>
                    </a:cubicBezTo>
                    <a:cubicBezTo>
                      <a:pt x="79" y="392"/>
                      <a:pt x="133" y="362"/>
                      <a:pt x="133" y="362"/>
                    </a:cubicBezTo>
                    <a:cubicBezTo>
                      <a:pt x="133" y="362"/>
                      <a:pt x="142" y="423"/>
                      <a:pt x="173" y="432"/>
                    </a:cubicBezTo>
                    <a:cubicBezTo>
                      <a:pt x="175" y="435"/>
                      <a:pt x="179" y="436"/>
                      <a:pt x="183" y="436"/>
                    </a:cubicBezTo>
                    <a:cubicBezTo>
                      <a:pt x="217" y="436"/>
                      <a:pt x="304" y="372"/>
                      <a:pt x="304" y="372"/>
                    </a:cubicBezTo>
                    <a:cubicBezTo>
                      <a:pt x="304" y="372"/>
                      <a:pt x="375" y="443"/>
                      <a:pt x="405" y="443"/>
                    </a:cubicBezTo>
                    <a:cubicBezTo>
                      <a:pt x="425" y="443"/>
                      <a:pt x="476" y="412"/>
                      <a:pt x="476" y="412"/>
                    </a:cubicBezTo>
                    <a:cubicBezTo>
                      <a:pt x="476" y="412"/>
                      <a:pt x="487" y="415"/>
                      <a:pt x="501" y="415"/>
                    </a:cubicBezTo>
                    <a:cubicBezTo>
                      <a:pt x="515" y="415"/>
                      <a:pt x="532" y="412"/>
                      <a:pt x="547" y="402"/>
                    </a:cubicBezTo>
                    <a:cubicBezTo>
                      <a:pt x="578" y="392"/>
                      <a:pt x="547" y="352"/>
                      <a:pt x="547" y="352"/>
                    </a:cubicBezTo>
                    <a:cubicBezTo>
                      <a:pt x="547" y="352"/>
                      <a:pt x="540" y="358"/>
                      <a:pt x="533" y="358"/>
                    </a:cubicBezTo>
                    <a:cubicBezTo>
                      <a:pt x="527" y="358"/>
                      <a:pt x="521" y="355"/>
                      <a:pt x="517" y="342"/>
                    </a:cubicBezTo>
                    <a:cubicBezTo>
                      <a:pt x="517" y="342"/>
                      <a:pt x="567" y="311"/>
                      <a:pt x="578" y="230"/>
                    </a:cubicBezTo>
                    <a:cubicBezTo>
                      <a:pt x="598" y="149"/>
                      <a:pt x="497" y="18"/>
                      <a:pt x="436" y="8"/>
                    </a:cubicBezTo>
                    <a:cubicBezTo>
                      <a:pt x="419" y="3"/>
                      <a:pt x="394" y="0"/>
                      <a:pt x="365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4890397" y="651158"/>
                <a:ext cx="19915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2" extrusionOk="0">
                    <a:moveTo>
                      <a:pt x="322" y="1"/>
                    </a:moveTo>
                    <a:cubicBezTo>
                      <a:pt x="204" y="1"/>
                      <a:pt x="29" y="95"/>
                      <a:pt x="21" y="196"/>
                    </a:cubicBezTo>
                    <a:cubicBezTo>
                      <a:pt x="1" y="327"/>
                      <a:pt x="102" y="428"/>
                      <a:pt x="102" y="428"/>
                    </a:cubicBezTo>
                    <a:cubicBezTo>
                      <a:pt x="102" y="428"/>
                      <a:pt x="102" y="448"/>
                      <a:pt x="91" y="458"/>
                    </a:cubicBezTo>
                    <a:cubicBezTo>
                      <a:pt x="83" y="466"/>
                      <a:pt x="102" y="481"/>
                      <a:pt x="136" y="481"/>
                    </a:cubicBezTo>
                    <a:cubicBezTo>
                      <a:pt x="144" y="481"/>
                      <a:pt x="153" y="480"/>
                      <a:pt x="162" y="479"/>
                    </a:cubicBezTo>
                    <a:cubicBezTo>
                      <a:pt x="212" y="468"/>
                      <a:pt x="253" y="398"/>
                      <a:pt x="253" y="398"/>
                    </a:cubicBezTo>
                    <a:cubicBezTo>
                      <a:pt x="253" y="398"/>
                      <a:pt x="273" y="418"/>
                      <a:pt x="324" y="428"/>
                    </a:cubicBezTo>
                    <a:cubicBezTo>
                      <a:pt x="326" y="428"/>
                      <a:pt x="328" y="428"/>
                      <a:pt x="330" y="428"/>
                    </a:cubicBezTo>
                    <a:cubicBezTo>
                      <a:pt x="379" y="428"/>
                      <a:pt x="435" y="317"/>
                      <a:pt x="435" y="317"/>
                    </a:cubicBezTo>
                    <a:cubicBezTo>
                      <a:pt x="436" y="315"/>
                      <a:pt x="438" y="315"/>
                      <a:pt x="441" y="315"/>
                    </a:cubicBezTo>
                    <a:cubicBezTo>
                      <a:pt x="452" y="315"/>
                      <a:pt x="473" y="329"/>
                      <a:pt x="505" y="329"/>
                    </a:cubicBezTo>
                    <a:cubicBezTo>
                      <a:pt x="511" y="329"/>
                      <a:pt x="519" y="328"/>
                      <a:pt x="526" y="327"/>
                    </a:cubicBezTo>
                    <a:cubicBezTo>
                      <a:pt x="576" y="327"/>
                      <a:pt x="536" y="256"/>
                      <a:pt x="536" y="256"/>
                    </a:cubicBezTo>
                    <a:cubicBezTo>
                      <a:pt x="536" y="256"/>
                      <a:pt x="546" y="256"/>
                      <a:pt x="567" y="236"/>
                    </a:cubicBezTo>
                    <a:cubicBezTo>
                      <a:pt x="576" y="225"/>
                      <a:pt x="546" y="216"/>
                      <a:pt x="516" y="205"/>
                    </a:cubicBezTo>
                    <a:cubicBezTo>
                      <a:pt x="486" y="196"/>
                      <a:pt x="486" y="54"/>
                      <a:pt x="385" y="14"/>
                    </a:cubicBezTo>
                    <a:cubicBezTo>
                      <a:pt x="367" y="5"/>
                      <a:pt x="346" y="1"/>
                      <a:pt x="322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4871552" y="693819"/>
                <a:ext cx="15014" cy="1163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7" extrusionOk="0">
                    <a:moveTo>
                      <a:pt x="82" y="0"/>
                    </a:moveTo>
                    <a:cubicBezTo>
                      <a:pt x="82" y="0"/>
                      <a:pt x="10" y="11"/>
                      <a:pt x="10" y="41"/>
                    </a:cubicBezTo>
                    <a:cubicBezTo>
                      <a:pt x="1" y="81"/>
                      <a:pt x="111" y="122"/>
                      <a:pt x="122" y="122"/>
                    </a:cubicBezTo>
                    <a:cubicBezTo>
                      <a:pt x="122" y="122"/>
                      <a:pt x="102" y="193"/>
                      <a:pt x="172" y="233"/>
                    </a:cubicBezTo>
                    <a:cubicBezTo>
                      <a:pt x="196" y="247"/>
                      <a:pt x="219" y="251"/>
                      <a:pt x="240" y="251"/>
                    </a:cubicBezTo>
                    <a:cubicBezTo>
                      <a:pt x="282" y="251"/>
                      <a:pt x="314" y="233"/>
                      <a:pt x="314" y="233"/>
                    </a:cubicBezTo>
                    <a:cubicBezTo>
                      <a:pt x="314" y="233"/>
                      <a:pt x="314" y="314"/>
                      <a:pt x="374" y="334"/>
                    </a:cubicBezTo>
                    <a:cubicBezTo>
                      <a:pt x="381" y="336"/>
                      <a:pt x="388" y="336"/>
                      <a:pt x="393" y="336"/>
                    </a:cubicBezTo>
                    <a:cubicBezTo>
                      <a:pt x="428" y="336"/>
                      <a:pt x="435" y="314"/>
                      <a:pt x="435" y="314"/>
                    </a:cubicBezTo>
                    <a:lnTo>
                      <a:pt x="374" y="112"/>
                    </a:lnTo>
                    <a:lnTo>
                      <a:pt x="213" y="3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4872587" y="686674"/>
                <a:ext cx="20260" cy="1801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22" extrusionOk="0">
                    <a:moveTo>
                      <a:pt x="243" y="1"/>
                    </a:moveTo>
                    <a:cubicBezTo>
                      <a:pt x="217" y="1"/>
                      <a:pt x="194" y="5"/>
                      <a:pt x="173" y="16"/>
                    </a:cubicBezTo>
                    <a:cubicBezTo>
                      <a:pt x="102" y="66"/>
                      <a:pt x="92" y="117"/>
                      <a:pt x="72" y="147"/>
                    </a:cubicBezTo>
                    <a:lnTo>
                      <a:pt x="41" y="177"/>
                    </a:lnTo>
                    <a:lnTo>
                      <a:pt x="11" y="177"/>
                    </a:lnTo>
                    <a:cubicBezTo>
                      <a:pt x="1" y="187"/>
                      <a:pt x="1" y="207"/>
                      <a:pt x="1" y="218"/>
                    </a:cubicBezTo>
                    <a:cubicBezTo>
                      <a:pt x="21" y="258"/>
                      <a:pt x="112" y="268"/>
                      <a:pt x="112" y="268"/>
                    </a:cubicBezTo>
                    <a:cubicBezTo>
                      <a:pt x="132" y="258"/>
                      <a:pt x="153" y="258"/>
                      <a:pt x="162" y="258"/>
                    </a:cubicBezTo>
                    <a:lnTo>
                      <a:pt x="162" y="308"/>
                    </a:lnTo>
                    <a:cubicBezTo>
                      <a:pt x="162" y="329"/>
                      <a:pt x="162" y="349"/>
                      <a:pt x="183" y="369"/>
                    </a:cubicBezTo>
                    <a:cubicBezTo>
                      <a:pt x="206" y="392"/>
                      <a:pt x="228" y="403"/>
                      <a:pt x="251" y="403"/>
                    </a:cubicBezTo>
                    <a:cubicBezTo>
                      <a:pt x="259" y="403"/>
                      <a:pt x="266" y="402"/>
                      <a:pt x="274" y="400"/>
                    </a:cubicBezTo>
                    <a:cubicBezTo>
                      <a:pt x="304" y="400"/>
                      <a:pt x="314" y="380"/>
                      <a:pt x="314" y="380"/>
                    </a:cubicBezTo>
                    <a:cubicBezTo>
                      <a:pt x="314" y="380"/>
                      <a:pt x="355" y="521"/>
                      <a:pt x="405" y="521"/>
                    </a:cubicBezTo>
                    <a:cubicBezTo>
                      <a:pt x="445" y="521"/>
                      <a:pt x="436" y="490"/>
                      <a:pt x="436" y="460"/>
                    </a:cubicBezTo>
                    <a:cubicBezTo>
                      <a:pt x="436" y="440"/>
                      <a:pt x="506" y="481"/>
                      <a:pt x="546" y="349"/>
                    </a:cubicBezTo>
                    <a:cubicBezTo>
                      <a:pt x="587" y="207"/>
                      <a:pt x="506" y="117"/>
                      <a:pt x="445" y="76"/>
                    </a:cubicBezTo>
                    <a:cubicBezTo>
                      <a:pt x="400" y="38"/>
                      <a:pt x="316" y="1"/>
                      <a:pt x="243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4877833" y="699065"/>
                <a:ext cx="2140" cy="1898"/>
              </a:xfrm>
              <a:custGeom>
                <a:avLst/>
                <a:gdLst/>
                <a:ahLst/>
                <a:cxnLst/>
                <a:rect l="l" t="t" r="r" b="b"/>
                <a:pathLst>
                  <a:path w="62" h="55" extrusionOk="0">
                    <a:moveTo>
                      <a:pt x="41" y="0"/>
                    </a:moveTo>
                    <a:cubicBezTo>
                      <a:pt x="41" y="0"/>
                      <a:pt x="1" y="30"/>
                      <a:pt x="10" y="41"/>
                    </a:cubicBezTo>
                    <a:cubicBezTo>
                      <a:pt x="10" y="48"/>
                      <a:pt x="20" y="55"/>
                      <a:pt x="26" y="55"/>
                    </a:cubicBezTo>
                    <a:cubicBezTo>
                      <a:pt x="29" y="55"/>
                      <a:pt x="31" y="54"/>
                      <a:pt x="31" y="50"/>
                    </a:cubicBezTo>
                    <a:cubicBezTo>
                      <a:pt x="31" y="41"/>
                      <a:pt x="61" y="21"/>
                      <a:pt x="61" y="21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4871897" y="692093"/>
                <a:ext cx="4590" cy="383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11" extrusionOk="0">
                    <a:moveTo>
                      <a:pt x="41" y="0"/>
                    </a:moveTo>
                    <a:cubicBezTo>
                      <a:pt x="21" y="0"/>
                      <a:pt x="0" y="30"/>
                      <a:pt x="21" y="61"/>
                    </a:cubicBezTo>
                    <a:cubicBezTo>
                      <a:pt x="41" y="101"/>
                      <a:pt x="132" y="111"/>
                      <a:pt x="132" y="111"/>
                    </a:cubicBezTo>
                    <a:lnTo>
                      <a:pt x="92" y="61"/>
                    </a:lnTo>
                    <a:cubicBezTo>
                      <a:pt x="92" y="61"/>
                      <a:pt x="81" y="30"/>
                      <a:pt x="61" y="20"/>
                    </a:cubicBezTo>
                    <a:cubicBezTo>
                      <a:pt x="61" y="10"/>
                      <a:pt x="51" y="0"/>
                      <a:pt x="4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4878178" y="697305"/>
                <a:ext cx="4590" cy="331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96" extrusionOk="0">
                    <a:moveTo>
                      <a:pt x="0" y="0"/>
                    </a:moveTo>
                    <a:cubicBezTo>
                      <a:pt x="0" y="21"/>
                      <a:pt x="0" y="41"/>
                      <a:pt x="21" y="61"/>
                    </a:cubicBezTo>
                    <a:cubicBezTo>
                      <a:pt x="44" y="84"/>
                      <a:pt x="66" y="95"/>
                      <a:pt x="89" y="95"/>
                    </a:cubicBezTo>
                    <a:cubicBezTo>
                      <a:pt x="97" y="95"/>
                      <a:pt x="104" y="94"/>
                      <a:pt x="112" y="92"/>
                    </a:cubicBezTo>
                    <a:cubicBezTo>
                      <a:pt x="132" y="81"/>
                      <a:pt x="92" y="41"/>
                      <a:pt x="61" y="41"/>
                    </a:cubicBezTo>
                    <a:cubicBezTo>
                      <a:pt x="21" y="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4883425" y="689297"/>
                <a:ext cx="4901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04" extrusionOk="0">
                    <a:moveTo>
                      <a:pt x="131" y="0"/>
                    </a:moveTo>
                    <a:cubicBezTo>
                      <a:pt x="131" y="0"/>
                      <a:pt x="111" y="152"/>
                      <a:pt x="91" y="192"/>
                    </a:cubicBezTo>
                    <a:cubicBezTo>
                      <a:pt x="71" y="232"/>
                      <a:pt x="0" y="304"/>
                      <a:pt x="0" y="304"/>
                    </a:cubicBezTo>
                    <a:cubicBezTo>
                      <a:pt x="0" y="304"/>
                      <a:pt x="81" y="253"/>
                      <a:pt x="111" y="202"/>
                    </a:cubicBezTo>
                    <a:cubicBezTo>
                      <a:pt x="142" y="162"/>
                      <a:pt x="131" y="0"/>
                      <a:pt x="13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4878178" y="688227"/>
                <a:ext cx="8387" cy="738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14" extrusionOk="0">
                    <a:moveTo>
                      <a:pt x="243" y="1"/>
                    </a:moveTo>
                    <a:cubicBezTo>
                      <a:pt x="243" y="1"/>
                      <a:pt x="112" y="52"/>
                      <a:pt x="92" y="72"/>
                    </a:cubicBezTo>
                    <a:cubicBezTo>
                      <a:pt x="61" y="92"/>
                      <a:pt x="0" y="213"/>
                      <a:pt x="0" y="213"/>
                    </a:cubicBezTo>
                    <a:cubicBezTo>
                      <a:pt x="0" y="213"/>
                      <a:pt x="61" y="122"/>
                      <a:pt x="81" y="102"/>
                    </a:cubicBezTo>
                    <a:cubicBezTo>
                      <a:pt x="101" y="72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4905376" y="707452"/>
                <a:ext cx="19570" cy="1604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65" extrusionOk="0">
                    <a:moveTo>
                      <a:pt x="319" y="1"/>
                    </a:moveTo>
                    <a:cubicBezTo>
                      <a:pt x="276" y="1"/>
                      <a:pt x="238" y="15"/>
                      <a:pt x="223" y="20"/>
                    </a:cubicBezTo>
                    <a:cubicBezTo>
                      <a:pt x="193" y="30"/>
                      <a:pt x="21" y="70"/>
                      <a:pt x="11" y="162"/>
                    </a:cubicBezTo>
                    <a:cubicBezTo>
                      <a:pt x="1" y="252"/>
                      <a:pt x="32" y="323"/>
                      <a:pt x="41" y="364"/>
                    </a:cubicBezTo>
                    <a:cubicBezTo>
                      <a:pt x="61" y="394"/>
                      <a:pt x="32" y="424"/>
                      <a:pt x="32" y="424"/>
                    </a:cubicBezTo>
                    <a:cubicBezTo>
                      <a:pt x="32" y="454"/>
                      <a:pt x="61" y="465"/>
                      <a:pt x="102" y="465"/>
                    </a:cubicBezTo>
                    <a:cubicBezTo>
                      <a:pt x="153" y="465"/>
                      <a:pt x="213" y="404"/>
                      <a:pt x="213" y="404"/>
                    </a:cubicBezTo>
                    <a:cubicBezTo>
                      <a:pt x="223" y="404"/>
                      <a:pt x="274" y="434"/>
                      <a:pt x="324" y="434"/>
                    </a:cubicBezTo>
                    <a:cubicBezTo>
                      <a:pt x="385" y="434"/>
                      <a:pt x="405" y="364"/>
                      <a:pt x="405" y="364"/>
                    </a:cubicBezTo>
                    <a:cubicBezTo>
                      <a:pt x="405" y="364"/>
                      <a:pt x="416" y="365"/>
                      <a:pt x="431" y="365"/>
                    </a:cubicBezTo>
                    <a:cubicBezTo>
                      <a:pt x="463" y="365"/>
                      <a:pt x="516" y="360"/>
                      <a:pt x="537" y="333"/>
                    </a:cubicBezTo>
                    <a:cubicBezTo>
                      <a:pt x="567" y="303"/>
                      <a:pt x="537" y="293"/>
                      <a:pt x="517" y="272"/>
                    </a:cubicBezTo>
                    <a:cubicBezTo>
                      <a:pt x="497" y="252"/>
                      <a:pt x="537" y="202"/>
                      <a:pt x="456" y="81"/>
                    </a:cubicBezTo>
                    <a:cubicBezTo>
                      <a:pt x="419" y="18"/>
                      <a:pt x="366" y="1"/>
                      <a:pt x="31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4881319" y="743348"/>
                <a:ext cx="20985" cy="17257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00" extrusionOk="0">
                    <a:moveTo>
                      <a:pt x="344" y="1"/>
                    </a:moveTo>
                    <a:cubicBezTo>
                      <a:pt x="253" y="1"/>
                      <a:pt x="51" y="31"/>
                      <a:pt x="31" y="173"/>
                    </a:cubicBezTo>
                    <a:cubicBezTo>
                      <a:pt x="1" y="314"/>
                      <a:pt x="91" y="405"/>
                      <a:pt x="91" y="405"/>
                    </a:cubicBezTo>
                    <a:cubicBezTo>
                      <a:pt x="112" y="425"/>
                      <a:pt x="31" y="486"/>
                      <a:pt x="71" y="496"/>
                    </a:cubicBezTo>
                    <a:cubicBezTo>
                      <a:pt x="76" y="499"/>
                      <a:pt x="81" y="500"/>
                      <a:pt x="86" y="500"/>
                    </a:cubicBezTo>
                    <a:cubicBezTo>
                      <a:pt x="131" y="500"/>
                      <a:pt x="203" y="436"/>
                      <a:pt x="203" y="436"/>
                    </a:cubicBezTo>
                    <a:cubicBezTo>
                      <a:pt x="203" y="436"/>
                      <a:pt x="273" y="486"/>
                      <a:pt x="293" y="486"/>
                    </a:cubicBezTo>
                    <a:cubicBezTo>
                      <a:pt x="324" y="486"/>
                      <a:pt x="415" y="405"/>
                      <a:pt x="415" y="405"/>
                    </a:cubicBezTo>
                    <a:cubicBezTo>
                      <a:pt x="455" y="405"/>
                      <a:pt x="516" y="395"/>
                      <a:pt x="567" y="385"/>
                    </a:cubicBezTo>
                    <a:cubicBezTo>
                      <a:pt x="607" y="375"/>
                      <a:pt x="577" y="335"/>
                      <a:pt x="576" y="335"/>
                    </a:cubicBezTo>
                    <a:lnTo>
                      <a:pt x="576" y="335"/>
                    </a:lnTo>
                    <a:cubicBezTo>
                      <a:pt x="576" y="335"/>
                      <a:pt x="574" y="337"/>
                      <a:pt x="567" y="337"/>
                    </a:cubicBezTo>
                    <a:cubicBezTo>
                      <a:pt x="560" y="337"/>
                      <a:pt x="547" y="334"/>
                      <a:pt x="526" y="324"/>
                    </a:cubicBezTo>
                    <a:cubicBezTo>
                      <a:pt x="496" y="304"/>
                      <a:pt x="516" y="284"/>
                      <a:pt x="526" y="223"/>
                    </a:cubicBezTo>
                    <a:cubicBezTo>
                      <a:pt x="526" y="162"/>
                      <a:pt x="435" y="1"/>
                      <a:pt x="344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4922116" y="762573"/>
                <a:ext cx="14358" cy="7248"/>
              </a:xfrm>
              <a:custGeom>
                <a:avLst/>
                <a:gdLst/>
                <a:ahLst/>
                <a:cxnLst/>
                <a:rect l="l" t="t" r="r" b="b"/>
                <a:pathLst>
                  <a:path w="416" h="210" extrusionOk="0">
                    <a:moveTo>
                      <a:pt x="284" y="0"/>
                    </a:moveTo>
                    <a:cubicBezTo>
                      <a:pt x="284" y="0"/>
                      <a:pt x="122" y="10"/>
                      <a:pt x="113" y="20"/>
                    </a:cubicBezTo>
                    <a:cubicBezTo>
                      <a:pt x="102" y="20"/>
                      <a:pt x="1" y="192"/>
                      <a:pt x="1" y="192"/>
                    </a:cubicBezTo>
                    <a:cubicBezTo>
                      <a:pt x="1" y="192"/>
                      <a:pt x="24" y="209"/>
                      <a:pt x="57" y="209"/>
                    </a:cubicBezTo>
                    <a:cubicBezTo>
                      <a:pt x="68" y="209"/>
                      <a:pt x="80" y="207"/>
                      <a:pt x="92" y="202"/>
                    </a:cubicBezTo>
                    <a:cubicBezTo>
                      <a:pt x="143" y="182"/>
                      <a:pt x="163" y="142"/>
                      <a:pt x="163" y="142"/>
                    </a:cubicBezTo>
                    <a:cubicBezTo>
                      <a:pt x="163" y="142"/>
                      <a:pt x="214" y="167"/>
                      <a:pt x="251" y="167"/>
                    </a:cubicBezTo>
                    <a:cubicBezTo>
                      <a:pt x="260" y="167"/>
                      <a:pt x="268" y="166"/>
                      <a:pt x="274" y="162"/>
                    </a:cubicBezTo>
                    <a:cubicBezTo>
                      <a:pt x="315" y="142"/>
                      <a:pt x="315" y="70"/>
                      <a:pt x="315" y="70"/>
                    </a:cubicBezTo>
                    <a:cubicBezTo>
                      <a:pt x="315" y="70"/>
                      <a:pt x="330" y="75"/>
                      <a:pt x="349" y="75"/>
                    </a:cubicBezTo>
                    <a:cubicBezTo>
                      <a:pt x="368" y="75"/>
                      <a:pt x="390" y="70"/>
                      <a:pt x="405" y="50"/>
                    </a:cubicBezTo>
                    <a:cubicBezTo>
                      <a:pt x="415" y="25"/>
                      <a:pt x="405" y="20"/>
                      <a:pt x="389" y="20"/>
                    </a:cubicBezTo>
                    <a:cubicBezTo>
                      <a:pt x="378" y="20"/>
                      <a:pt x="364" y="22"/>
                      <a:pt x="351" y="22"/>
                    </a:cubicBezTo>
                    <a:cubicBezTo>
                      <a:pt x="345" y="22"/>
                      <a:pt x="340" y="22"/>
                      <a:pt x="335" y="20"/>
                    </a:cubicBezTo>
                    <a:cubicBezTo>
                      <a:pt x="304" y="10"/>
                      <a:pt x="284" y="0"/>
                      <a:pt x="284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4914833" y="751977"/>
                <a:ext cx="22676" cy="17257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00" extrusionOk="0">
                    <a:moveTo>
                      <a:pt x="311" y="0"/>
                    </a:moveTo>
                    <a:cubicBezTo>
                      <a:pt x="297" y="0"/>
                      <a:pt x="287" y="2"/>
                      <a:pt x="283" y="4"/>
                    </a:cubicBezTo>
                    <a:cubicBezTo>
                      <a:pt x="263" y="4"/>
                      <a:pt x="121" y="54"/>
                      <a:pt x="61" y="155"/>
                    </a:cubicBezTo>
                    <a:cubicBezTo>
                      <a:pt x="0" y="267"/>
                      <a:pt x="101" y="368"/>
                      <a:pt x="101" y="368"/>
                    </a:cubicBezTo>
                    <a:cubicBezTo>
                      <a:pt x="101" y="408"/>
                      <a:pt x="70" y="418"/>
                      <a:pt x="50" y="449"/>
                    </a:cubicBezTo>
                    <a:cubicBezTo>
                      <a:pt x="71" y="475"/>
                      <a:pt x="90" y="484"/>
                      <a:pt x="106" y="484"/>
                    </a:cubicBezTo>
                    <a:cubicBezTo>
                      <a:pt x="146" y="484"/>
                      <a:pt x="172" y="428"/>
                      <a:pt x="172" y="428"/>
                    </a:cubicBezTo>
                    <a:lnTo>
                      <a:pt x="172" y="428"/>
                    </a:lnTo>
                    <a:cubicBezTo>
                      <a:pt x="172" y="428"/>
                      <a:pt x="163" y="500"/>
                      <a:pt x="212" y="500"/>
                    </a:cubicBezTo>
                    <a:cubicBezTo>
                      <a:pt x="215" y="500"/>
                      <a:pt x="219" y="499"/>
                      <a:pt x="223" y="499"/>
                    </a:cubicBezTo>
                    <a:cubicBezTo>
                      <a:pt x="293" y="499"/>
                      <a:pt x="384" y="337"/>
                      <a:pt x="384" y="337"/>
                    </a:cubicBezTo>
                    <a:cubicBezTo>
                      <a:pt x="401" y="354"/>
                      <a:pt x="430" y="361"/>
                      <a:pt x="461" y="361"/>
                    </a:cubicBezTo>
                    <a:cubicBezTo>
                      <a:pt x="539" y="361"/>
                      <a:pt x="633" y="319"/>
                      <a:pt x="596" y="297"/>
                    </a:cubicBezTo>
                    <a:cubicBezTo>
                      <a:pt x="546" y="267"/>
                      <a:pt x="657" y="155"/>
                      <a:pt x="566" y="85"/>
                    </a:cubicBezTo>
                    <a:cubicBezTo>
                      <a:pt x="486" y="20"/>
                      <a:pt x="366" y="0"/>
                      <a:pt x="31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4919010" y="752080"/>
                <a:ext cx="4556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26" extrusionOk="0">
                    <a:moveTo>
                      <a:pt x="131" y="1"/>
                    </a:moveTo>
                    <a:lnTo>
                      <a:pt x="131" y="1"/>
                    </a:lnTo>
                    <a:cubicBezTo>
                      <a:pt x="131" y="1"/>
                      <a:pt x="10" y="112"/>
                      <a:pt x="10" y="233"/>
                    </a:cubicBezTo>
                    <a:cubicBezTo>
                      <a:pt x="0" y="354"/>
                      <a:pt x="51" y="425"/>
                      <a:pt x="51" y="425"/>
                    </a:cubicBezTo>
                    <a:cubicBezTo>
                      <a:pt x="51" y="425"/>
                      <a:pt x="10" y="132"/>
                      <a:pt x="13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4926672" y="752080"/>
                <a:ext cx="8422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32" y="91"/>
                      <a:pt x="172" y="142"/>
                    </a:cubicBezTo>
                    <a:cubicBezTo>
                      <a:pt x="203" y="192"/>
                      <a:pt x="233" y="273"/>
                      <a:pt x="233" y="273"/>
                    </a:cubicBezTo>
                    <a:cubicBezTo>
                      <a:pt x="233" y="273"/>
                      <a:pt x="243" y="183"/>
                      <a:pt x="172" y="112"/>
                    </a:cubicBezTo>
                    <a:cubicBezTo>
                      <a:pt x="112" y="4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4924601" y="752080"/>
                <a:ext cx="3521" cy="11528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34" extrusionOk="0">
                    <a:moveTo>
                      <a:pt x="0" y="1"/>
                    </a:moveTo>
                    <a:cubicBezTo>
                      <a:pt x="0" y="1"/>
                      <a:pt x="50" y="192"/>
                      <a:pt x="50" y="213"/>
                    </a:cubicBezTo>
                    <a:cubicBezTo>
                      <a:pt x="61" y="223"/>
                      <a:pt x="101" y="334"/>
                      <a:pt x="101" y="334"/>
                    </a:cubicBezTo>
                    <a:cubicBezTo>
                      <a:pt x="101" y="334"/>
                      <a:pt x="91" y="294"/>
                      <a:pt x="71" y="223"/>
                    </a:cubicBezTo>
                    <a:cubicBezTo>
                      <a:pt x="61" y="15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4913763" y="636593"/>
                <a:ext cx="108550" cy="28647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8300" extrusionOk="0">
                    <a:moveTo>
                      <a:pt x="2760" y="1"/>
                    </a:moveTo>
                    <a:cubicBezTo>
                      <a:pt x="2619" y="1375"/>
                      <a:pt x="1294" y="3509"/>
                      <a:pt x="759" y="4610"/>
                    </a:cubicBezTo>
                    <a:cubicBezTo>
                      <a:pt x="223" y="5712"/>
                      <a:pt x="0" y="8300"/>
                      <a:pt x="0" y="8300"/>
                    </a:cubicBezTo>
                    <a:lnTo>
                      <a:pt x="193" y="8280"/>
                    </a:lnTo>
                    <a:cubicBezTo>
                      <a:pt x="193" y="8280"/>
                      <a:pt x="324" y="7602"/>
                      <a:pt x="607" y="6885"/>
                    </a:cubicBezTo>
                    <a:cubicBezTo>
                      <a:pt x="1092" y="5621"/>
                      <a:pt x="2012" y="5378"/>
                      <a:pt x="2578" y="3731"/>
                    </a:cubicBezTo>
                    <a:cubicBezTo>
                      <a:pt x="3144" y="2083"/>
                      <a:pt x="2760" y="1"/>
                      <a:pt x="276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4916904" y="636593"/>
                <a:ext cx="92155" cy="277052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8027" extrusionOk="0">
                    <a:moveTo>
                      <a:pt x="2669" y="1"/>
                    </a:moveTo>
                    <a:lnTo>
                      <a:pt x="2669" y="1"/>
                    </a:lnTo>
                    <a:cubicBezTo>
                      <a:pt x="2609" y="355"/>
                      <a:pt x="2558" y="708"/>
                      <a:pt x="2497" y="1062"/>
                    </a:cubicBezTo>
                    <a:cubicBezTo>
                      <a:pt x="2436" y="1416"/>
                      <a:pt x="2376" y="1770"/>
                      <a:pt x="2305" y="2123"/>
                    </a:cubicBezTo>
                    <a:cubicBezTo>
                      <a:pt x="2225" y="2467"/>
                      <a:pt x="2153" y="2821"/>
                      <a:pt x="2043" y="3154"/>
                    </a:cubicBezTo>
                    <a:cubicBezTo>
                      <a:pt x="1992" y="3327"/>
                      <a:pt x="1931" y="3498"/>
                      <a:pt x="1850" y="3650"/>
                    </a:cubicBezTo>
                    <a:lnTo>
                      <a:pt x="1578" y="4105"/>
                    </a:lnTo>
                    <a:cubicBezTo>
                      <a:pt x="1375" y="4408"/>
                      <a:pt x="1173" y="4701"/>
                      <a:pt x="991" y="5005"/>
                    </a:cubicBezTo>
                    <a:cubicBezTo>
                      <a:pt x="799" y="5318"/>
                      <a:pt x="637" y="5641"/>
                      <a:pt x="506" y="5975"/>
                    </a:cubicBezTo>
                    <a:cubicBezTo>
                      <a:pt x="374" y="6308"/>
                      <a:pt x="264" y="6662"/>
                      <a:pt x="172" y="7006"/>
                    </a:cubicBezTo>
                    <a:cubicBezTo>
                      <a:pt x="132" y="7177"/>
                      <a:pt x="82" y="7350"/>
                      <a:pt x="51" y="7532"/>
                    </a:cubicBezTo>
                    <a:cubicBezTo>
                      <a:pt x="31" y="7612"/>
                      <a:pt x="21" y="7703"/>
                      <a:pt x="10" y="7794"/>
                    </a:cubicBezTo>
                    <a:cubicBezTo>
                      <a:pt x="1" y="7835"/>
                      <a:pt x="1" y="7885"/>
                      <a:pt x="1" y="7925"/>
                    </a:cubicBezTo>
                    <a:cubicBezTo>
                      <a:pt x="1" y="7956"/>
                      <a:pt x="1" y="7976"/>
                      <a:pt x="10" y="7997"/>
                    </a:cubicBezTo>
                    <a:lnTo>
                      <a:pt x="10" y="7925"/>
                    </a:lnTo>
                    <a:cubicBezTo>
                      <a:pt x="10" y="7885"/>
                      <a:pt x="21" y="7845"/>
                      <a:pt x="31" y="7794"/>
                    </a:cubicBezTo>
                    <a:cubicBezTo>
                      <a:pt x="41" y="7714"/>
                      <a:pt x="61" y="7622"/>
                      <a:pt x="82" y="7532"/>
                    </a:cubicBezTo>
                    <a:lnTo>
                      <a:pt x="233" y="7016"/>
                    </a:lnTo>
                    <a:cubicBezTo>
                      <a:pt x="334" y="6683"/>
                      <a:pt x="446" y="6339"/>
                      <a:pt x="587" y="6005"/>
                    </a:cubicBezTo>
                    <a:cubicBezTo>
                      <a:pt x="718" y="5681"/>
                      <a:pt x="880" y="5358"/>
                      <a:pt x="1062" y="5055"/>
                    </a:cubicBezTo>
                    <a:cubicBezTo>
                      <a:pt x="1254" y="4751"/>
                      <a:pt x="1466" y="4468"/>
                      <a:pt x="1659" y="4155"/>
                    </a:cubicBezTo>
                    <a:cubicBezTo>
                      <a:pt x="1749" y="4003"/>
                      <a:pt x="1840" y="3852"/>
                      <a:pt x="1931" y="3690"/>
                    </a:cubicBezTo>
                    <a:cubicBezTo>
                      <a:pt x="2012" y="3529"/>
                      <a:pt x="2073" y="3356"/>
                      <a:pt x="2124" y="3185"/>
                    </a:cubicBezTo>
                    <a:cubicBezTo>
                      <a:pt x="2234" y="2841"/>
                      <a:pt x="2315" y="2487"/>
                      <a:pt x="2376" y="2134"/>
                    </a:cubicBezTo>
                    <a:cubicBezTo>
                      <a:pt x="2447" y="1780"/>
                      <a:pt x="2497" y="1426"/>
                      <a:pt x="2548" y="1072"/>
                    </a:cubicBezTo>
                    <a:cubicBezTo>
                      <a:pt x="2588" y="719"/>
                      <a:pt x="2639" y="364"/>
                      <a:pt x="2669" y="1"/>
                    </a:cubicBezTo>
                    <a:close/>
                    <a:moveTo>
                      <a:pt x="10" y="7997"/>
                    </a:moveTo>
                    <a:cubicBezTo>
                      <a:pt x="10" y="8006"/>
                      <a:pt x="10" y="8017"/>
                      <a:pt x="21" y="8027"/>
                    </a:cubicBezTo>
                    <a:cubicBezTo>
                      <a:pt x="21" y="8017"/>
                      <a:pt x="10" y="8006"/>
                      <a:pt x="10" y="7997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4917249" y="643565"/>
                <a:ext cx="91430" cy="278812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8078" extrusionOk="0">
                    <a:moveTo>
                      <a:pt x="2649" y="1"/>
                    </a:moveTo>
                    <a:cubicBezTo>
                      <a:pt x="2619" y="365"/>
                      <a:pt x="2588" y="719"/>
                      <a:pt x="2548" y="1072"/>
                    </a:cubicBezTo>
                    <a:cubicBezTo>
                      <a:pt x="2498" y="1436"/>
                      <a:pt x="2457" y="1790"/>
                      <a:pt x="2397" y="2144"/>
                    </a:cubicBezTo>
                    <a:cubicBezTo>
                      <a:pt x="2386" y="2235"/>
                      <a:pt x="2376" y="2326"/>
                      <a:pt x="2356" y="2406"/>
                    </a:cubicBezTo>
                    <a:lnTo>
                      <a:pt x="2336" y="2548"/>
                    </a:lnTo>
                    <a:lnTo>
                      <a:pt x="2305" y="2680"/>
                    </a:lnTo>
                    <a:cubicBezTo>
                      <a:pt x="2275" y="2851"/>
                      <a:pt x="2224" y="3023"/>
                      <a:pt x="2174" y="3195"/>
                    </a:cubicBezTo>
                    <a:cubicBezTo>
                      <a:pt x="2123" y="3367"/>
                      <a:pt x="2053" y="3529"/>
                      <a:pt x="1961" y="3691"/>
                    </a:cubicBezTo>
                    <a:cubicBezTo>
                      <a:pt x="1881" y="3842"/>
                      <a:pt x="1780" y="3994"/>
                      <a:pt x="1678" y="4135"/>
                    </a:cubicBezTo>
                    <a:cubicBezTo>
                      <a:pt x="1577" y="4287"/>
                      <a:pt x="1467" y="4428"/>
                      <a:pt x="1355" y="4570"/>
                    </a:cubicBezTo>
                    <a:cubicBezTo>
                      <a:pt x="1244" y="4722"/>
                      <a:pt x="1143" y="4863"/>
                      <a:pt x="1052" y="5014"/>
                    </a:cubicBezTo>
                    <a:cubicBezTo>
                      <a:pt x="951" y="5176"/>
                      <a:pt x="870" y="5328"/>
                      <a:pt x="789" y="5500"/>
                    </a:cubicBezTo>
                    <a:cubicBezTo>
                      <a:pt x="719" y="5661"/>
                      <a:pt x="647" y="5823"/>
                      <a:pt x="587" y="5995"/>
                    </a:cubicBezTo>
                    <a:cubicBezTo>
                      <a:pt x="344" y="6672"/>
                      <a:pt x="162" y="7370"/>
                      <a:pt x="0" y="8078"/>
                    </a:cubicBezTo>
                    <a:cubicBezTo>
                      <a:pt x="92" y="7723"/>
                      <a:pt x="182" y="7380"/>
                      <a:pt x="284" y="7036"/>
                    </a:cubicBezTo>
                    <a:cubicBezTo>
                      <a:pt x="385" y="6692"/>
                      <a:pt x="496" y="6349"/>
                      <a:pt x="627" y="6016"/>
                    </a:cubicBezTo>
                    <a:cubicBezTo>
                      <a:pt x="688" y="5843"/>
                      <a:pt x="759" y="5682"/>
                      <a:pt x="829" y="5510"/>
                    </a:cubicBezTo>
                    <a:cubicBezTo>
                      <a:pt x="910" y="5348"/>
                      <a:pt x="991" y="5196"/>
                      <a:pt x="1082" y="5045"/>
                    </a:cubicBezTo>
                    <a:cubicBezTo>
                      <a:pt x="1184" y="4893"/>
                      <a:pt x="1285" y="4742"/>
                      <a:pt x="1395" y="4600"/>
                    </a:cubicBezTo>
                    <a:cubicBezTo>
                      <a:pt x="1496" y="4459"/>
                      <a:pt x="1608" y="4317"/>
                      <a:pt x="1719" y="4165"/>
                    </a:cubicBezTo>
                    <a:cubicBezTo>
                      <a:pt x="1820" y="4024"/>
                      <a:pt x="1921" y="3873"/>
                      <a:pt x="2012" y="3711"/>
                    </a:cubicBezTo>
                    <a:cubicBezTo>
                      <a:pt x="2093" y="3549"/>
                      <a:pt x="2164" y="3387"/>
                      <a:pt x="2215" y="3205"/>
                    </a:cubicBezTo>
                    <a:cubicBezTo>
                      <a:pt x="2275" y="3033"/>
                      <a:pt x="2316" y="2862"/>
                      <a:pt x="2346" y="2680"/>
                    </a:cubicBezTo>
                    <a:cubicBezTo>
                      <a:pt x="2366" y="2599"/>
                      <a:pt x="2386" y="2508"/>
                      <a:pt x="2397" y="2417"/>
                    </a:cubicBezTo>
                    <a:cubicBezTo>
                      <a:pt x="2417" y="2326"/>
                      <a:pt x="2426" y="2245"/>
                      <a:pt x="2437" y="2154"/>
                    </a:cubicBezTo>
                    <a:cubicBezTo>
                      <a:pt x="2538" y="1436"/>
                      <a:pt x="2608" y="719"/>
                      <a:pt x="2649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4917940" y="644255"/>
                <a:ext cx="91120" cy="276016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7997" extrusionOk="0">
                    <a:moveTo>
                      <a:pt x="2639" y="1"/>
                    </a:moveTo>
                    <a:cubicBezTo>
                      <a:pt x="2629" y="355"/>
                      <a:pt x="2609" y="719"/>
                      <a:pt x="2588" y="1072"/>
                    </a:cubicBezTo>
                    <a:cubicBezTo>
                      <a:pt x="2558" y="1436"/>
                      <a:pt x="2528" y="1790"/>
                      <a:pt x="2487" y="2154"/>
                    </a:cubicBezTo>
                    <a:cubicBezTo>
                      <a:pt x="2447" y="2508"/>
                      <a:pt x="2397" y="2862"/>
                      <a:pt x="2305" y="3206"/>
                    </a:cubicBezTo>
                    <a:cubicBezTo>
                      <a:pt x="2255" y="3377"/>
                      <a:pt x="2195" y="3549"/>
                      <a:pt x="2123" y="3711"/>
                    </a:cubicBezTo>
                    <a:cubicBezTo>
                      <a:pt x="2053" y="3873"/>
                      <a:pt x="1952" y="4035"/>
                      <a:pt x="1851" y="4176"/>
                    </a:cubicBezTo>
                    <a:cubicBezTo>
                      <a:pt x="1739" y="4318"/>
                      <a:pt x="1618" y="4449"/>
                      <a:pt x="1497" y="4580"/>
                    </a:cubicBezTo>
                    <a:cubicBezTo>
                      <a:pt x="1375" y="4711"/>
                      <a:pt x="1265" y="4863"/>
                      <a:pt x="1164" y="5005"/>
                    </a:cubicBezTo>
                    <a:cubicBezTo>
                      <a:pt x="951" y="5298"/>
                      <a:pt x="759" y="5601"/>
                      <a:pt x="597" y="5924"/>
                    </a:cubicBezTo>
                    <a:cubicBezTo>
                      <a:pt x="436" y="6248"/>
                      <a:pt x="294" y="6592"/>
                      <a:pt x="203" y="6935"/>
                    </a:cubicBezTo>
                    <a:cubicBezTo>
                      <a:pt x="102" y="7279"/>
                      <a:pt x="31" y="7633"/>
                      <a:pt x="1" y="7997"/>
                    </a:cubicBezTo>
                    <a:cubicBezTo>
                      <a:pt x="82" y="7279"/>
                      <a:pt x="304" y="6582"/>
                      <a:pt x="627" y="5945"/>
                    </a:cubicBezTo>
                    <a:cubicBezTo>
                      <a:pt x="800" y="5632"/>
                      <a:pt x="991" y="5318"/>
                      <a:pt x="1204" y="5035"/>
                    </a:cubicBezTo>
                    <a:cubicBezTo>
                      <a:pt x="1305" y="4884"/>
                      <a:pt x="1416" y="4742"/>
                      <a:pt x="1537" y="4610"/>
                    </a:cubicBezTo>
                    <a:cubicBezTo>
                      <a:pt x="1658" y="4479"/>
                      <a:pt x="1780" y="4347"/>
                      <a:pt x="1891" y="4206"/>
                    </a:cubicBezTo>
                    <a:cubicBezTo>
                      <a:pt x="1992" y="4055"/>
                      <a:pt x="2094" y="3903"/>
                      <a:pt x="2164" y="3731"/>
                    </a:cubicBezTo>
                    <a:cubicBezTo>
                      <a:pt x="2245" y="3570"/>
                      <a:pt x="2296" y="3397"/>
                      <a:pt x="2346" y="3226"/>
                    </a:cubicBezTo>
                    <a:cubicBezTo>
                      <a:pt x="2437" y="2872"/>
                      <a:pt x="2487" y="2508"/>
                      <a:pt x="2528" y="2154"/>
                    </a:cubicBezTo>
                    <a:cubicBezTo>
                      <a:pt x="2599" y="1436"/>
                      <a:pt x="2639" y="719"/>
                      <a:pt x="2639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4918630" y="651262"/>
                <a:ext cx="91465" cy="270770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7845" extrusionOk="0">
                    <a:moveTo>
                      <a:pt x="2640" y="0"/>
                    </a:moveTo>
                    <a:cubicBezTo>
                      <a:pt x="2640" y="354"/>
                      <a:pt x="2640" y="708"/>
                      <a:pt x="2619" y="1062"/>
                    </a:cubicBezTo>
                    <a:cubicBezTo>
                      <a:pt x="2609" y="1415"/>
                      <a:pt x="2589" y="1769"/>
                      <a:pt x="2548" y="2113"/>
                    </a:cubicBezTo>
                    <a:cubicBezTo>
                      <a:pt x="2518" y="2295"/>
                      <a:pt x="2498" y="2467"/>
                      <a:pt x="2467" y="2639"/>
                    </a:cubicBezTo>
                    <a:cubicBezTo>
                      <a:pt x="2437" y="2810"/>
                      <a:pt x="2397" y="2982"/>
                      <a:pt x="2346" y="3154"/>
                    </a:cubicBezTo>
                    <a:cubicBezTo>
                      <a:pt x="2306" y="3326"/>
                      <a:pt x="2255" y="3488"/>
                      <a:pt x="2175" y="3650"/>
                    </a:cubicBezTo>
                    <a:cubicBezTo>
                      <a:pt x="2094" y="3811"/>
                      <a:pt x="2002" y="3953"/>
                      <a:pt x="1901" y="4104"/>
                    </a:cubicBezTo>
                    <a:cubicBezTo>
                      <a:pt x="1699" y="4387"/>
                      <a:pt x="1467" y="4650"/>
                      <a:pt x="1245" y="4933"/>
                    </a:cubicBezTo>
                    <a:cubicBezTo>
                      <a:pt x="1133" y="5074"/>
                      <a:pt x="1032" y="5216"/>
                      <a:pt x="931" y="5357"/>
                    </a:cubicBezTo>
                    <a:cubicBezTo>
                      <a:pt x="881" y="5438"/>
                      <a:pt x="840" y="5510"/>
                      <a:pt x="789" y="5590"/>
                    </a:cubicBezTo>
                    <a:lnTo>
                      <a:pt x="729" y="5701"/>
                    </a:lnTo>
                    <a:lnTo>
                      <a:pt x="668" y="5822"/>
                    </a:lnTo>
                    <a:cubicBezTo>
                      <a:pt x="517" y="6146"/>
                      <a:pt x="396" y="6480"/>
                      <a:pt x="284" y="6813"/>
                    </a:cubicBezTo>
                    <a:cubicBezTo>
                      <a:pt x="183" y="7157"/>
                      <a:pt x="82" y="7500"/>
                      <a:pt x="1" y="7844"/>
                    </a:cubicBezTo>
                    <a:cubicBezTo>
                      <a:pt x="92" y="7500"/>
                      <a:pt x="193" y="7157"/>
                      <a:pt x="304" y="6824"/>
                    </a:cubicBezTo>
                    <a:cubicBezTo>
                      <a:pt x="425" y="6490"/>
                      <a:pt x="547" y="6156"/>
                      <a:pt x="699" y="5843"/>
                    </a:cubicBezTo>
                    <a:lnTo>
                      <a:pt x="759" y="5721"/>
                    </a:lnTo>
                    <a:lnTo>
                      <a:pt x="830" y="5611"/>
                    </a:lnTo>
                    <a:cubicBezTo>
                      <a:pt x="870" y="5530"/>
                      <a:pt x="921" y="5459"/>
                      <a:pt x="971" y="5388"/>
                    </a:cubicBezTo>
                    <a:cubicBezTo>
                      <a:pt x="1063" y="5236"/>
                      <a:pt x="1173" y="5095"/>
                      <a:pt x="1285" y="4964"/>
                    </a:cubicBezTo>
                    <a:cubicBezTo>
                      <a:pt x="1497" y="4681"/>
                      <a:pt x="1740" y="4418"/>
                      <a:pt x="1942" y="4124"/>
                    </a:cubicBezTo>
                    <a:cubicBezTo>
                      <a:pt x="2043" y="3983"/>
                      <a:pt x="2144" y="3832"/>
                      <a:pt x="2215" y="3670"/>
                    </a:cubicBezTo>
                    <a:cubicBezTo>
                      <a:pt x="2296" y="3508"/>
                      <a:pt x="2346" y="3336"/>
                      <a:pt x="2397" y="3164"/>
                    </a:cubicBezTo>
                    <a:cubicBezTo>
                      <a:pt x="2488" y="2821"/>
                      <a:pt x="2538" y="2477"/>
                      <a:pt x="2579" y="2123"/>
                    </a:cubicBezTo>
                    <a:cubicBezTo>
                      <a:pt x="2619" y="1769"/>
                      <a:pt x="2640" y="1415"/>
                      <a:pt x="2649" y="1062"/>
                    </a:cubicBezTo>
                    <a:cubicBezTo>
                      <a:pt x="2649" y="708"/>
                      <a:pt x="2649" y="354"/>
                      <a:pt x="2640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4916904" y="659269"/>
                <a:ext cx="88669" cy="250751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7265" extrusionOk="0">
                    <a:moveTo>
                      <a:pt x="2568" y="1"/>
                    </a:moveTo>
                    <a:cubicBezTo>
                      <a:pt x="2497" y="314"/>
                      <a:pt x="2416" y="628"/>
                      <a:pt x="2335" y="941"/>
                    </a:cubicBezTo>
                    <a:cubicBezTo>
                      <a:pt x="2255" y="1254"/>
                      <a:pt x="2174" y="1567"/>
                      <a:pt x="2083" y="1881"/>
                    </a:cubicBezTo>
                    <a:cubicBezTo>
                      <a:pt x="1992" y="2184"/>
                      <a:pt x="1901" y="2497"/>
                      <a:pt x="1729" y="2780"/>
                    </a:cubicBezTo>
                    <a:cubicBezTo>
                      <a:pt x="1567" y="3054"/>
                      <a:pt x="1385" y="3326"/>
                      <a:pt x="1214" y="3600"/>
                    </a:cubicBezTo>
                    <a:cubicBezTo>
                      <a:pt x="1042" y="3872"/>
                      <a:pt x="890" y="4166"/>
                      <a:pt x="758" y="4458"/>
                    </a:cubicBezTo>
                    <a:cubicBezTo>
                      <a:pt x="637" y="4762"/>
                      <a:pt x="526" y="5065"/>
                      <a:pt x="425" y="5379"/>
                    </a:cubicBezTo>
                    <a:cubicBezTo>
                      <a:pt x="324" y="5682"/>
                      <a:pt x="233" y="5995"/>
                      <a:pt x="163" y="6309"/>
                    </a:cubicBezTo>
                    <a:cubicBezTo>
                      <a:pt x="122" y="6470"/>
                      <a:pt x="82" y="6632"/>
                      <a:pt x="51" y="6783"/>
                    </a:cubicBezTo>
                    <a:cubicBezTo>
                      <a:pt x="31" y="6944"/>
                      <a:pt x="1" y="7104"/>
                      <a:pt x="1" y="7265"/>
                    </a:cubicBezTo>
                    <a:lnTo>
                      <a:pt x="1" y="7265"/>
                    </a:lnTo>
                    <a:cubicBezTo>
                      <a:pt x="1" y="7104"/>
                      <a:pt x="31" y="6944"/>
                      <a:pt x="71" y="6794"/>
                    </a:cubicBezTo>
                    <a:cubicBezTo>
                      <a:pt x="102" y="6632"/>
                      <a:pt x="142" y="6470"/>
                      <a:pt x="183" y="6318"/>
                    </a:cubicBezTo>
                    <a:cubicBezTo>
                      <a:pt x="264" y="6005"/>
                      <a:pt x="354" y="5692"/>
                      <a:pt x="466" y="5388"/>
                    </a:cubicBezTo>
                    <a:cubicBezTo>
                      <a:pt x="567" y="5085"/>
                      <a:pt x="678" y="4772"/>
                      <a:pt x="799" y="4479"/>
                    </a:cubicBezTo>
                    <a:cubicBezTo>
                      <a:pt x="931" y="4186"/>
                      <a:pt x="1092" y="3903"/>
                      <a:pt x="1254" y="3629"/>
                    </a:cubicBezTo>
                    <a:cubicBezTo>
                      <a:pt x="1426" y="3357"/>
                      <a:pt x="1608" y="3084"/>
                      <a:pt x="1769" y="2801"/>
                    </a:cubicBezTo>
                    <a:cubicBezTo>
                      <a:pt x="1810" y="2730"/>
                      <a:pt x="1850" y="2659"/>
                      <a:pt x="1881" y="2578"/>
                    </a:cubicBezTo>
                    <a:cubicBezTo>
                      <a:pt x="1921" y="2508"/>
                      <a:pt x="1942" y="2437"/>
                      <a:pt x="1971" y="2356"/>
                    </a:cubicBezTo>
                    <a:cubicBezTo>
                      <a:pt x="2032" y="2205"/>
                      <a:pt x="2073" y="2043"/>
                      <a:pt x="2124" y="1891"/>
                    </a:cubicBezTo>
                    <a:cubicBezTo>
                      <a:pt x="2295" y="1264"/>
                      <a:pt x="2436" y="637"/>
                      <a:pt x="2568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4919010" y="670072"/>
                <a:ext cx="83768" cy="21951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6360" extrusionOk="0">
                    <a:moveTo>
                      <a:pt x="2426" y="1"/>
                    </a:moveTo>
                    <a:cubicBezTo>
                      <a:pt x="2335" y="274"/>
                      <a:pt x="2244" y="537"/>
                      <a:pt x="2153" y="810"/>
                    </a:cubicBezTo>
                    <a:cubicBezTo>
                      <a:pt x="2052" y="1083"/>
                      <a:pt x="1961" y="1346"/>
                      <a:pt x="1860" y="1618"/>
                    </a:cubicBezTo>
                    <a:cubicBezTo>
                      <a:pt x="1759" y="1881"/>
                      <a:pt x="1668" y="2154"/>
                      <a:pt x="1537" y="2407"/>
                    </a:cubicBezTo>
                    <a:cubicBezTo>
                      <a:pt x="1526" y="2437"/>
                      <a:pt x="1506" y="2467"/>
                      <a:pt x="1496" y="2498"/>
                    </a:cubicBezTo>
                    <a:lnTo>
                      <a:pt x="1436" y="2589"/>
                    </a:lnTo>
                    <a:lnTo>
                      <a:pt x="1324" y="2771"/>
                    </a:lnTo>
                    <a:lnTo>
                      <a:pt x="1082" y="3125"/>
                    </a:lnTo>
                    <a:cubicBezTo>
                      <a:pt x="930" y="3367"/>
                      <a:pt x="778" y="3610"/>
                      <a:pt x="657" y="3873"/>
                    </a:cubicBezTo>
                    <a:cubicBezTo>
                      <a:pt x="596" y="4004"/>
                      <a:pt x="546" y="4136"/>
                      <a:pt x="506" y="4277"/>
                    </a:cubicBezTo>
                    <a:cubicBezTo>
                      <a:pt x="465" y="4408"/>
                      <a:pt x="425" y="4550"/>
                      <a:pt x="394" y="4691"/>
                    </a:cubicBezTo>
                    <a:cubicBezTo>
                      <a:pt x="253" y="5237"/>
                      <a:pt x="122" y="5793"/>
                      <a:pt x="0" y="6359"/>
                    </a:cubicBezTo>
                    <a:lnTo>
                      <a:pt x="212" y="5531"/>
                    </a:lnTo>
                    <a:cubicBezTo>
                      <a:pt x="283" y="5248"/>
                      <a:pt x="354" y="4974"/>
                      <a:pt x="425" y="4702"/>
                    </a:cubicBezTo>
                    <a:cubicBezTo>
                      <a:pt x="465" y="4560"/>
                      <a:pt x="506" y="4419"/>
                      <a:pt x="546" y="4287"/>
                    </a:cubicBezTo>
                    <a:cubicBezTo>
                      <a:pt x="587" y="4145"/>
                      <a:pt x="637" y="4014"/>
                      <a:pt x="697" y="3893"/>
                    </a:cubicBezTo>
                    <a:cubicBezTo>
                      <a:pt x="819" y="3640"/>
                      <a:pt x="971" y="3397"/>
                      <a:pt x="1133" y="3155"/>
                    </a:cubicBezTo>
                    <a:lnTo>
                      <a:pt x="1365" y="2791"/>
                    </a:lnTo>
                    <a:lnTo>
                      <a:pt x="1476" y="2619"/>
                    </a:lnTo>
                    <a:lnTo>
                      <a:pt x="1526" y="2518"/>
                    </a:lnTo>
                    <a:cubicBezTo>
                      <a:pt x="1547" y="2488"/>
                      <a:pt x="1567" y="2458"/>
                      <a:pt x="1577" y="2427"/>
                    </a:cubicBezTo>
                    <a:cubicBezTo>
                      <a:pt x="1648" y="2296"/>
                      <a:pt x="1699" y="2164"/>
                      <a:pt x="1749" y="2033"/>
                    </a:cubicBezTo>
                    <a:cubicBezTo>
                      <a:pt x="1800" y="1901"/>
                      <a:pt x="1850" y="1760"/>
                      <a:pt x="1901" y="1629"/>
                    </a:cubicBezTo>
                    <a:cubicBezTo>
                      <a:pt x="2092" y="1093"/>
                      <a:pt x="2265" y="547"/>
                      <a:pt x="2426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4921805" y="687882"/>
                <a:ext cx="72930" cy="18217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278" extrusionOk="0">
                    <a:moveTo>
                      <a:pt x="2113" y="1"/>
                    </a:moveTo>
                    <a:lnTo>
                      <a:pt x="1850" y="668"/>
                    </a:lnTo>
                    <a:cubicBezTo>
                      <a:pt x="1759" y="880"/>
                      <a:pt x="1668" y="1102"/>
                      <a:pt x="1567" y="1325"/>
                    </a:cubicBezTo>
                    <a:cubicBezTo>
                      <a:pt x="1476" y="1537"/>
                      <a:pt x="1385" y="1760"/>
                      <a:pt x="1263" y="1962"/>
                    </a:cubicBezTo>
                    <a:lnTo>
                      <a:pt x="890" y="2568"/>
                    </a:lnTo>
                    <a:cubicBezTo>
                      <a:pt x="769" y="2780"/>
                      <a:pt x="647" y="2982"/>
                      <a:pt x="546" y="3205"/>
                    </a:cubicBezTo>
                    <a:cubicBezTo>
                      <a:pt x="495" y="3316"/>
                      <a:pt x="465" y="3427"/>
                      <a:pt x="425" y="3539"/>
                    </a:cubicBezTo>
                    <a:cubicBezTo>
                      <a:pt x="394" y="3660"/>
                      <a:pt x="364" y="3771"/>
                      <a:pt x="333" y="3892"/>
                    </a:cubicBezTo>
                    <a:cubicBezTo>
                      <a:pt x="212" y="4347"/>
                      <a:pt x="101" y="4812"/>
                      <a:pt x="0" y="5277"/>
                    </a:cubicBezTo>
                    <a:lnTo>
                      <a:pt x="182" y="4590"/>
                    </a:lnTo>
                    <a:cubicBezTo>
                      <a:pt x="243" y="4357"/>
                      <a:pt x="304" y="4125"/>
                      <a:pt x="364" y="3903"/>
                    </a:cubicBezTo>
                    <a:cubicBezTo>
                      <a:pt x="405" y="3781"/>
                      <a:pt x="435" y="3670"/>
                      <a:pt x="465" y="3559"/>
                    </a:cubicBezTo>
                    <a:cubicBezTo>
                      <a:pt x="506" y="3438"/>
                      <a:pt x="536" y="3326"/>
                      <a:pt x="587" y="3225"/>
                    </a:cubicBezTo>
                    <a:cubicBezTo>
                      <a:pt x="688" y="3013"/>
                      <a:pt x="809" y="2800"/>
                      <a:pt x="930" y="2598"/>
                    </a:cubicBezTo>
                    <a:lnTo>
                      <a:pt x="1294" y="1982"/>
                    </a:lnTo>
                    <a:lnTo>
                      <a:pt x="1385" y="1830"/>
                    </a:lnTo>
                    <a:cubicBezTo>
                      <a:pt x="1415" y="1780"/>
                      <a:pt x="1445" y="1719"/>
                      <a:pt x="1466" y="1668"/>
                    </a:cubicBezTo>
                    <a:cubicBezTo>
                      <a:pt x="1517" y="1558"/>
                      <a:pt x="1557" y="1446"/>
                      <a:pt x="1607" y="1335"/>
                    </a:cubicBezTo>
                    <a:cubicBezTo>
                      <a:pt x="1789" y="900"/>
                      <a:pt x="1951" y="455"/>
                      <a:pt x="2113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4866996" y="887448"/>
                <a:ext cx="73310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209" extrusionOk="0">
                    <a:moveTo>
                      <a:pt x="1144" y="1"/>
                    </a:moveTo>
                    <a:cubicBezTo>
                      <a:pt x="1144" y="1"/>
                      <a:pt x="1022" y="425"/>
                      <a:pt x="921" y="506"/>
                    </a:cubicBezTo>
                    <a:cubicBezTo>
                      <a:pt x="810" y="597"/>
                      <a:pt x="668" y="991"/>
                      <a:pt x="668" y="991"/>
                    </a:cubicBezTo>
                    <a:cubicBezTo>
                      <a:pt x="668" y="991"/>
                      <a:pt x="638" y="729"/>
                      <a:pt x="486" y="567"/>
                    </a:cubicBezTo>
                    <a:cubicBezTo>
                      <a:pt x="351" y="413"/>
                      <a:pt x="71" y="405"/>
                      <a:pt x="12" y="405"/>
                    </a:cubicBezTo>
                    <a:cubicBezTo>
                      <a:pt x="5" y="405"/>
                      <a:pt x="1" y="405"/>
                      <a:pt x="1" y="405"/>
                    </a:cubicBezTo>
                    <a:cubicBezTo>
                      <a:pt x="223" y="678"/>
                      <a:pt x="517" y="991"/>
                      <a:pt x="517" y="991"/>
                    </a:cubicBezTo>
                    <a:cubicBezTo>
                      <a:pt x="517" y="991"/>
                      <a:pt x="436" y="1133"/>
                      <a:pt x="506" y="1133"/>
                    </a:cubicBezTo>
                    <a:cubicBezTo>
                      <a:pt x="524" y="1133"/>
                      <a:pt x="546" y="1132"/>
                      <a:pt x="574" y="1132"/>
                    </a:cubicBezTo>
                    <a:cubicBezTo>
                      <a:pt x="643" y="1132"/>
                      <a:pt x="749" y="1137"/>
                      <a:pt x="921" y="1173"/>
                    </a:cubicBezTo>
                    <a:cubicBezTo>
                      <a:pt x="1010" y="1197"/>
                      <a:pt x="1079" y="1208"/>
                      <a:pt x="1137" y="1208"/>
                    </a:cubicBezTo>
                    <a:cubicBezTo>
                      <a:pt x="1231" y="1208"/>
                      <a:pt x="1299" y="1179"/>
                      <a:pt x="1386" y="1122"/>
                    </a:cubicBezTo>
                    <a:cubicBezTo>
                      <a:pt x="1442" y="1083"/>
                      <a:pt x="1492" y="1073"/>
                      <a:pt x="1546" y="1073"/>
                    </a:cubicBezTo>
                    <a:cubicBezTo>
                      <a:pt x="1601" y="1073"/>
                      <a:pt x="1658" y="1083"/>
                      <a:pt x="1727" y="1083"/>
                    </a:cubicBezTo>
                    <a:cubicBezTo>
                      <a:pt x="1761" y="1083"/>
                      <a:pt x="1799" y="1081"/>
                      <a:pt x="1841" y="1072"/>
                    </a:cubicBezTo>
                    <a:cubicBezTo>
                      <a:pt x="2033" y="1032"/>
                      <a:pt x="1982" y="920"/>
                      <a:pt x="2053" y="688"/>
                    </a:cubicBezTo>
                    <a:cubicBezTo>
                      <a:pt x="2124" y="455"/>
                      <a:pt x="2063" y="172"/>
                      <a:pt x="2063" y="172"/>
                    </a:cubicBezTo>
                    <a:lnTo>
                      <a:pt x="2063" y="172"/>
                    </a:lnTo>
                    <a:cubicBezTo>
                      <a:pt x="2063" y="172"/>
                      <a:pt x="1932" y="334"/>
                      <a:pt x="1892" y="496"/>
                    </a:cubicBezTo>
                    <a:cubicBezTo>
                      <a:pt x="1851" y="668"/>
                      <a:pt x="1669" y="900"/>
                      <a:pt x="1669" y="900"/>
                    </a:cubicBezTo>
                    <a:cubicBezTo>
                      <a:pt x="1669" y="900"/>
                      <a:pt x="1548" y="900"/>
                      <a:pt x="1487" y="657"/>
                    </a:cubicBezTo>
                    <a:cubicBezTo>
                      <a:pt x="1436" y="415"/>
                      <a:pt x="1851" y="213"/>
                      <a:pt x="1851" y="213"/>
                    </a:cubicBezTo>
                    <a:lnTo>
                      <a:pt x="1851" y="213"/>
                    </a:lnTo>
                    <a:cubicBezTo>
                      <a:pt x="1851" y="213"/>
                      <a:pt x="1285" y="354"/>
                      <a:pt x="1265" y="516"/>
                    </a:cubicBezTo>
                    <a:cubicBezTo>
                      <a:pt x="1245" y="678"/>
                      <a:pt x="1063" y="971"/>
                      <a:pt x="1063" y="971"/>
                    </a:cubicBezTo>
                    <a:cubicBezTo>
                      <a:pt x="1063" y="971"/>
                      <a:pt x="1063" y="749"/>
                      <a:pt x="1164" y="547"/>
                    </a:cubicBezTo>
                    <a:cubicBezTo>
                      <a:pt x="1254" y="334"/>
                      <a:pt x="1144" y="1"/>
                      <a:pt x="1144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8571302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"/>
          <p:cNvSpPr txBox="1">
            <a:spLocks noGrp="1"/>
          </p:cNvSpPr>
          <p:nvPr>
            <p:ph type="title"/>
          </p:nvPr>
        </p:nvSpPr>
        <p:spPr>
          <a:xfrm>
            <a:off x="720000" y="1565550"/>
            <a:ext cx="2785200" cy="10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39" name="Google Shape;539;p19"/>
          <p:cNvSpPr txBox="1">
            <a:spLocks noGrp="1"/>
          </p:cNvSpPr>
          <p:nvPr>
            <p:ph type="subTitle" idx="1"/>
          </p:nvPr>
        </p:nvSpPr>
        <p:spPr>
          <a:xfrm>
            <a:off x="720000" y="2533650"/>
            <a:ext cx="2785200" cy="10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40" name="Google Shape;540;p19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1" name="Google Shape;541;p19"/>
          <p:cNvSpPr/>
          <p:nvPr/>
        </p:nvSpPr>
        <p:spPr>
          <a:xfrm rot="8859463" flipH="1">
            <a:off x="8390771" y="3731979"/>
            <a:ext cx="562455" cy="56245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42" name="Google Shape;542;p19"/>
          <p:cNvGrpSpPr/>
          <p:nvPr/>
        </p:nvGrpSpPr>
        <p:grpSpPr>
          <a:xfrm>
            <a:off x="0" y="171450"/>
            <a:ext cx="9164125" cy="4971900"/>
            <a:chOff x="0" y="171450"/>
            <a:chExt cx="9164125" cy="4971900"/>
          </a:xfrm>
        </p:grpSpPr>
        <p:sp>
          <p:nvSpPr>
            <p:cNvPr id="543" name="Google Shape;543;p19"/>
            <p:cNvSpPr/>
            <p:nvPr/>
          </p:nvSpPr>
          <p:spPr>
            <a:xfrm>
              <a:off x="8783125" y="4603875"/>
              <a:ext cx="381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6783025" y="4905150"/>
              <a:ext cx="23811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 rot="10800000">
              <a:off x="720000" y="17145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0" y="4603875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547" name="Google Shape;547;p19"/>
          <p:cNvGrpSpPr/>
          <p:nvPr/>
        </p:nvGrpSpPr>
        <p:grpSpPr>
          <a:xfrm>
            <a:off x="7247725" y="3954361"/>
            <a:ext cx="1146900" cy="1146900"/>
            <a:chOff x="7247725" y="3954361"/>
            <a:chExt cx="1146900" cy="1146900"/>
          </a:xfrm>
        </p:grpSpPr>
        <p:sp>
          <p:nvSpPr>
            <p:cNvPr id="548" name="Google Shape;548;p19"/>
            <p:cNvSpPr/>
            <p:nvPr/>
          </p:nvSpPr>
          <p:spPr>
            <a:xfrm flipH="1">
              <a:off x="7247725" y="39543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549" name="Google Shape;549;p19"/>
            <p:cNvGrpSpPr/>
            <p:nvPr/>
          </p:nvGrpSpPr>
          <p:grpSpPr>
            <a:xfrm>
              <a:off x="7488816" y="4184889"/>
              <a:ext cx="664710" cy="685800"/>
              <a:chOff x="5193621" y="1484837"/>
              <a:chExt cx="390661" cy="414131"/>
            </a:xfrm>
          </p:grpSpPr>
          <p:sp>
            <p:nvSpPr>
              <p:cNvPr id="550" name="Google Shape;550;p19"/>
              <p:cNvSpPr/>
              <p:nvPr/>
            </p:nvSpPr>
            <p:spPr>
              <a:xfrm>
                <a:off x="5317392" y="1871428"/>
                <a:ext cx="104957" cy="27540"/>
              </a:xfrm>
              <a:custGeom>
                <a:avLst/>
                <a:gdLst/>
                <a:ahLst/>
                <a:cxnLst/>
                <a:rect l="l" t="t" r="r" b="b"/>
                <a:pathLst>
                  <a:path w="16323" h="4283" extrusionOk="0">
                    <a:moveTo>
                      <a:pt x="11993" y="1"/>
                    </a:moveTo>
                    <a:cubicBezTo>
                      <a:pt x="10896" y="1"/>
                      <a:pt x="9088" y="698"/>
                      <a:pt x="8016" y="969"/>
                    </a:cubicBezTo>
                    <a:cubicBezTo>
                      <a:pt x="7746" y="1038"/>
                      <a:pt x="7540" y="1068"/>
                      <a:pt x="7375" y="1068"/>
                    </a:cubicBezTo>
                    <a:cubicBezTo>
                      <a:pt x="6728" y="1068"/>
                      <a:pt x="6690" y="612"/>
                      <a:pt x="5761" y="217"/>
                    </a:cubicBezTo>
                    <a:cubicBezTo>
                      <a:pt x="5556" y="127"/>
                      <a:pt x="5410" y="90"/>
                      <a:pt x="5304" y="90"/>
                    </a:cubicBezTo>
                    <a:cubicBezTo>
                      <a:pt x="4897" y="90"/>
                      <a:pt x="5072" y="646"/>
                      <a:pt x="4705" y="1001"/>
                    </a:cubicBezTo>
                    <a:cubicBezTo>
                      <a:pt x="4592" y="1065"/>
                      <a:pt x="4481" y="1129"/>
                      <a:pt x="4353" y="1193"/>
                    </a:cubicBezTo>
                    <a:cubicBezTo>
                      <a:pt x="4220" y="1238"/>
                      <a:pt x="4110" y="1258"/>
                      <a:pt x="4017" y="1258"/>
                    </a:cubicBezTo>
                    <a:cubicBezTo>
                      <a:pt x="3415" y="1258"/>
                      <a:pt x="3516" y="428"/>
                      <a:pt x="2657" y="137"/>
                    </a:cubicBezTo>
                    <a:cubicBezTo>
                      <a:pt x="2519" y="93"/>
                      <a:pt x="2381" y="74"/>
                      <a:pt x="2245" y="74"/>
                    </a:cubicBezTo>
                    <a:cubicBezTo>
                      <a:pt x="1404" y="74"/>
                      <a:pt x="656" y="809"/>
                      <a:pt x="656" y="809"/>
                    </a:cubicBezTo>
                    <a:cubicBezTo>
                      <a:pt x="656" y="809"/>
                      <a:pt x="1" y="1305"/>
                      <a:pt x="833" y="2393"/>
                    </a:cubicBezTo>
                    <a:cubicBezTo>
                      <a:pt x="1665" y="3466"/>
                      <a:pt x="1249" y="2969"/>
                      <a:pt x="2736" y="3897"/>
                    </a:cubicBezTo>
                    <a:cubicBezTo>
                      <a:pt x="3212" y="4186"/>
                      <a:pt x="3620" y="4282"/>
                      <a:pt x="4007" y="4282"/>
                    </a:cubicBezTo>
                    <a:cubicBezTo>
                      <a:pt x="4785" y="4282"/>
                      <a:pt x="5474" y="3890"/>
                      <a:pt x="6441" y="3890"/>
                    </a:cubicBezTo>
                    <a:cubicBezTo>
                      <a:pt x="6512" y="3890"/>
                      <a:pt x="6584" y="3892"/>
                      <a:pt x="6657" y="3897"/>
                    </a:cubicBezTo>
                    <a:cubicBezTo>
                      <a:pt x="6868" y="3908"/>
                      <a:pt x="7069" y="3912"/>
                      <a:pt x="7261" y="3912"/>
                    </a:cubicBezTo>
                    <a:cubicBezTo>
                      <a:pt x="8509" y="3912"/>
                      <a:pt x="9399" y="3711"/>
                      <a:pt x="10481" y="3641"/>
                    </a:cubicBezTo>
                    <a:cubicBezTo>
                      <a:pt x="11672" y="3565"/>
                      <a:pt x="12338" y="2804"/>
                      <a:pt x="14137" y="2804"/>
                    </a:cubicBezTo>
                    <a:cubicBezTo>
                      <a:pt x="14222" y="2804"/>
                      <a:pt x="14310" y="2805"/>
                      <a:pt x="14401" y="2809"/>
                    </a:cubicBezTo>
                    <a:cubicBezTo>
                      <a:pt x="14446" y="2811"/>
                      <a:pt x="14489" y="2812"/>
                      <a:pt x="14530" y="2812"/>
                    </a:cubicBezTo>
                    <a:cubicBezTo>
                      <a:pt x="16322" y="2812"/>
                      <a:pt x="14968" y="1137"/>
                      <a:pt x="14561" y="809"/>
                    </a:cubicBezTo>
                    <a:cubicBezTo>
                      <a:pt x="14145" y="473"/>
                      <a:pt x="13473" y="649"/>
                      <a:pt x="12641" y="137"/>
                    </a:cubicBezTo>
                    <a:cubicBezTo>
                      <a:pt x="12480" y="41"/>
                      <a:pt x="12257" y="1"/>
                      <a:pt x="11993" y="1"/>
                    </a:cubicBezTo>
                    <a:close/>
                  </a:path>
                </a:pathLst>
              </a:custGeom>
              <a:solidFill>
                <a:srgbClr val="8C4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5335087" y="1538855"/>
                <a:ext cx="31288" cy="344050"/>
              </a:xfrm>
              <a:custGeom>
                <a:avLst/>
                <a:gdLst/>
                <a:ahLst/>
                <a:cxnLst/>
                <a:rect l="l" t="t" r="r" b="b"/>
                <a:pathLst>
                  <a:path w="4866" h="53507" extrusionOk="0">
                    <a:moveTo>
                      <a:pt x="97" y="1"/>
                    </a:moveTo>
                    <a:cubicBezTo>
                      <a:pt x="97" y="1"/>
                      <a:pt x="1" y="961"/>
                      <a:pt x="129" y="2994"/>
                    </a:cubicBezTo>
                    <a:cubicBezTo>
                      <a:pt x="257" y="5010"/>
                      <a:pt x="3568" y="53507"/>
                      <a:pt x="3568" y="53507"/>
                    </a:cubicBezTo>
                    <a:lnTo>
                      <a:pt x="4865" y="53107"/>
                    </a:lnTo>
                    <a:cubicBezTo>
                      <a:pt x="4865" y="53107"/>
                      <a:pt x="3728" y="4850"/>
                      <a:pt x="97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5233332" y="1573841"/>
                <a:ext cx="115547" cy="316375"/>
              </a:xfrm>
              <a:custGeom>
                <a:avLst/>
                <a:gdLst/>
                <a:ahLst/>
                <a:cxnLst/>
                <a:rect l="l" t="t" r="r" b="b"/>
                <a:pathLst>
                  <a:path w="17970" h="49203" extrusionOk="0">
                    <a:moveTo>
                      <a:pt x="449" y="0"/>
                    </a:moveTo>
                    <a:cubicBezTo>
                      <a:pt x="449" y="0"/>
                      <a:pt x="1" y="736"/>
                      <a:pt x="1201" y="2368"/>
                    </a:cubicBezTo>
                    <a:cubicBezTo>
                      <a:pt x="3265" y="5184"/>
                      <a:pt x="8978" y="12033"/>
                      <a:pt x="10945" y="21153"/>
                    </a:cubicBezTo>
                    <a:cubicBezTo>
                      <a:pt x="14017" y="35393"/>
                      <a:pt x="16737" y="49203"/>
                      <a:pt x="16737" y="49203"/>
                    </a:cubicBezTo>
                    <a:lnTo>
                      <a:pt x="17970" y="48626"/>
                    </a:lnTo>
                    <a:cubicBezTo>
                      <a:pt x="17970" y="48626"/>
                      <a:pt x="15026" y="31297"/>
                      <a:pt x="11745" y="16609"/>
                    </a:cubicBezTo>
                    <a:cubicBezTo>
                      <a:pt x="9601" y="6961"/>
                      <a:pt x="2145" y="1696"/>
                      <a:pt x="449" y="0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5353708" y="1574420"/>
                <a:ext cx="88072" cy="309830"/>
              </a:xfrm>
              <a:custGeom>
                <a:avLst/>
                <a:gdLst/>
                <a:ahLst/>
                <a:cxnLst/>
                <a:rect l="l" t="t" r="r" b="b"/>
                <a:pathLst>
                  <a:path w="13697" h="48185" extrusionOk="0">
                    <a:moveTo>
                      <a:pt x="12376" y="1"/>
                    </a:moveTo>
                    <a:cubicBezTo>
                      <a:pt x="12186" y="1"/>
                      <a:pt x="11997" y="110"/>
                      <a:pt x="11937" y="343"/>
                    </a:cubicBezTo>
                    <a:cubicBezTo>
                      <a:pt x="10977" y="3959"/>
                      <a:pt x="8977" y="11366"/>
                      <a:pt x="7025" y="18487"/>
                    </a:cubicBezTo>
                    <a:cubicBezTo>
                      <a:pt x="5505" y="24039"/>
                      <a:pt x="3328" y="32120"/>
                      <a:pt x="1600" y="38599"/>
                    </a:cubicBezTo>
                    <a:cubicBezTo>
                      <a:pt x="0" y="44600"/>
                      <a:pt x="480" y="47928"/>
                      <a:pt x="480" y="47928"/>
                    </a:cubicBezTo>
                    <a:lnTo>
                      <a:pt x="1969" y="48184"/>
                    </a:lnTo>
                    <a:cubicBezTo>
                      <a:pt x="1969" y="48184"/>
                      <a:pt x="1888" y="45176"/>
                      <a:pt x="3985" y="39576"/>
                    </a:cubicBezTo>
                    <a:cubicBezTo>
                      <a:pt x="6209" y="33671"/>
                      <a:pt x="8945" y="26343"/>
                      <a:pt x="10849" y="21143"/>
                    </a:cubicBezTo>
                    <a:cubicBezTo>
                      <a:pt x="13697" y="13335"/>
                      <a:pt x="13266" y="4503"/>
                      <a:pt x="12833" y="407"/>
                    </a:cubicBezTo>
                    <a:cubicBezTo>
                      <a:pt x="12808" y="142"/>
                      <a:pt x="12592" y="1"/>
                      <a:pt x="12376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5282605" y="1609032"/>
                <a:ext cx="76665" cy="269964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41985" extrusionOk="0">
                    <a:moveTo>
                      <a:pt x="480" y="0"/>
                    </a:moveTo>
                    <a:cubicBezTo>
                      <a:pt x="234" y="0"/>
                      <a:pt x="0" y="234"/>
                      <a:pt x="99" y="528"/>
                    </a:cubicBezTo>
                    <a:cubicBezTo>
                      <a:pt x="1091" y="3615"/>
                      <a:pt x="2962" y="9216"/>
                      <a:pt x="4594" y="12992"/>
                    </a:cubicBezTo>
                    <a:cubicBezTo>
                      <a:pt x="10258" y="26097"/>
                      <a:pt x="11107" y="40801"/>
                      <a:pt x="10915" y="41873"/>
                    </a:cubicBezTo>
                    <a:lnTo>
                      <a:pt x="11922" y="41985"/>
                    </a:lnTo>
                    <a:cubicBezTo>
                      <a:pt x="11922" y="41985"/>
                      <a:pt x="11843" y="21184"/>
                      <a:pt x="7954" y="12608"/>
                    </a:cubicBezTo>
                    <a:cubicBezTo>
                      <a:pt x="5394" y="6960"/>
                      <a:pt x="2482" y="2527"/>
                      <a:pt x="803" y="176"/>
                    </a:cubicBezTo>
                    <a:cubicBezTo>
                      <a:pt x="715" y="53"/>
                      <a:pt x="596" y="0"/>
                      <a:pt x="480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5357823" y="1593337"/>
                <a:ext cx="61818" cy="275371"/>
              </a:xfrm>
              <a:custGeom>
                <a:avLst/>
                <a:gdLst/>
                <a:ahLst/>
                <a:cxnLst/>
                <a:rect l="l" t="t" r="r" b="b"/>
                <a:pathLst>
                  <a:path w="9614" h="42826" extrusionOk="0">
                    <a:moveTo>
                      <a:pt x="1137" y="42570"/>
                    </a:moveTo>
                    <a:lnTo>
                      <a:pt x="1011" y="42598"/>
                    </a:lnTo>
                    <a:lnTo>
                      <a:pt x="1011" y="42598"/>
                    </a:lnTo>
                    <a:cubicBezTo>
                      <a:pt x="1023" y="42670"/>
                      <a:pt x="1039" y="42707"/>
                      <a:pt x="1059" y="42707"/>
                    </a:cubicBezTo>
                    <a:cubicBezTo>
                      <a:pt x="1081" y="42707"/>
                      <a:pt x="1107" y="42662"/>
                      <a:pt x="1137" y="42570"/>
                    </a:cubicBezTo>
                    <a:close/>
                    <a:moveTo>
                      <a:pt x="9239" y="1"/>
                    </a:moveTo>
                    <a:cubicBezTo>
                      <a:pt x="9150" y="1"/>
                      <a:pt x="9059" y="51"/>
                      <a:pt x="8993" y="168"/>
                    </a:cubicBezTo>
                    <a:cubicBezTo>
                      <a:pt x="7681" y="2536"/>
                      <a:pt x="5441" y="6969"/>
                      <a:pt x="3457" y="12617"/>
                    </a:cubicBezTo>
                    <a:cubicBezTo>
                      <a:pt x="465" y="21193"/>
                      <a:pt x="0" y="42826"/>
                      <a:pt x="0" y="42826"/>
                    </a:cubicBezTo>
                    <a:lnTo>
                      <a:pt x="1011" y="42598"/>
                    </a:lnTo>
                    <a:lnTo>
                      <a:pt x="1011" y="42598"/>
                    </a:lnTo>
                    <a:cubicBezTo>
                      <a:pt x="756" y="41122"/>
                      <a:pt x="2087" y="24892"/>
                      <a:pt x="6065" y="12985"/>
                    </a:cubicBezTo>
                    <a:cubicBezTo>
                      <a:pt x="7313" y="9225"/>
                      <a:pt x="8769" y="3624"/>
                      <a:pt x="9537" y="537"/>
                    </a:cubicBezTo>
                    <a:cubicBezTo>
                      <a:pt x="9614" y="232"/>
                      <a:pt x="9430" y="1"/>
                      <a:pt x="9239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5367906" y="1592462"/>
                <a:ext cx="18428" cy="29208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45426" extrusionOk="0">
                    <a:moveTo>
                      <a:pt x="2865" y="1"/>
                    </a:moveTo>
                    <a:lnTo>
                      <a:pt x="2865" y="1"/>
                    </a:lnTo>
                    <a:cubicBezTo>
                      <a:pt x="224" y="6881"/>
                      <a:pt x="17" y="43586"/>
                      <a:pt x="17" y="43586"/>
                    </a:cubicBezTo>
                    <a:lnTo>
                      <a:pt x="0" y="45394"/>
                    </a:lnTo>
                    <a:lnTo>
                      <a:pt x="1073" y="45426"/>
                    </a:lnTo>
                    <a:lnTo>
                      <a:pt x="2865" y="1"/>
                    </a:ln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5361116" y="1554699"/>
                <a:ext cx="12461" cy="331814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51604" extrusionOk="0">
                    <a:moveTo>
                      <a:pt x="721" y="1"/>
                    </a:moveTo>
                    <a:cubicBezTo>
                      <a:pt x="0" y="5729"/>
                      <a:pt x="593" y="51603"/>
                      <a:pt x="593" y="51603"/>
                    </a:cubicBezTo>
                    <a:lnTo>
                      <a:pt x="593" y="51603"/>
                    </a:lnTo>
                    <a:lnTo>
                      <a:pt x="1521" y="51555"/>
                    </a:lnTo>
                    <a:cubicBezTo>
                      <a:pt x="1120" y="47011"/>
                      <a:pt x="1937" y="178"/>
                      <a:pt x="1937" y="178"/>
                    </a:cubicBez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5374188" y="1560254"/>
                <a:ext cx="138792" cy="321005"/>
              </a:xfrm>
              <a:custGeom>
                <a:avLst/>
                <a:gdLst/>
                <a:ahLst/>
                <a:cxnLst/>
                <a:rect l="l" t="t" r="r" b="b"/>
                <a:pathLst>
                  <a:path w="21585" h="49923" extrusionOk="0">
                    <a:moveTo>
                      <a:pt x="21584" y="1"/>
                    </a:moveTo>
                    <a:lnTo>
                      <a:pt x="21584" y="1"/>
                    </a:lnTo>
                    <a:cubicBezTo>
                      <a:pt x="21584" y="1"/>
                      <a:pt x="12720" y="2017"/>
                      <a:pt x="7472" y="11329"/>
                    </a:cubicBezTo>
                    <a:cubicBezTo>
                      <a:pt x="2240" y="20658"/>
                      <a:pt x="0" y="49923"/>
                      <a:pt x="0" y="49923"/>
                    </a:cubicBezTo>
                    <a:lnTo>
                      <a:pt x="1440" y="49507"/>
                    </a:lnTo>
                    <a:cubicBezTo>
                      <a:pt x="1440" y="49507"/>
                      <a:pt x="3856" y="16978"/>
                      <a:pt x="9056" y="10354"/>
                    </a:cubicBezTo>
                    <a:cubicBezTo>
                      <a:pt x="14256" y="3730"/>
                      <a:pt x="20208" y="1953"/>
                      <a:pt x="20208" y="1953"/>
                    </a:cubicBezTo>
                    <a:lnTo>
                      <a:pt x="21584" y="1"/>
                    </a:ln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5286830" y="1484837"/>
                <a:ext cx="75019" cy="74710"/>
              </a:xfrm>
              <a:custGeom>
                <a:avLst/>
                <a:gdLst/>
                <a:ahLst/>
                <a:cxnLst/>
                <a:rect l="l" t="t" r="r" b="b"/>
                <a:pathLst>
                  <a:path w="11667" h="11619" extrusionOk="0">
                    <a:moveTo>
                      <a:pt x="4229" y="0"/>
                    </a:moveTo>
                    <a:cubicBezTo>
                      <a:pt x="3397" y="0"/>
                      <a:pt x="2518" y="138"/>
                      <a:pt x="1601" y="466"/>
                    </a:cubicBezTo>
                    <a:cubicBezTo>
                      <a:pt x="1601" y="466"/>
                      <a:pt x="1" y="5138"/>
                      <a:pt x="2834" y="8978"/>
                    </a:cubicBezTo>
                    <a:cubicBezTo>
                      <a:pt x="3265" y="9603"/>
                      <a:pt x="3841" y="10179"/>
                      <a:pt x="4530" y="10738"/>
                    </a:cubicBezTo>
                    <a:cubicBezTo>
                      <a:pt x="5314" y="11357"/>
                      <a:pt x="6027" y="11618"/>
                      <a:pt x="6671" y="11618"/>
                    </a:cubicBezTo>
                    <a:cubicBezTo>
                      <a:pt x="10191" y="11618"/>
                      <a:pt x="11666" y="3810"/>
                      <a:pt x="11666" y="3810"/>
                    </a:cubicBezTo>
                    <a:cubicBezTo>
                      <a:pt x="11666" y="3810"/>
                      <a:pt x="10881" y="2850"/>
                      <a:pt x="9554" y="1890"/>
                    </a:cubicBezTo>
                    <a:cubicBezTo>
                      <a:pt x="8246" y="941"/>
                      <a:pt x="6402" y="0"/>
                      <a:pt x="422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5296610" y="1490502"/>
                <a:ext cx="39647" cy="59780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9297" extrusionOk="0">
                    <a:moveTo>
                      <a:pt x="624" y="1"/>
                    </a:moveTo>
                    <a:lnTo>
                      <a:pt x="624" y="1"/>
                    </a:lnTo>
                    <a:cubicBezTo>
                      <a:pt x="1" y="2561"/>
                      <a:pt x="1409" y="8690"/>
                      <a:pt x="2128" y="9121"/>
                    </a:cubicBezTo>
                    <a:cubicBezTo>
                      <a:pt x="2308" y="9229"/>
                      <a:pt x="2662" y="9297"/>
                      <a:pt x="3079" y="9297"/>
                    </a:cubicBezTo>
                    <a:cubicBezTo>
                      <a:pt x="4336" y="9297"/>
                      <a:pt x="6165" y="8679"/>
                      <a:pt x="5505" y="6673"/>
                    </a:cubicBezTo>
                    <a:cubicBezTo>
                      <a:pt x="4641" y="4001"/>
                      <a:pt x="624" y="1"/>
                      <a:pt x="62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5306287" y="1489145"/>
                <a:ext cx="54121" cy="31102"/>
              </a:xfrm>
              <a:custGeom>
                <a:avLst/>
                <a:gdLst/>
                <a:ahLst/>
                <a:cxnLst/>
                <a:rect l="l" t="t" r="r" b="b"/>
                <a:pathLst>
                  <a:path w="8417" h="4837" extrusionOk="0">
                    <a:moveTo>
                      <a:pt x="1348" y="1"/>
                    </a:moveTo>
                    <a:cubicBezTo>
                      <a:pt x="979" y="1"/>
                      <a:pt x="598" y="36"/>
                      <a:pt x="207" y="116"/>
                    </a:cubicBezTo>
                    <a:cubicBezTo>
                      <a:pt x="1" y="164"/>
                      <a:pt x="4450" y="4837"/>
                      <a:pt x="6182" y="4837"/>
                    </a:cubicBezTo>
                    <a:cubicBezTo>
                      <a:pt x="6191" y="4837"/>
                      <a:pt x="6199" y="4837"/>
                      <a:pt x="6208" y="4836"/>
                    </a:cubicBezTo>
                    <a:cubicBezTo>
                      <a:pt x="7936" y="4804"/>
                      <a:pt x="8416" y="3028"/>
                      <a:pt x="7183" y="2420"/>
                    </a:cubicBezTo>
                    <a:cubicBezTo>
                      <a:pt x="6101" y="1872"/>
                      <a:pt x="4029" y="1"/>
                      <a:pt x="134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5339614" y="1507670"/>
                <a:ext cx="104841" cy="66486"/>
              </a:xfrm>
              <a:custGeom>
                <a:avLst/>
                <a:gdLst/>
                <a:ahLst/>
                <a:cxnLst/>
                <a:rect l="l" t="t" r="r" b="b"/>
                <a:pathLst>
                  <a:path w="16305" h="10340" extrusionOk="0">
                    <a:moveTo>
                      <a:pt x="9724" y="1"/>
                    </a:moveTo>
                    <a:cubicBezTo>
                      <a:pt x="9657" y="1"/>
                      <a:pt x="9589" y="2"/>
                      <a:pt x="9521" y="3"/>
                    </a:cubicBezTo>
                    <a:cubicBezTo>
                      <a:pt x="8353" y="19"/>
                      <a:pt x="7089" y="291"/>
                      <a:pt x="5761" y="963"/>
                    </a:cubicBezTo>
                    <a:cubicBezTo>
                      <a:pt x="1" y="3875"/>
                      <a:pt x="9025" y="10340"/>
                      <a:pt x="9025" y="10340"/>
                    </a:cubicBezTo>
                    <a:cubicBezTo>
                      <a:pt x="9025" y="10340"/>
                      <a:pt x="10033" y="10099"/>
                      <a:pt x="11297" y="9459"/>
                    </a:cubicBezTo>
                    <a:cubicBezTo>
                      <a:pt x="13297" y="8420"/>
                      <a:pt x="15970" y="6372"/>
                      <a:pt x="16305" y="2643"/>
                    </a:cubicBezTo>
                    <a:cubicBezTo>
                      <a:pt x="16305" y="2643"/>
                      <a:pt x="13570" y="1"/>
                      <a:pt x="972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5370581" y="1510023"/>
                <a:ext cx="69965" cy="27347"/>
              </a:xfrm>
              <a:custGeom>
                <a:avLst/>
                <a:gdLst/>
                <a:ahLst/>
                <a:cxnLst/>
                <a:rect l="l" t="t" r="r" b="b"/>
                <a:pathLst>
                  <a:path w="10881" h="4253" extrusionOk="0">
                    <a:moveTo>
                      <a:pt x="2586" y="1"/>
                    </a:moveTo>
                    <a:cubicBezTo>
                      <a:pt x="2294" y="1"/>
                      <a:pt x="2085" y="33"/>
                      <a:pt x="1985" y="101"/>
                    </a:cubicBezTo>
                    <a:cubicBezTo>
                      <a:pt x="1297" y="565"/>
                      <a:pt x="0" y="3861"/>
                      <a:pt x="2785" y="4214"/>
                    </a:cubicBezTo>
                    <a:cubicBezTo>
                      <a:pt x="3005" y="4240"/>
                      <a:pt x="3241" y="4252"/>
                      <a:pt x="3489" y="4252"/>
                    </a:cubicBezTo>
                    <a:cubicBezTo>
                      <a:pt x="6376" y="4252"/>
                      <a:pt x="10881" y="2597"/>
                      <a:pt x="10881" y="2597"/>
                    </a:cubicBezTo>
                    <a:cubicBezTo>
                      <a:pt x="9124" y="1169"/>
                      <a:pt x="4351" y="1"/>
                      <a:pt x="258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5390938" y="1533210"/>
                <a:ext cx="47261" cy="36387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5659" extrusionOk="0">
                    <a:moveTo>
                      <a:pt x="7315" y="0"/>
                    </a:moveTo>
                    <a:cubicBezTo>
                      <a:pt x="6831" y="0"/>
                      <a:pt x="1187" y="1961"/>
                      <a:pt x="531" y="3471"/>
                    </a:cubicBezTo>
                    <a:cubicBezTo>
                      <a:pt x="1" y="4678"/>
                      <a:pt x="705" y="5658"/>
                      <a:pt x="1553" y="5658"/>
                    </a:cubicBezTo>
                    <a:cubicBezTo>
                      <a:pt x="1807" y="5658"/>
                      <a:pt x="2073" y="5571"/>
                      <a:pt x="2323" y="5376"/>
                    </a:cubicBezTo>
                    <a:cubicBezTo>
                      <a:pt x="3411" y="4512"/>
                      <a:pt x="6580" y="3215"/>
                      <a:pt x="7348" y="15"/>
                    </a:cubicBezTo>
                    <a:cubicBezTo>
                      <a:pt x="7350" y="5"/>
                      <a:pt x="7338" y="0"/>
                      <a:pt x="731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5316569" y="1562299"/>
                <a:ext cx="71875" cy="7174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57" extrusionOk="0">
                    <a:moveTo>
                      <a:pt x="5876" y="1"/>
                    </a:moveTo>
                    <a:cubicBezTo>
                      <a:pt x="3498" y="1"/>
                      <a:pt x="1104" y="628"/>
                      <a:pt x="1104" y="628"/>
                    </a:cubicBezTo>
                    <a:cubicBezTo>
                      <a:pt x="1104" y="628"/>
                      <a:pt x="193" y="2516"/>
                      <a:pt x="97" y="4948"/>
                    </a:cubicBezTo>
                    <a:cubicBezTo>
                      <a:pt x="1" y="6900"/>
                      <a:pt x="464" y="9219"/>
                      <a:pt x="2401" y="11156"/>
                    </a:cubicBezTo>
                    <a:cubicBezTo>
                      <a:pt x="2401" y="11156"/>
                      <a:pt x="7472" y="10595"/>
                      <a:pt x="9681" y="6179"/>
                    </a:cubicBezTo>
                    <a:cubicBezTo>
                      <a:pt x="10001" y="5571"/>
                      <a:pt x="10257" y="4884"/>
                      <a:pt x="10417" y="4116"/>
                    </a:cubicBezTo>
                    <a:cubicBezTo>
                      <a:pt x="11177" y="786"/>
                      <a:pt x="8537" y="1"/>
                      <a:pt x="5876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5332927" y="1578979"/>
                <a:ext cx="49273" cy="50739"/>
              </a:xfrm>
              <a:custGeom>
                <a:avLst/>
                <a:gdLst/>
                <a:ahLst/>
                <a:cxnLst/>
                <a:rect l="l" t="t" r="r" b="b"/>
                <a:pathLst>
                  <a:path w="7663" h="7891" extrusionOk="0">
                    <a:moveTo>
                      <a:pt x="5274" y="0"/>
                    </a:moveTo>
                    <a:cubicBezTo>
                      <a:pt x="4857" y="0"/>
                      <a:pt x="4405" y="179"/>
                      <a:pt x="3936" y="626"/>
                    </a:cubicBezTo>
                    <a:cubicBezTo>
                      <a:pt x="1888" y="2546"/>
                      <a:pt x="0" y="7890"/>
                      <a:pt x="0" y="7890"/>
                    </a:cubicBezTo>
                    <a:cubicBezTo>
                      <a:pt x="2592" y="7361"/>
                      <a:pt x="7521" y="3474"/>
                      <a:pt x="7601" y="2625"/>
                    </a:cubicBezTo>
                    <a:cubicBezTo>
                      <a:pt x="7662" y="1985"/>
                      <a:pt x="6663" y="0"/>
                      <a:pt x="5274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5316671" y="1569243"/>
                <a:ext cx="28536" cy="54424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8464" extrusionOk="0">
                    <a:moveTo>
                      <a:pt x="2221" y="0"/>
                    </a:moveTo>
                    <a:cubicBezTo>
                      <a:pt x="1610" y="0"/>
                      <a:pt x="1073" y="436"/>
                      <a:pt x="1056" y="1180"/>
                    </a:cubicBezTo>
                    <a:cubicBezTo>
                      <a:pt x="1024" y="2556"/>
                      <a:pt x="0" y="5835"/>
                      <a:pt x="1984" y="8459"/>
                    </a:cubicBezTo>
                    <a:cubicBezTo>
                      <a:pt x="1986" y="8462"/>
                      <a:pt x="1988" y="8463"/>
                      <a:pt x="1991" y="8463"/>
                    </a:cubicBezTo>
                    <a:cubicBezTo>
                      <a:pt x="2178" y="8463"/>
                      <a:pt x="4437" y="2534"/>
                      <a:pt x="3665" y="1020"/>
                    </a:cubicBezTo>
                    <a:cubicBezTo>
                      <a:pt x="3312" y="314"/>
                      <a:pt x="2740" y="0"/>
                      <a:pt x="222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9"/>
              <p:cNvSpPr/>
              <p:nvPr/>
            </p:nvSpPr>
            <p:spPr>
              <a:xfrm>
                <a:off x="5305046" y="1496990"/>
                <a:ext cx="56803" cy="62557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9729" extrusionOk="0">
                    <a:moveTo>
                      <a:pt x="6721" y="0"/>
                    </a:moveTo>
                    <a:cubicBezTo>
                      <a:pt x="6081" y="784"/>
                      <a:pt x="5264" y="1920"/>
                      <a:pt x="5089" y="2944"/>
                    </a:cubicBezTo>
                    <a:cubicBezTo>
                      <a:pt x="4816" y="4672"/>
                      <a:pt x="4528" y="5232"/>
                      <a:pt x="3681" y="5472"/>
                    </a:cubicBezTo>
                    <a:cubicBezTo>
                      <a:pt x="3088" y="5632"/>
                      <a:pt x="1136" y="6480"/>
                      <a:pt x="1" y="7088"/>
                    </a:cubicBezTo>
                    <a:cubicBezTo>
                      <a:pt x="432" y="7713"/>
                      <a:pt x="1008" y="8289"/>
                      <a:pt x="1697" y="8848"/>
                    </a:cubicBezTo>
                    <a:cubicBezTo>
                      <a:pt x="2481" y="9467"/>
                      <a:pt x="3194" y="9728"/>
                      <a:pt x="3838" y="9728"/>
                    </a:cubicBezTo>
                    <a:cubicBezTo>
                      <a:pt x="7358" y="9728"/>
                      <a:pt x="8833" y="1920"/>
                      <a:pt x="8833" y="1920"/>
                    </a:cubicBezTo>
                    <a:cubicBezTo>
                      <a:pt x="8833" y="1920"/>
                      <a:pt x="8048" y="960"/>
                      <a:pt x="672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9"/>
              <p:cNvSpPr/>
              <p:nvPr/>
            </p:nvSpPr>
            <p:spPr>
              <a:xfrm>
                <a:off x="5317186" y="1562299"/>
                <a:ext cx="71257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11082" h="6180" extrusionOk="0">
                    <a:moveTo>
                      <a:pt x="5780" y="1"/>
                    </a:moveTo>
                    <a:cubicBezTo>
                      <a:pt x="3402" y="1"/>
                      <a:pt x="1008" y="628"/>
                      <a:pt x="1008" y="628"/>
                    </a:cubicBezTo>
                    <a:cubicBezTo>
                      <a:pt x="1008" y="628"/>
                      <a:pt x="97" y="2516"/>
                      <a:pt x="1" y="4948"/>
                    </a:cubicBezTo>
                    <a:cubicBezTo>
                      <a:pt x="369" y="4989"/>
                      <a:pt x="742" y="5014"/>
                      <a:pt x="1094" y="5014"/>
                    </a:cubicBezTo>
                    <a:cubicBezTo>
                      <a:pt x="1415" y="5014"/>
                      <a:pt x="1718" y="4994"/>
                      <a:pt x="1985" y="4948"/>
                    </a:cubicBezTo>
                    <a:cubicBezTo>
                      <a:pt x="2875" y="4788"/>
                      <a:pt x="3731" y="4662"/>
                      <a:pt x="4452" y="4662"/>
                    </a:cubicBezTo>
                    <a:cubicBezTo>
                      <a:pt x="5027" y="4662"/>
                      <a:pt x="5517" y="4742"/>
                      <a:pt x="5872" y="4948"/>
                    </a:cubicBezTo>
                    <a:cubicBezTo>
                      <a:pt x="6416" y="5268"/>
                      <a:pt x="8353" y="5891"/>
                      <a:pt x="9585" y="6179"/>
                    </a:cubicBezTo>
                    <a:cubicBezTo>
                      <a:pt x="9905" y="5571"/>
                      <a:pt x="10161" y="4884"/>
                      <a:pt x="10321" y="4116"/>
                    </a:cubicBezTo>
                    <a:cubicBezTo>
                      <a:pt x="11081" y="786"/>
                      <a:pt x="8441" y="1"/>
                      <a:pt x="5780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>
                <a:off x="5339614" y="1507689"/>
                <a:ext cx="72646" cy="66467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10337" extrusionOk="0">
                    <a:moveTo>
                      <a:pt x="9521" y="0"/>
                    </a:moveTo>
                    <a:lnTo>
                      <a:pt x="9521" y="0"/>
                    </a:lnTo>
                    <a:cubicBezTo>
                      <a:pt x="8353" y="16"/>
                      <a:pt x="7089" y="288"/>
                      <a:pt x="5761" y="960"/>
                    </a:cubicBezTo>
                    <a:cubicBezTo>
                      <a:pt x="1" y="3872"/>
                      <a:pt x="9025" y="10337"/>
                      <a:pt x="9025" y="10337"/>
                    </a:cubicBezTo>
                    <a:cubicBezTo>
                      <a:pt x="9025" y="10337"/>
                      <a:pt x="10033" y="10096"/>
                      <a:pt x="11297" y="9456"/>
                    </a:cubicBezTo>
                    <a:cubicBezTo>
                      <a:pt x="10465" y="8208"/>
                      <a:pt x="9185" y="6448"/>
                      <a:pt x="8833" y="5776"/>
                    </a:cubicBezTo>
                    <a:cubicBezTo>
                      <a:pt x="8385" y="4929"/>
                      <a:pt x="9393" y="1728"/>
                      <a:pt x="952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9"/>
              <p:cNvSpPr/>
              <p:nvPr/>
            </p:nvSpPr>
            <p:spPr>
              <a:xfrm>
                <a:off x="5292083" y="1538630"/>
                <a:ext cx="71412" cy="49312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7669" extrusionOk="0">
                    <a:moveTo>
                      <a:pt x="6967" y="0"/>
                    </a:moveTo>
                    <a:cubicBezTo>
                      <a:pt x="6222" y="0"/>
                      <a:pt x="5382" y="92"/>
                      <a:pt x="4528" y="373"/>
                    </a:cubicBezTo>
                    <a:cubicBezTo>
                      <a:pt x="2832" y="932"/>
                      <a:pt x="1089" y="2244"/>
                      <a:pt x="1" y="5092"/>
                    </a:cubicBezTo>
                    <a:cubicBezTo>
                      <a:pt x="1" y="5092"/>
                      <a:pt x="1699" y="7669"/>
                      <a:pt x="5501" y="7669"/>
                    </a:cubicBezTo>
                    <a:cubicBezTo>
                      <a:pt x="5674" y="7669"/>
                      <a:pt x="5851" y="7663"/>
                      <a:pt x="6032" y="7652"/>
                    </a:cubicBezTo>
                    <a:cubicBezTo>
                      <a:pt x="6881" y="7620"/>
                      <a:pt x="7585" y="7445"/>
                      <a:pt x="8176" y="7189"/>
                    </a:cubicBezTo>
                    <a:cubicBezTo>
                      <a:pt x="8705" y="6980"/>
                      <a:pt x="9136" y="6709"/>
                      <a:pt x="9488" y="6404"/>
                    </a:cubicBezTo>
                    <a:cubicBezTo>
                      <a:pt x="10768" y="5365"/>
                      <a:pt x="11105" y="4068"/>
                      <a:pt x="11105" y="4068"/>
                    </a:cubicBezTo>
                    <a:lnTo>
                      <a:pt x="10465" y="2453"/>
                    </a:lnTo>
                    <a:lnTo>
                      <a:pt x="9953" y="1173"/>
                    </a:lnTo>
                    <a:lnTo>
                      <a:pt x="9648" y="420"/>
                    </a:lnTo>
                    <a:cubicBezTo>
                      <a:pt x="9648" y="420"/>
                      <a:pt x="8976" y="181"/>
                      <a:pt x="7969" y="53"/>
                    </a:cubicBezTo>
                    <a:cubicBezTo>
                      <a:pt x="7662" y="21"/>
                      <a:pt x="7326" y="0"/>
                      <a:pt x="696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9"/>
              <p:cNvSpPr/>
              <p:nvPr/>
            </p:nvSpPr>
            <p:spPr>
              <a:xfrm>
                <a:off x="5297433" y="1565623"/>
                <a:ext cx="55832" cy="18930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2944" extrusionOk="0">
                    <a:moveTo>
                      <a:pt x="6506" y="1"/>
                    </a:moveTo>
                    <a:cubicBezTo>
                      <a:pt x="4705" y="1"/>
                      <a:pt x="1" y="958"/>
                      <a:pt x="1" y="958"/>
                    </a:cubicBezTo>
                    <a:cubicBezTo>
                      <a:pt x="1" y="958"/>
                      <a:pt x="2241" y="2735"/>
                      <a:pt x="5249" y="2927"/>
                    </a:cubicBezTo>
                    <a:cubicBezTo>
                      <a:pt x="5442" y="2938"/>
                      <a:pt x="5624" y="2943"/>
                      <a:pt x="5797" y="2943"/>
                    </a:cubicBezTo>
                    <a:cubicBezTo>
                      <a:pt x="8323" y="2943"/>
                      <a:pt x="8682" y="1797"/>
                      <a:pt x="8592" y="1182"/>
                    </a:cubicBezTo>
                    <a:cubicBezTo>
                      <a:pt x="8496" y="527"/>
                      <a:pt x="7137" y="94"/>
                      <a:pt x="7137" y="94"/>
                    </a:cubicBezTo>
                    <a:cubicBezTo>
                      <a:pt x="7036" y="29"/>
                      <a:pt x="6814" y="1"/>
                      <a:pt x="6506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9"/>
              <p:cNvSpPr/>
              <p:nvPr/>
            </p:nvSpPr>
            <p:spPr>
              <a:xfrm>
                <a:off x="5299696" y="1544276"/>
                <a:ext cx="45081" cy="23090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3591" extrusionOk="0">
                    <a:moveTo>
                      <a:pt x="4604" y="1"/>
                    </a:moveTo>
                    <a:cubicBezTo>
                      <a:pt x="4076" y="1"/>
                      <a:pt x="3493" y="108"/>
                      <a:pt x="2913" y="359"/>
                    </a:cubicBezTo>
                    <a:cubicBezTo>
                      <a:pt x="816" y="1287"/>
                      <a:pt x="1" y="3591"/>
                      <a:pt x="1" y="3591"/>
                    </a:cubicBezTo>
                    <a:cubicBezTo>
                      <a:pt x="1" y="3591"/>
                      <a:pt x="6017" y="2663"/>
                      <a:pt x="6593" y="1558"/>
                    </a:cubicBezTo>
                    <a:cubicBezTo>
                      <a:pt x="7011" y="746"/>
                      <a:pt x="5998" y="1"/>
                      <a:pt x="460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9"/>
              <p:cNvSpPr/>
              <p:nvPr/>
            </p:nvSpPr>
            <p:spPr>
              <a:xfrm>
                <a:off x="5341980" y="1488965"/>
                <a:ext cx="54121" cy="68415"/>
              </a:xfrm>
              <a:custGeom>
                <a:avLst/>
                <a:gdLst/>
                <a:ahLst/>
                <a:cxnLst/>
                <a:rect l="l" t="t" r="r" b="b"/>
                <a:pathLst>
                  <a:path w="8417" h="10640" extrusionOk="0">
                    <a:moveTo>
                      <a:pt x="6353" y="0"/>
                    </a:moveTo>
                    <a:cubicBezTo>
                      <a:pt x="6353" y="0"/>
                      <a:pt x="2976" y="32"/>
                      <a:pt x="928" y="3680"/>
                    </a:cubicBezTo>
                    <a:cubicBezTo>
                      <a:pt x="768" y="3968"/>
                      <a:pt x="640" y="4240"/>
                      <a:pt x="544" y="4512"/>
                    </a:cubicBezTo>
                    <a:cubicBezTo>
                      <a:pt x="0" y="5792"/>
                      <a:pt x="17" y="6912"/>
                      <a:pt x="209" y="7777"/>
                    </a:cubicBezTo>
                    <a:cubicBezTo>
                      <a:pt x="497" y="9104"/>
                      <a:pt x="1216" y="9904"/>
                      <a:pt x="1216" y="9904"/>
                    </a:cubicBezTo>
                    <a:lnTo>
                      <a:pt x="1585" y="9968"/>
                    </a:lnTo>
                    <a:lnTo>
                      <a:pt x="2705" y="10177"/>
                    </a:lnTo>
                    <a:lnTo>
                      <a:pt x="5073" y="10640"/>
                    </a:lnTo>
                    <a:cubicBezTo>
                      <a:pt x="5073" y="10640"/>
                      <a:pt x="6097" y="9857"/>
                      <a:pt x="6945" y="8496"/>
                    </a:cubicBezTo>
                    <a:cubicBezTo>
                      <a:pt x="7201" y="8080"/>
                      <a:pt x="7441" y="7617"/>
                      <a:pt x="7633" y="7104"/>
                    </a:cubicBezTo>
                    <a:cubicBezTo>
                      <a:pt x="8337" y="5264"/>
                      <a:pt x="8417" y="2800"/>
                      <a:pt x="635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9"/>
              <p:cNvSpPr/>
              <p:nvPr/>
            </p:nvSpPr>
            <p:spPr>
              <a:xfrm>
                <a:off x="5339202" y="1493177"/>
                <a:ext cx="40342" cy="46116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7172" extrusionOk="0">
                    <a:moveTo>
                      <a:pt x="6273" y="1"/>
                    </a:moveTo>
                    <a:lnTo>
                      <a:pt x="6273" y="1"/>
                    </a:lnTo>
                    <a:cubicBezTo>
                      <a:pt x="6273" y="1"/>
                      <a:pt x="3568" y="929"/>
                      <a:pt x="1793" y="3361"/>
                    </a:cubicBezTo>
                    <a:cubicBezTo>
                      <a:pt x="1" y="5809"/>
                      <a:pt x="848" y="6849"/>
                      <a:pt x="1456" y="7122"/>
                    </a:cubicBezTo>
                    <a:cubicBezTo>
                      <a:pt x="1535" y="7157"/>
                      <a:pt x="1622" y="7172"/>
                      <a:pt x="1713" y="7172"/>
                    </a:cubicBezTo>
                    <a:cubicBezTo>
                      <a:pt x="2328" y="7172"/>
                      <a:pt x="3152" y="6481"/>
                      <a:pt x="3152" y="6481"/>
                    </a:cubicBezTo>
                    <a:cubicBezTo>
                      <a:pt x="3905" y="6145"/>
                      <a:pt x="6273" y="1"/>
                      <a:pt x="6273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9"/>
              <p:cNvSpPr/>
              <p:nvPr/>
            </p:nvSpPr>
            <p:spPr>
              <a:xfrm>
                <a:off x="5366163" y="1497498"/>
                <a:ext cx="25617" cy="45338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7051" extrusionOk="0">
                    <a:moveTo>
                      <a:pt x="2480" y="1"/>
                    </a:moveTo>
                    <a:cubicBezTo>
                      <a:pt x="2480" y="1"/>
                      <a:pt x="0" y="5569"/>
                      <a:pt x="640" y="6657"/>
                    </a:cubicBezTo>
                    <a:cubicBezTo>
                      <a:pt x="794" y="6926"/>
                      <a:pt x="1033" y="7050"/>
                      <a:pt x="1310" y="7050"/>
                    </a:cubicBezTo>
                    <a:cubicBezTo>
                      <a:pt x="2153" y="7050"/>
                      <a:pt x="3351" y="5902"/>
                      <a:pt x="3616" y="4193"/>
                    </a:cubicBezTo>
                    <a:cubicBezTo>
                      <a:pt x="3984" y="1921"/>
                      <a:pt x="2480" y="1"/>
                      <a:pt x="2480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9"/>
              <p:cNvSpPr/>
              <p:nvPr/>
            </p:nvSpPr>
            <p:spPr>
              <a:xfrm>
                <a:off x="5345478" y="1537466"/>
                <a:ext cx="63490" cy="55427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8620" extrusionOk="0">
                    <a:moveTo>
                      <a:pt x="4067" y="1"/>
                    </a:moveTo>
                    <a:cubicBezTo>
                      <a:pt x="2764" y="1"/>
                      <a:pt x="1905" y="874"/>
                      <a:pt x="1905" y="874"/>
                    </a:cubicBezTo>
                    <a:lnTo>
                      <a:pt x="1649" y="1354"/>
                    </a:lnTo>
                    <a:lnTo>
                      <a:pt x="1041" y="2425"/>
                    </a:lnTo>
                    <a:lnTo>
                      <a:pt x="0" y="4298"/>
                    </a:lnTo>
                    <a:cubicBezTo>
                      <a:pt x="0" y="4298"/>
                      <a:pt x="273" y="5465"/>
                      <a:pt x="1184" y="6585"/>
                    </a:cubicBezTo>
                    <a:cubicBezTo>
                      <a:pt x="1408" y="6873"/>
                      <a:pt x="1664" y="7146"/>
                      <a:pt x="1984" y="7385"/>
                    </a:cubicBezTo>
                    <a:cubicBezTo>
                      <a:pt x="2815" y="8086"/>
                      <a:pt x="3978" y="8620"/>
                      <a:pt x="5583" y="8620"/>
                    </a:cubicBezTo>
                    <a:cubicBezTo>
                      <a:pt x="6361" y="8620"/>
                      <a:pt x="7243" y="8494"/>
                      <a:pt x="8241" y="8202"/>
                    </a:cubicBezTo>
                    <a:cubicBezTo>
                      <a:pt x="8241" y="8202"/>
                      <a:pt x="9873" y="4697"/>
                      <a:pt x="7089" y="1610"/>
                    </a:cubicBezTo>
                    <a:lnTo>
                      <a:pt x="7057" y="1578"/>
                    </a:lnTo>
                    <a:cubicBezTo>
                      <a:pt x="7057" y="1561"/>
                      <a:pt x="7041" y="1561"/>
                      <a:pt x="7041" y="1561"/>
                    </a:cubicBezTo>
                    <a:cubicBezTo>
                      <a:pt x="6817" y="1322"/>
                      <a:pt x="6609" y="1113"/>
                      <a:pt x="6401" y="953"/>
                    </a:cubicBezTo>
                    <a:cubicBezTo>
                      <a:pt x="5542" y="236"/>
                      <a:pt x="4745" y="1"/>
                      <a:pt x="406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9"/>
              <p:cNvSpPr/>
              <p:nvPr/>
            </p:nvSpPr>
            <p:spPr>
              <a:xfrm>
                <a:off x="5368111" y="1543671"/>
                <a:ext cx="36426" cy="39332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6117" extrusionOk="0">
                    <a:moveTo>
                      <a:pt x="1380" y="1"/>
                    </a:moveTo>
                    <a:cubicBezTo>
                      <a:pt x="957" y="1"/>
                      <a:pt x="646" y="195"/>
                      <a:pt x="465" y="389"/>
                    </a:cubicBezTo>
                    <a:cubicBezTo>
                      <a:pt x="0" y="884"/>
                      <a:pt x="544" y="2213"/>
                      <a:pt x="544" y="2213"/>
                    </a:cubicBezTo>
                    <a:cubicBezTo>
                      <a:pt x="625" y="3013"/>
                      <a:pt x="4625" y="6117"/>
                      <a:pt x="4625" y="6117"/>
                    </a:cubicBezTo>
                    <a:cubicBezTo>
                      <a:pt x="4625" y="6117"/>
                      <a:pt x="5665" y="4357"/>
                      <a:pt x="3921" y="1893"/>
                    </a:cubicBezTo>
                    <a:cubicBezTo>
                      <a:pt x="2872" y="423"/>
                      <a:pt x="2004" y="1"/>
                      <a:pt x="1380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9"/>
              <p:cNvSpPr/>
              <p:nvPr/>
            </p:nvSpPr>
            <p:spPr>
              <a:xfrm>
                <a:off x="5353605" y="1566234"/>
                <a:ext cx="39313" cy="21045"/>
              </a:xfrm>
              <a:custGeom>
                <a:avLst/>
                <a:gdLst/>
                <a:ahLst/>
                <a:cxnLst/>
                <a:rect l="l" t="t" r="r" b="b"/>
                <a:pathLst>
                  <a:path w="6114" h="3273" extrusionOk="0">
                    <a:moveTo>
                      <a:pt x="1618" y="0"/>
                    </a:moveTo>
                    <a:cubicBezTo>
                      <a:pt x="1561" y="0"/>
                      <a:pt x="1507" y="5"/>
                      <a:pt x="1456" y="16"/>
                    </a:cubicBezTo>
                    <a:cubicBezTo>
                      <a:pt x="240" y="272"/>
                      <a:pt x="1" y="1759"/>
                      <a:pt x="2049" y="2815"/>
                    </a:cubicBezTo>
                    <a:cubicBezTo>
                      <a:pt x="2712" y="3157"/>
                      <a:pt x="3371" y="3273"/>
                      <a:pt x="3960" y="3273"/>
                    </a:cubicBezTo>
                    <a:cubicBezTo>
                      <a:pt x="5191" y="3273"/>
                      <a:pt x="6113" y="2768"/>
                      <a:pt x="6113" y="2768"/>
                    </a:cubicBezTo>
                    <a:cubicBezTo>
                      <a:pt x="6113" y="2768"/>
                      <a:pt x="2963" y="0"/>
                      <a:pt x="1618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9"/>
              <p:cNvSpPr/>
              <p:nvPr/>
            </p:nvSpPr>
            <p:spPr>
              <a:xfrm>
                <a:off x="5321198" y="1514865"/>
                <a:ext cx="69868" cy="70093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10901" extrusionOk="0">
                    <a:moveTo>
                      <a:pt x="5965" y="0"/>
                    </a:moveTo>
                    <a:cubicBezTo>
                      <a:pt x="4857" y="0"/>
                      <a:pt x="4047" y="348"/>
                      <a:pt x="3776" y="484"/>
                    </a:cubicBezTo>
                    <a:cubicBezTo>
                      <a:pt x="3232" y="1764"/>
                      <a:pt x="3249" y="2884"/>
                      <a:pt x="3441" y="3749"/>
                    </a:cubicBezTo>
                    <a:cubicBezTo>
                      <a:pt x="3134" y="3717"/>
                      <a:pt x="2798" y="3696"/>
                      <a:pt x="2439" y="3696"/>
                    </a:cubicBezTo>
                    <a:cubicBezTo>
                      <a:pt x="1694" y="3696"/>
                      <a:pt x="854" y="3788"/>
                      <a:pt x="0" y="4069"/>
                    </a:cubicBezTo>
                    <a:cubicBezTo>
                      <a:pt x="0" y="4325"/>
                      <a:pt x="49" y="4596"/>
                      <a:pt x="128" y="4869"/>
                    </a:cubicBezTo>
                    <a:cubicBezTo>
                      <a:pt x="401" y="5669"/>
                      <a:pt x="337" y="5957"/>
                      <a:pt x="337" y="7124"/>
                    </a:cubicBezTo>
                    <a:cubicBezTo>
                      <a:pt x="337" y="8276"/>
                      <a:pt x="288" y="8901"/>
                      <a:pt x="1265" y="9012"/>
                    </a:cubicBezTo>
                    <a:cubicBezTo>
                      <a:pt x="2240" y="9140"/>
                      <a:pt x="3008" y="9221"/>
                      <a:pt x="3185" y="9812"/>
                    </a:cubicBezTo>
                    <a:cubicBezTo>
                      <a:pt x="3313" y="10213"/>
                      <a:pt x="3345" y="10644"/>
                      <a:pt x="3648" y="10885"/>
                    </a:cubicBezTo>
                    <a:cubicBezTo>
                      <a:pt x="4177" y="10676"/>
                      <a:pt x="4608" y="10405"/>
                      <a:pt x="4960" y="10100"/>
                    </a:cubicBezTo>
                    <a:cubicBezTo>
                      <a:pt x="5184" y="10388"/>
                      <a:pt x="5440" y="10661"/>
                      <a:pt x="5760" y="10900"/>
                    </a:cubicBezTo>
                    <a:cubicBezTo>
                      <a:pt x="6368" y="10740"/>
                      <a:pt x="6944" y="10501"/>
                      <a:pt x="7249" y="10228"/>
                    </a:cubicBezTo>
                    <a:cubicBezTo>
                      <a:pt x="7776" y="9748"/>
                      <a:pt x="8017" y="8948"/>
                      <a:pt x="8849" y="8517"/>
                    </a:cubicBezTo>
                    <a:cubicBezTo>
                      <a:pt x="9681" y="8069"/>
                      <a:pt x="10449" y="8180"/>
                      <a:pt x="10513" y="7380"/>
                    </a:cubicBezTo>
                    <a:cubicBezTo>
                      <a:pt x="10559" y="6637"/>
                      <a:pt x="10606" y="5071"/>
                      <a:pt x="10797" y="5071"/>
                    </a:cubicBezTo>
                    <a:cubicBezTo>
                      <a:pt x="10803" y="5071"/>
                      <a:pt x="10810" y="5072"/>
                      <a:pt x="10817" y="5076"/>
                    </a:cubicBezTo>
                    <a:cubicBezTo>
                      <a:pt x="10593" y="4837"/>
                      <a:pt x="10385" y="4628"/>
                      <a:pt x="10177" y="4468"/>
                    </a:cubicBezTo>
                    <a:cubicBezTo>
                      <a:pt x="10433" y="4052"/>
                      <a:pt x="10673" y="3589"/>
                      <a:pt x="10865" y="3076"/>
                    </a:cubicBezTo>
                    <a:cubicBezTo>
                      <a:pt x="10801" y="2628"/>
                      <a:pt x="10593" y="1732"/>
                      <a:pt x="10065" y="1476"/>
                    </a:cubicBezTo>
                    <a:cubicBezTo>
                      <a:pt x="9361" y="1156"/>
                      <a:pt x="8049" y="1284"/>
                      <a:pt x="7761" y="1124"/>
                    </a:cubicBezTo>
                    <a:cubicBezTo>
                      <a:pt x="7456" y="980"/>
                      <a:pt x="7697" y="68"/>
                      <a:pt x="6176" y="4"/>
                    </a:cubicBezTo>
                    <a:cubicBezTo>
                      <a:pt x="6105" y="2"/>
                      <a:pt x="6034" y="0"/>
                      <a:pt x="5965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9"/>
              <p:cNvSpPr/>
              <p:nvPr/>
            </p:nvSpPr>
            <p:spPr>
              <a:xfrm>
                <a:off x="5328503" y="1530625"/>
                <a:ext cx="53813" cy="41769"/>
              </a:xfrm>
              <a:custGeom>
                <a:avLst/>
                <a:gdLst/>
                <a:ahLst/>
                <a:cxnLst/>
                <a:rect l="l" t="t" r="r" b="b"/>
                <a:pathLst>
                  <a:path w="8369" h="6496" extrusionOk="0">
                    <a:moveTo>
                      <a:pt x="4442" y="0"/>
                    </a:moveTo>
                    <a:cubicBezTo>
                      <a:pt x="4288" y="0"/>
                      <a:pt x="4133" y="19"/>
                      <a:pt x="4001" y="49"/>
                    </a:cubicBezTo>
                    <a:cubicBezTo>
                      <a:pt x="3704" y="106"/>
                      <a:pt x="3245" y="487"/>
                      <a:pt x="2866" y="487"/>
                    </a:cubicBezTo>
                    <a:cubicBezTo>
                      <a:pt x="2816" y="487"/>
                      <a:pt x="2768" y="480"/>
                      <a:pt x="2721" y="465"/>
                    </a:cubicBezTo>
                    <a:cubicBezTo>
                      <a:pt x="2439" y="383"/>
                      <a:pt x="2175" y="112"/>
                      <a:pt x="1871" y="112"/>
                    </a:cubicBezTo>
                    <a:cubicBezTo>
                      <a:pt x="1760" y="112"/>
                      <a:pt x="1644" y="148"/>
                      <a:pt x="1520" y="241"/>
                    </a:cubicBezTo>
                    <a:cubicBezTo>
                      <a:pt x="1057" y="593"/>
                      <a:pt x="784" y="1266"/>
                      <a:pt x="784" y="1266"/>
                    </a:cubicBezTo>
                    <a:cubicBezTo>
                      <a:pt x="784" y="1266"/>
                      <a:pt x="65" y="1569"/>
                      <a:pt x="304" y="2401"/>
                    </a:cubicBezTo>
                    <a:cubicBezTo>
                      <a:pt x="545" y="3250"/>
                      <a:pt x="1" y="3378"/>
                      <a:pt x="368" y="4033"/>
                    </a:cubicBezTo>
                    <a:cubicBezTo>
                      <a:pt x="720" y="4690"/>
                      <a:pt x="656" y="4865"/>
                      <a:pt x="1008" y="4978"/>
                    </a:cubicBezTo>
                    <a:cubicBezTo>
                      <a:pt x="1360" y="5106"/>
                      <a:pt x="2576" y="5729"/>
                      <a:pt x="2960" y="6066"/>
                    </a:cubicBezTo>
                    <a:cubicBezTo>
                      <a:pt x="3344" y="6418"/>
                      <a:pt x="3696" y="6194"/>
                      <a:pt x="4321" y="6386"/>
                    </a:cubicBezTo>
                    <a:cubicBezTo>
                      <a:pt x="4547" y="6455"/>
                      <a:pt x="4845" y="6496"/>
                      <a:pt x="5138" y="6496"/>
                    </a:cubicBezTo>
                    <a:cubicBezTo>
                      <a:pt x="5653" y="6496"/>
                      <a:pt x="6153" y="6372"/>
                      <a:pt x="6224" y="6066"/>
                    </a:cubicBezTo>
                    <a:cubicBezTo>
                      <a:pt x="6337" y="5601"/>
                      <a:pt x="6736" y="5761"/>
                      <a:pt x="7120" y="5185"/>
                    </a:cubicBezTo>
                    <a:cubicBezTo>
                      <a:pt x="7504" y="4594"/>
                      <a:pt x="7152" y="4018"/>
                      <a:pt x="7633" y="3666"/>
                    </a:cubicBezTo>
                    <a:cubicBezTo>
                      <a:pt x="8097" y="3314"/>
                      <a:pt x="8369" y="2881"/>
                      <a:pt x="8289" y="2258"/>
                    </a:cubicBezTo>
                    <a:cubicBezTo>
                      <a:pt x="8209" y="1633"/>
                      <a:pt x="7361" y="1441"/>
                      <a:pt x="7393" y="929"/>
                    </a:cubicBezTo>
                    <a:cubicBezTo>
                      <a:pt x="7440" y="433"/>
                      <a:pt x="6736" y="161"/>
                      <a:pt x="6337" y="161"/>
                    </a:cubicBezTo>
                    <a:cubicBezTo>
                      <a:pt x="6071" y="161"/>
                      <a:pt x="5688" y="292"/>
                      <a:pt x="5404" y="292"/>
                    </a:cubicBezTo>
                    <a:cubicBezTo>
                      <a:pt x="5279" y="292"/>
                      <a:pt x="5173" y="267"/>
                      <a:pt x="5104" y="193"/>
                    </a:cubicBezTo>
                    <a:cubicBezTo>
                      <a:pt x="4955" y="53"/>
                      <a:pt x="4699" y="0"/>
                      <a:pt x="444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9"/>
              <p:cNvSpPr/>
              <p:nvPr/>
            </p:nvSpPr>
            <p:spPr>
              <a:xfrm>
                <a:off x="5336836" y="1535512"/>
                <a:ext cx="42393" cy="29803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4635" extrusionOk="0">
                    <a:moveTo>
                      <a:pt x="4615" y="0"/>
                    </a:moveTo>
                    <a:cubicBezTo>
                      <a:pt x="4513" y="0"/>
                      <a:pt x="4406" y="31"/>
                      <a:pt x="4273" y="90"/>
                    </a:cubicBezTo>
                    <a:cubicBezTo>
                      <a:pt x="3997" y="204"/>
                      <a:pt x="3837" y="451"/>
                      <a:pt x="3502" y="451"/>
                    </a:cubicBezTo>
                    <a:cubicBezTo>
                      <a:pt x="3371" y="451"/>
                      <a:pt x="3212" y="413"/>
                      <a:pt x="3008" y="314"/>
                    </a:cubicBezTo>
                    <a:cubicBezTo>
                      <a:pt x="2747" y="180"/>
                      <a:pt x="2559" y="126"/>
                      <a:pt x="2407" y="126"/>
                    </a:cubicBezTo>
                    <a:cubicBezTo>
                      <a:pt x="2141" y="126"/>
                      <a:pt x="1983" y="290"/>
                      <a:pt x="1728" y="474"/>
                    </a:cubicBezTo>
                    <a:cubicBezTo>
                      <a:pt x="1728" y="474"/>
                      <a:pt x="1708" y="473"/>
                      <a:pt x="1672" y="473"/>
                    </a:cubicBezTo>
                    <a:cubicBezTo>
                      <a:pt x="1452" y="473"/>
                      <a:pt x="648" y="497"/>
                      <a:pt x="593" y="841"/>
                    </a:cubicBezTo>
                    <a:cubicBezTo>
                      <a:pt x="529" y="1225"/>
                      <a:pt x="529" y="1673"/>
                      <a:pt x="337" y="1882"/>
                    </a:cubicBezTo>
                    <a:cubicBezTo>
                      <a:pt x="145" y="2074"/>
                      <a:pt x="0" y="2665"/>
                      <a:pt x="209" y="2825"/>
                    </a:cubicBezTo>
                    <a:cubicBezTo>
                      <a:pt x="401" y="2985"/>
                      <a:pt x="625" y="2889"/>
                      <a:pt x="1376" y="3305"/>
                    </a:cubicBezTo>
                    <a:cubicBezTo>
                      <a:pt x="2129" y="3738"/>
                      <a:pt x="2001" y="4122"/>
                      <a:pt x="2481" y="4250"/>
                    </a:cubicBezTo>
                    <a:cubicBezTo>
                      <a:pt x="2864" y="4361"/>
                      <a:pt x="3401" y="4635"/>
                      <a:pt x="3817" y="4635"/>
                    </a:cubicBezTo>
                    <a:cubicBezTo>
                      <a:pt x="3939" y="4635"/>
                      <a:pt x="4051" y="4611"/>
                      <a:pt x="4145" y="4553"/>
                    </a:cubicBezTo>
                    <a:cubicBezTo>
                      <a:pt x="4576" y="4297"/>
                      <a:pt x="5088" y="4361"/>
                      <a:pt x="5088" y="3834"/>
                    </a:cubicBezTo>
                    <a:cubicBezTo>
                      <a:pt x="5088" y="3305"/>
                      <a:pt x="4544" y="3273"/>
                      <a:pt x="5329" y="2857"/>
                    </a:cubicBezTo>
                    <a:cubicBezTo>
                      <a:pt x="6097" y="2426"/>
                      <a:pt x="6593" y="2074"/>
                      <a:pt x="6097" y="1417"/>
                    </a:cubicBezTo>
                    <a:cubicBezTo>
                      <a:pt x="5617" y="762"/>
                      <a:pt x="5873" y="762"/>
                      <a:pt x="5361" y="378"/>
                    </a:cubicBezTo>
                    <a:cubicBezTo>
                      <a:pt x="5009" y="122"/>
                      <a:pt x="4820" y="0"/>
                      <a:pt x="4615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9"/>
              <p:cNvSpPr/>
              <p:nvPr/>
            </p:nvSpPr>
            <p:spPr>
              <a:xfrm>
                <a:off x="5344038" y="1540090"/>
                <a:ext cx="30568" cy="18223"/>
              </a:xfrm>
              <a:custGeom>
                <a:avLst/>
                <a:gdLst/>
                <a:ahLst/>
                <a:cxnLst/>
                <a:rect l="l" t="t" r="r" b="b"/>
                <a:pathLst>
                  <a:path w="4754" h="2834" extrusionOk="0">
                    <a:moveTo>
                      <a:pt x="1169" y="1"/>
                    </a:moveTo>
                    <a:cubicBezTo>
                      <a:pt x="1169" y="1"/>
                      <a:pt x="0" y="481"/>
                      <a:pt x="160" y="1010"/>
                    </a:cubicBezTo>
                    <a:cubicBezTo>
                      <a:pt x="337" y="1522"/>
                      <a:pt x="1297" y="1921"/>
                      <a:pt x="1504" y="2241"/>
                    </a:cubicBezTo>
                    <a:cubicBezTo>
                      <a:pt x="1647" y="2479"/>
                      <a:pt x="2136" y="2833"/>
                      <a:pt x="2522" y="2833"/>
                    </a:cubicBezTo>
                    <a:cubicBezTo>
                      <a:pt x="2655" y="2833"/>
                      <a:pt x="2775" y="2791"/>
                      <a:pt x="2865" y="2689"/>
                    </a:cubicBezTo>
                    <a:cubicBezTo>
                      <a:pt x="3217" y="2305"/>
                      <a:pt x="3537" y="1729"/>
                      <a:pt x="3936" y="1362"/>
                    </a:cubicBezTo>
                    <a:cubicBezTo>
                      <a:pt x="4320" y="1010"/>
                      <a:pt x="4753" y="353"/>
                      <a:pt x="3968" y="321"/>
                    </a:cubicBezTo>
                    <a:cubicBezTo>
                      <a:pt x="3896" y="318"/>
                      <a:pt x="3831" y="317"/>
                      <a:pt x="3772" y="317"/>
                    </a:cubicBezTo>
                    <a:cubicBezTo>
                      <a:pt x="3305" y="317"/>
                      <a:pt x="3239" y="400"/>
                      <a:pt x="2966" y="400"/>
                    </a:cubicBezTo>
                    <a:cubicBezTo>
                      <a:pt x="2903" y="400"/>
                      <a:pt x="2829" y="396"/>
                      <a:pt x="2737" y="385"/>
                    </a:cubicBezTo>
                    <a:cubicBezTo>
                      <a:pt x="2176" y="321"/>
                      <a:pt x="2240" y="289"/>
                      <a:pt x="1856" y="225"/>
                    </a:cubicBezTo>
                    <a:cubicBezTo>
                      <a:pt x="1472" y="161"/>
                      <a:pt x="1169" y="1"/>
                      <a:pt x="1169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9"/>
              <p:cNvSpPr/>
              <p:nvPr/>
            </p:nvSpPr>
            <p:spPr>
              <a:xfrm>
                <a:off x="5351856" y="1544334"/>
                <a:ext cx="13381" cy="7806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214" extrusionOk="0">
                    <a:moveTo>
                      <a:pt x="879" y="1"/>
                    </a:moveTo>
                    <a:cubicBezTo>
                      <a:pt x="807" y="1"/>
                      <a:pt x="721" y="23"/>
                      <a:pt x="608" y="77"/>
                    </a:cubicBezTo>
                    <a:cubicBezTo>
                      <a:pt x="209" y="269"/>
                      <a:pt x="0" y="269"/>
                      <a:pt x="160" y="557"/>
                    </a:cubicBezTo>
                    <a:cubicBezTo>
                      <a:pt x="337" y="862"/>
                      <a:pt x="689" y="1086"/>
                      <a:pt x="785" y="1086"/>
                    </a:cubicBezTo>
                    <a:cubicBezTo>
                      <a:pt x="864" y="1086"/>
                      <a:pt x="1312" y="1214"/>
                      <a:pt x="1312" y="1214"/>
                    </a:cubicBezTo>
                    <a:cubicBezTo>
                      <a:pt x="1312" y="1214"/>
                      <a:pt x="2080" y="1069"/>
                      <a:pt x="1824" y="734"/>
                    </a:cubicBezTo>
                    <a:cubicBezTo>
                      <a:pt x="1585" y="397"/>
                      <a:pt x="1664" y="478"/>
                      <a:pt x="1361" y="286"/>
                    </a:cubicBezTo>
                    <a:cubicBezTo>
                      <a:pt x="1154" y="147"/>
                      <a:pt x="1063" y="1"/>
                      <a:pt x="879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9"/>
              <p:cNvSpPr/>
              <p:nvPr/>
            </p:nvSpPr>
            <p:spPr>
              <a:xfrm>
                <a:off x="5352474" y="1546372"/>
                <a:ext cx="5260" cy="915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1424" extrusionOk="0">
                    <a:moveTo>
                      <a:pt x="817" y="1"/>
                    </a:moveTo>
                    <a:cubicBezTo>
                      <a:pt x="817" y="1"/>
                      <a:pt x="0" y="464"/>
                      <a:pt x="113" y="1360"/>
                    </a:cubicBezTo>
                    <a:lnTo>
                      <a:pt x="113" y="1424"/>
                    </a:lnTo>
                    <a:cubicBezTo>
                      <a:pt x="113" y="1424"/>
                      <a:pt x="224" y="1377"/>
                      <a:pt x="273" y="1121"/>
                    </a:cubicBezTo>
                    <a:cubicBezTo>
                      <a:pt x="320" y="848"/>
                      <a:pt x="817" y="1"/>
                      <a:pt x="817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9"/>
              <p:cNvSpPr/>
              <p:nvPr/>
            </p:nvSpPr>
            <p:spPr>
              <a:xfrm>
                <a:off x="5357316" y="1546751"/>
                <a:ext cx="2984" cy="1114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733" extrusionOk="0">
                    <a:moveTo>
                      <a:pt x="176" y="1"/>
                    </a:moveTo>
                    <a:cubicBezTo>
                      <a:pt x="171" y="1"/>
                      <a:pt x="165" y="2"/>
                      <a:pt x="160" y="6"/>
                    </a:cubicBezTo>
                    <a:cubicBezTo>
                      <a:pt x="160" y="6"/>
                      <a:pt x="463" y="1237"/>
                      <a:pt x="0" y="1717"/>
                    </a:cubicBezTo>
                    <a:cubicBezTo>
                      <a:pt x="0" y="1717"/>
                      <a:pt x="36" y="1733"/>
                      <a:pt x="84" y="1733"/>
                    </a:cubicBezTo>
                    <a:cubicBezTo>
                      <a:pt x="132" y="1733"/>
                      <a:pt x="191" y="1717"/>
                      <a:pt x="239" y="1653"/>
                    </a:cubicBezTo>
                    <a:cubicBezTo>
                      <a:pt x="335" y="1525"/>
                      <a:pt x="463" y="1094"/>
                      <a:pt x="384" y="693"/>
                    </a:cubicBezTo>
                    <a:cubicBezTo>
                      <a:pt x="309" y="305"/>
                      <a:pt x="248" y="1"/>
                      <a:pt x="176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9"/>
              <p:cNvSpPr/>
              <p:nvPr/>
            </p:nvSpPr>
            <p:spPr>
              <a:xfrm>
                <a:off x="5353194" y="1547979"/>
                <a:ext cx="4520" cy="986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34" extrusionOk="0">
                    <a:moveTo>
                      <a:pt x="592" y="1"/>
                    </a:moveTo>
                    <a:cubicBezTo>
                      <a:pt x="568" y="1"/>
                      <a:pt x="560" y="22"/>
                      <a:pt x="560" y="22"/>
                    </a:cubicBezTo>
                    <a:cubicBezTo>
                      <a:pt x="560" y="22"/>
                      <a:pt x="1" y="1398"/>
                      <a:pt x="129" y="1526"/>
                    </a:cubicBezTo>
                    <a:cubicBezTo>
                      <a:pt x="134" y="1531"/>
                      <a:pt x="139" y="1533"/>
                      <a:pt x="145" y="1533"/>
                    </a:cubicBezTo>
                    <a:cubicBezTo>
                      <a:pt x="291" y="1533"/>
                      <a:pt x="703" y="53"/>
                      <a:pt x="641" y="22"/>
                    </a:cubicBezTo>
                    <a:cubicBezTo>
                      <a:pt x="620" y="6"/>
                      <a:pt x="604" y="1"/>
                      <a:pt x="592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9"/>
              <p:cNvSpPr/>
              <p:nvPr/>
            </p:nvSpPr>
            <p:spPr>
              <a:xfrm>
                <a:off x="5354943" y="1548635"/>
                <a:ext cx="3704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458" extrusionOk="0">
                    <a:moveTo>
                      <a:pt x="512" y="1"/>
                    </a:moveTo>
                    <a:cubicBezTo>
                      <a:pt x="448" y="1"/>
                      <a:pt x="369" y="33"/>
                      <a:pt x="433" y="33"/>
                    </a:cubicBezTo>
                    <a:cubicBezTo>
                      <a:pt x="433" y="33"/>
                      <a:pt x="0" y="1392"/>
                      <a:pt x="128" y="1456"/>
                    </a:cubicBezTo>
                    <a:cubicBezTo>
                      <a:pt x="131" y="1457"/>
                      <a:pt x="133" y="1457"/>
                      <a:pt x="135" y="1457"/>
                    </a:cubicBezTo>
                    <a:cubicBezTo>
                      <a:pt x="283" y="1457"/>
                      <a:pt x="575" y="16"/>
                      <a:pt x="512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9"/>
              <p:cNvSpPr/>
              <p:nvPr/>
            </p:nvSpPr>
            <p:spPr>
              <a:xfrm>
                <a:off x="5356383" y="1551516"/>
                <a:ext cx="2469" cy="566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881" extrusionOk="0">
                    <a:moveTo>
                      <a:pt x="305" y="1"/>
                    </a:moveTo>
                    <a:cubicBezTo>
                      <a:pt x="305" y="1"/>
                      <a:pt x="0" y="865"/>
                      <a:pt x="81" y="880"/>
                    </a:cubicBezTo>
                    <a:cubicBezTo>
                      <a:pt x="82" y="881"/>
                      <a:pt x="84" y="881"/>
                      <a:pt x="85" y="881"/>
                    </a:cubicBezTo>
                    <a:cubicBezTo>
                      <a:pt x="168" y="881"/>
                      <a:pt x="383" y="1"/>
                      <a:pt x="305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9"/>
              <p:cNvSpPr/>
              <p:nvPr/>
            </p:nvSpPr>
            <p:spPr>
              <a:xfrm>
                <a:off x="5475840" y="1486946"/>
                <a:ext cx="63683" cy="98733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15355" extrusionOk="0">
                    <a:moveTo>
                      <a:pt x="4274" y="0"/>
                    </a:moveTo>
                    <a:cubicBezTo>
                      <a:pt x="3988" y="0"/>
                      <a:pt x="1" y="4864"/>
                      <a:pt x="704" y="8298"/>
                    </a:cubicBezTo>
                    <a:cubicBezTo>
                      <a:pt x="896" y="9243"/>
                      <a:pt x="1440" y="10075"/>
                      <a:pt x="2496" y="10666"/>
                    </a:cubicBezTo>
                    <a:cubicBezTo>
                      <a:pt x="2831" y="10858"/>
                      <a:pt x="3055" y="11067"/>
                      <a:pt x="3247" y="11306"/>
                    </a:cubicBezTo>
                    <a:cubicBezTo>
                      <a:pt x="4367" y="12778"/>
                      <a:pt x="3407" y="15131"/>
                      <a:pt x="5455" y="15338"/>
                    </a:cubicBezTo>
                    <a:cubicBezTo>
                      <a:pt x="5504" y="15355"/>
                      <a:pt x="5519" y="15355"/>
                      <a:pt x="5568" y="15355"/>
                    </a:cubicBezTo>
                    <a:cubicBezTo>
                      <a:pt x="5600" y="15338"/>
                      <a:pt x="5632" y="15323"/>
                      <a:pt x="5679" y="15291"/>
                    </a:cubicBezTo>
                    <a:cubicBezTo>
                      <a:pt x="6159" y="14954"/>
                      <a:pt x="7328" y="13595"/>
                      <a:pt x="8320" y="12411"/>
                    </a:cubicBezTo>
                    <a:cubicBezTo>
                      <a:pt x="9024" y="11562"/>
                      <a:pt x="9632" y="10811"/>
                      <a:pt x="9840" y="10555"/>
                    </a:cubicBezTo>
                    <a:cubicBezTo>
                      <a:pt x="9888" y="9915"/>
                      <a:pt x="9904" y="9307"/>
                      <a:pt x="9872" y="8714"/>
                    </a:cubicBezTo>
                    <a:lnTo>
                      <a:pt x="9872" y="8667"/>
                    </a:lnTo>
                    <a:cubicBezTo>
                      <a:pt x="9840" y="7803"/>
                      <a:pt x="9728" y="7002"/>
                      <a:pt x="9536" y="6266"/>
                    </a:cubicBezTo>
                    <a:lnTo>
                      <a:pt x="9536" y="6250"/>
                    </a:lnTo>
                    <a:cubicBezTo>
                      <a:pt x="9488" y="6074"/>
                      <a:pt x="9440" y="5882"/>
                      <a:pt x="9376" y="5722"/>
                    </a:cubicBezTo>
                    <a:cubicBezTo>
                      <a:pt x="8559" y="3066"/>
                      <a:pt x="6767" y="1258"/>
                      <a:pt x="4288" y="10"/>
                    </a:cubicBezTo>
                    <a:cubicBezTo>
                      <a:pt x="4286" y="3"/>
                      <a:pt x="4281" y="0"/>
                      <a:pt x="427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9"/>
              <p:cNvSpPr/>
              <p:nvPr/>
            </p:nvSpPr>
            <p:spPr>
              <a:xfrm>
                <a:off x="5500010" y="1496990"/>
                <a:ext cx="34896" cy="48469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7538" extrusionOk="0">
                    <a:moveTo>
                      <a:pt x="753" y="0"/>
                    </a:moveTo>
                    <a:lnTo>
                      <a:pt x="753" y="0"/>
                    </a:lnTo>
                    <a:cubicBezTo>
                      <a:pt x="753" y="0"/>
                      <a:pt x="0" y="5312"/>
                      <a:pt x="2321" y="6864"/>
                    </a:cubicBezTo>
                    <a:cubicBezTo>
                      <a:pt x="3019" y="7339"/>
                      <a:pt x="3586" y="7538"/>
                      <a:pt x="4030" y="7538"/>
                    </a:cubicBezTo>
                    <a:cubicBezTo>
                      <a:pt x="5054" y="7538"/>
                      <a:pt x="5427" y="6483"/>
                      <a:pt x="5249" y="5312"/>
                    </a:cubicBezTo>
                    <a:cubicBezTo>
                      <a:pt x="5009" y="3616"/>
                      <a:pt x="3072" y="560"/>
                      <a:pt x="75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5479743" y="1497086"/>
                <a:ext cx="24080" cy="58314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9069" extrusionOk="0">
                    <a:moveTo>
                      <a:pt x="3184" y="1"/>
                    </a:moveTo>
                    <a:cubicBezTo>
                      <a:pt x="752" y="2865"/>
                      <a:pt x="1" y="7122"/>
                      <a:pt x="304" y="8242"/>
                    </a:cubicBezTo>
                    <a:cubicBezTo>
                      <a:pt x="450" y="8751"/>
                      <a:pt x="944" y="9069"/>
                      <a:pt x="1491" y="9069"/>
                    </a:cubicBezTo>
                    <a:cubicBezTo>
                      <a:pt x="2147" y="9069"/>
                      <a:pt x="2880" y="8614"/>
                      <a:pt x="3184" y="7489"/>
                    </a:cubicBezTo>
                    <a:cubicBezTo>
                      <a:pt x="3745" y="5425"/>
                      <a:pt x="3184" y="1"/>
                      <a:pt x="318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5500730" y="1542655"/>
                <a:ext cx="83551" cy="66120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0283" extrusionOk="0">
                    <a:moveTo>
                      <a:pt x="5048" y="1"/>
                    </a:moveTo>
                    <a:cubicBezTo>
                      <a:pt x="2843" y="1"/>
                      <a:pt x="1328" y="1029"/>
                      <a:pt x="577" y="1842"/>
                    </a:cubicBezTo>
                    <a:cubicBezTo>
                      <a:pt x="528" y="1891"/>
                      <a:pt x="496" y="1938"/>
                      <a:pt x="449" y="1987"/>
                    </a:cubicBezTo>
                    <a:lnTo>
                      <a:pt x="449" y="2002"/>
                    </a:lnTo>
                    <a:cubicBezTo>
                      <a:pt x="193" y="2290"/>
                      <a:pt x="48" y="2546"/>
                      <a:pt x="33" y="2674"/>
                    </a:cubicBezTo>
                    <a:cubicBezTo>
                      <a:pt x="1" y="3043"/>
                      <a:pt x="865" y="5059"/>
                      <a:pt x="1569" y="6627"/>
                    </a:cubicBezTo>
                    <a:cubicBezTo>
                      <a:pt x="1569" y="6642"/>
                      <a:pt x="1569" y="6674"/>
                      <a:pt x="1584" y="6674"/>
                    </a:cubicBezTo>
                    <a:cubicBezTo>
                      <a:pt x="2049" y="7698"/>
                      <a:pt x="2433" y="8530"/>
                      <a:pt x="2433" y="8530"/>
                    </a:cubicBezTo>
                    <a:cubicBezTo>
                      <a:pt x="2433" y="8530"/>
                      <a:pt x="2561" y="8579"/>
                      <a:pt x="2768" y="8675"/>
                    </a:cubicBezTo>
                    <a:cubicBezTo>
                      <a:pt x="2832" y="8722"/>
                      <a:pt x="2913" y="8754"/>
                      <a:pt x="3009" y="8803"/>
                    </a:cubicBezTo>
                    <a:cubicBezTo>
                      <a:pt x="3024" y="8803"/>
                      <a:pt x="3056" y="8818"/>
                      <a:pt x="3088" y="8818"/>
                    </a:cubicBezTo>
                    <a:cubicBezTo>
                      <a:pt x="3617" y="9059"/>
                      <a:pt x="4432" y="9411"/>
                      <a:pt x="5361" y="9731"/>
                    </a:cubicBezTo>
                    <a:cubicBezTo>
                      <a:pt x="5665" y="9842"/>
                      <a:pt x="5969" y="9938"/>
                      <a:pt x="6289" y="10019"/>
                    </a:cubicBezTo>
                    <a:cubicBezTo>
                      <a:pt x="6321" y="10034"/>
                      <a:pt x="6369" y="10051"/>
                      <a:pt x="6417" y="10066"/>
                    </a:cubicBezTo>
                    <a:cubicBezTo>
                      <a:pt x="6609" y="10130"/>
                      <a:pt x="6801" y="10179"/>
                      <a:pt x="6993" y="10226"/>
                    </a:cubicBezTo>
                    <a:cubicBezTo>
                      <a:pt x="7041" y="10243"/>
                      <a:pt x="7105" y="10243"/>
                      <a:pt x="7153" y="10258"/>
                    </a:cubicBezTo>
                    <a:cubicBezTo>
                      <a:pt x="7281" y="10274"/>
                      <a:pt x="7413" y="10282"/>
                      <a:pt x="7545" y="10282"/>
                    </a:cubicBezTo>
                    <a:cubicBezTo>
                      <a:pt x="7677" y="10282"/>
                      <a:pt x="7809" y="10274"/>
                      <a:pt x="7937" y="10258"/>
                    </a:cubicBezTo>
                    <a:cubicBezTo>
                      <a:pt x="10177" y="10019"/>
                      <a:pt x="12993" y="7651"/>
                      <a:pt x="12993" y="7651"/>
                    </a:cubicBezTo>
                    <a:cubicBezTo>
                      <a:pt x="12993" y="7651"/>
                      <a:pt x="12321" y="4515"/>
                      <a:pt x="10289" y="2290"/>
                    </a:cubicBezTo>
                    <a:cubicBezTo>
                      <a:pt x="10097" y="2066"/>
                      <a:pt x="9873" y="1842"/>
                      <a:pt x="9633" y="1635"/>
                    </a:cubicBezTo>
                    <a:cubicBezTo>
                      <a:pt x="9425" y="1443"/>
                      <a:pt x="9201" y="1266"/>
                      <a:pt x="8961" y="1106"/>
                    </a:cubicBezTo>
                    <a:cubicBezTo>
                      <a:pt x="8417" y="739"/>
                      <a:pt x="7825" y="451"/>
                      <a:pt x="7153" y="274"/>
                    </a:cubicBezTo>
                    <a:cubicBezTo>
                      <a:pt x="6753" y="163"/>
                      <a:pt x="6369" y="99"/>
                      <a:pt x="6001" y="50"/>
                    </a:cubicBezTo>
                    <a:cubicBezTo>
                      <a:pt x="5729" y="18"/>
                      <a:pt x="5457" y="3"/>
                      <a:pt x="5201" y="3"/>
                    </a:cubicBezTo>
                    <a:cubicBezTo>
                      <a:pt x="5149" y="1"/>
                      <a:pt x="5099" y="1"/>
                      <a:pt x="504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5523164" y="1578406"/>
                <a:ext cx="52983" cy="2508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3901" extrusionOk="0">
                    <a:moveTo>
                      <a:pt x="3619" y="0"/>
                    </a:moveTo>
                    <a:cubicBezTo>
                      <a:pt x="3060" y="0"/>
                      <a:pt x="2534" y="125"/>
                      <a:pt x="2096" y="442"/>
                    </a:cubicBezTo>
                    <a:cubicBezTo>
                      <a:pt x="0" y="1931"/>
                      <a:pt x="864" y="3307"/>
                      <a:pt x="2320" y="3755"/>
                    </a:cubicBezTo>
                    <a:cubicBezTo>
                      <a:pt x="2632" y="3851"/>
                      <a:pt x="3025" y="3901"/>
                      <a:pt x="3461" y="3901"/>
                    </a:cubicBezTo>
                    <a:cubicBezTo>
                      <a:pt x="5056" y="3901"/>
                      <a:pt x="7235" y="3237"/>
                      <a:pt x="8240" y="1754"/>
                    </a:cubicBezTo>
                    <a:cubicBezTo>
                      <a:pt x="8240" y="1754"/>
                      <a:pt x="5708" y="0"/>
                      <a:pt x="361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5528816" y="1546719"/>
                <a:ext cx="48360" cy="38239"/>
              </a:xfrm>
              <a:custGeom>
                <a:avLst/>
                <a:gdLst/>
                <a:ahLst/>
                <a:cxnLst/>
                <a:rect l="l" t="t" r="r" b="b"/>
                <a:pathLst>
                  <a:path w="7521" h="5947" extrusionOk="0">
                    <a:moveTo>
                      <a:pt x="1694" y="0"/>
                    </a:moveTo>
                    <a:cubicBezTo>
                      <a:pt x="731" y="0"/>
                      <a:pt x="0" y="1667"/>
                      <a:pt x="1425" y="2938"/>
                    </a:cubicBezTo>
                    <a:cubicBezTo>
                      <a:pt x="2897" y="4282"/>
                      <a:pt x="7521" y="5946"/>
                      <a:pt x="7521" y="5946"/>
                    </a:cubicBezTo>
                    <a:cubicBezTo>
                      <a:pt x="6049" y="2554"/>
                      <a:pt x="2865" y="171"/>
                      <a:pt x="1825" y="11"/>
                    </a:cubicBezTo>
                    <a:cubicBezTo>
                      <a:pt x="1781" y="4"/>
                      <a:pt x="1737" y="0"/>
                      <a:pt x="1694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5459475" y="1546443"/>
                <a:ext cx="70171" cy="86361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13431" extrusionOk="0">
                    <a:moveTo>
                      <a:pt x="9641" y="0"/>
                    </a:moveTo>
                    <a:cubicBezTo>
                      <a:pt x="9329" y="0"/>
                      <a:pt x="8189" y="612"/>
                      <a:pt x="7121" y="1253"/>
                    </a:cubicBezTo>
                    <a:cubicBezTo>
                      <a:pt x="6641" y="1541"/>
                      <a:pt x="6161" y="1814"/>
                      <a:pt x="5792" y="2053"/>
                    </a:cubicBezTo>
                    <a:cubicBezTo>
                      <a:pt x="5312" y="2358"/>
                      <a:pt x="4977" y="2565"/>
                      <a:pt x="4977" y="2565"/>
                    </a:cubicBezTo>
                    <a:cubicBezTo>
                      <a:pt x="4977" y="2565"/>
                      <a:pt x="4576" y="2789"/>
                      <a:pt x="4017" y="3205"/>
                    </a:cubicBezTo>
                    <a:cubicBezTo>
                      <a:pt x="3665" y="3461"/>
                      <a:pt x="3264" y="3798"/>
                      <a:pt x="2848" y="4182"/>
                    </a:cubicBezTo>
                    <a:lnTo>
                      <a:pt x="2673" y="4357"/>
                    </a:lnTo>
                    <a:cubicBezTo>
                      <a:pt x="2368" y="4662"/>
                      <a:pt x="2080" y="4997"/>
                      <a:pt x="1809" y="5366"/>
                    </a:cubicBezTo>
                    <a:cubicBezTo>
                      <a:pt x="1553" y="5686"/>
                      <a:pt x="1329" y="6053"/>
                      <a:pt x="1152" y="6437"/>
                    </a:cubicBezTo>
                    <a:cubicBezTo>
                      <a:pt x="0" y="8790"/>
                      <a:pt x="1760" y="13430"/>
                      <a:pt x="1760" y="13430"/>
                    </a:cubicBezTo>
                    <a:cubicBezTo>
                      <a:pt x="1760" y="13430"/>
                      <a:pt x="2496" y="13317"/>
                      <a:pt x="3552" y="12933"/>
                    </a:cubicBezTo>
                    <a:cubicBezTo>
                      <a:pt x="3953" y="12790"/>
                      <a:pt x="4384" y="12613"/>
                      <a:pt x="4832" y="12406"/>
                    </a:cubicBezTo>
                    <a:cubicBezTo>
                      <a:pt x="5585" y="12054"/>
                      <a:pt x="6368" y="11589"/>
                      <a:pt x="7136" y="10981"/>
                    </a:cubicBezTo>
                    <a:cubicBezTo>
                      <a:pt x="7584" y="10629"/>
                      <a:pt x="8000" y="10230"/>
                      <a:pt x="8401" y="9782"/>
                    </a:cubicBezTo>
                    <a:cubicBezTo>
                      <a:pt x="8448" y="9733"/>
                      <a:pt x="8480" y="9686"/>
                      <a:pt x="8529" y="9637"/>
                    </a:cubicBezTo>
                    <a:cubicBezTo>
                      <a:pt x="8913" y="9174"/>
                      <a:pt x="9280" y="8662"/>
                      <a:pt x="9585" y="8086"/>
                    </a:cubicBezTo>
                    <a:cubicBezTo>
                      <a:pt x="9632" y="8005"/>
                      <a:pt x="9664" y="7941"/>
                      <a:pt x="9713" y="7862"/>
                    </a:cubicBezTo>
                    <a:cubicBezTo>
                      <a:pt x="10641" y="6006"/>
                      <a:pt x="10912" y="4421"/>
                      <a:pt x="10865" y="3158"/>
                    </a:cubicBezTo>
                    <a:cubicBezTo>
                      <a:pt x="10801" y="1238"/>
                      <a:pt x="9984" y="86"/>
                      <a:pt x="9681" y="5"/>
                    </a:cubicBezTo>
                    <a:cubicBezTo>
                      <a:pt x="9670" y="2"/>
                      <a:pt x="9657" y="0"/>
                      <a:pt x="964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9"/>
              <p:cNvSpPr/>
              <p:nvPr/>
            </p:nvSpPr>
            <p:spPr>
              <a:xfrm>
                <a:off x="5466883" y="1568845"/>
                <a:ext cx="33050" cy="55619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8650" extrusionOk="0">
                    <a:moveTo>
                      <a:pt x="4128" y="0"/>
                    </a:moveTo>
                    <a:cubicBezTo>
                      <a:pt x="3156" y="0"/>
                      <a:pt x="1626" y="892"/>
                      <a:pt x="1137" y="1801"/>
                    </a:cubicBezTo>
                    <a:cubicBezTo>
                      <a:pt x="320" y="3305"/>
                      <a:pt x="0" y="7049"/>
                      <a:pt x="1265" y="8649"/>
                    </a:cubicBezTo>
                    <a:cubicBezTo>
                      <a:pt x="1265" y="8649"/>
                      <a:pt x="4209" y="3994"/>
                      <a:pt x="4896" y="1306"/>
                    </a:cubicBezTo>
                    <a:cubicBezTo>
                      <a:pt x="5139" y="361"/>
                      <a:pt x="4746" y="0"/>
                      <a:pt x="412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5478817" y="1580837"/>
                <a:ext cx="44656" cy="45383"/>
              </a:xfrm>
              <a:custGeom>
                <a:avLst/>
                <a:gdLst/>
                <a:ahLst/>
                <a:cxnLst/>
                <a:rect l="l" t="t" r="r" b="b"/>
                <a:pathLst>
                  <a:path w="6945" h="7058" extrusionOk="0">
                    <a:moveTo>
                      <a:pt x="5669" y="0"/>
                    </a:moveTo>
                    <a:cubicBezTo>
                      <a:pt x="5263" y="0"/>
                      <a:pt x="4770" y="187"/>
                      <a:pt x="4241" y="657"/>
                    </a:cubicBezTo>
                    <a:cubicBezTo>
                      <a:pt x="2656" y="2048"/>
                      <a:pt x="0" y="7057"/>
                      <a:pt x="0" y="7057"/>
                    </a:cubicBezTo>
                    <a:cubicBezTo>
                      <a:pt x="3345" y="5920"/>
                      <a:pt x="6225" y="2528"/>
                      <a:pt x="6656" y="1457"/>
                    </a:cubicBezTo>
                    <a:cubicBezTo>
                      <a:pt x="6945" y="742"/>
                      <a:pt x="6480" y="0"/>
                      <a:pt x="566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5471101" y="1523423"/>
                <a:ext cx="95788" cy="93634"/>
              </a:xfrm>
              <a:custGeom>
                <a:avLst/>
                <a:gdLst/>
                <a:ahLst/>
                <a:cxnLst/>
                <a:rect l="l" t="t" r="r" b="b"/>
                <a:pathLst>
                  <a:path w="14897" h="14562" extrusionOk="0">
                    <a:moveTo>
                      <a:pt x="10049" y="1"/>
                    </a:moveTo>
                    <a:lnTo>
                      <a:pt x="10001" y="49"/>
                    </a:lnTo>
                    <a:cubicBezTo>
                      <a:pt x="9200" y="545"/>
                      <a:pt x="7905" y="1345"/>
                      <a:pt x="6864" y="1873"/>
                    </a:cubicBezTo>
                    <a:cubicBezTo>
                      <a:pt x="5641" y="2467"/>
                      <a:pt x="5326" y="2841"/>
                      <a:pt x="4820" y="2841"/>
                    </a:cubicBezTo>
                    <a:cubicBezTo>
                      <a:pt x="4658" y="2841"/>
                      <a:pt x="4477" y="2803"/>
                      <a:pt x="4240" y="2721"/>
                    </a:cubicBezTo>
                    <a:cubicBezTo>
                      <a:pt x="3942" y="2612"/>
                      <a:pt x="3413" y="2575"/>
                      <a:pt x="2824" y="2575"/>
                    </a:cubicBezTo>
                    <a:cubicBezTo>
                      <a:pt x="2372" y="2575"/>
                      <a:pt x="1886" y="2597"/>
                      <a:pt x="1441" y="2625"/>
                    </a:cubicBezTo>
                    <a:cubicBezTo>
                      <a:pt x="1616" y="3570"/>
                      <a:pt x="2145" y="4402"/>
                      <a:pt x="3201" y="4993"/>
                    </a:cubicBezTo>
                    <a:cubicBezTo>
                      <a:pt x="3521" y="5185"/>
                      <a:pt x="3760" y="5394"/>
                      <a:pt x="3937" y="5633"/>
                    </a:cubicBezTo>
                    <a:cubicBezTo>
                      <a:pt x="3457" y="5938"/>
                      <a:pt x="3137" y="6145"/>
                      <a:pt x="3137" y="6145"/>
                    </a:cubicBezTo>
                    <a:cubicBezTo>
                      <a:pt x="3137" y="6145"/>
                      <a:pt x="2736" y="6369"/>
                      <a:pt x="2177" y="6785"/>
                    </a:cubicBezTo>
                    <a:cubicBezTo>
                      <a:pt x="1840" y="7041"/>
                      <a:pt x="1441" y="7378"/>
                      <a:pt x="1025" y="7762"/>
                    </a:cubicBezTo>
                    <a:lnTo>
                      <a:pt x="1025" y="7794"/>
                    </a:lnTo>
                    <a:cubicBezTo>
                      <a:pt x="1008" y="7826"/>
                      <a:pt x="961" y="7873"/>
                      <a:pt x="880" y="7922"/>
                    </a:cubicBezTo>
                    <a:cubicBezTo>
                      <a:pt x="880" y="7922"/>
                      <a:pt x="880" y="7937"/>
                      <a:pt x="865" y="7937"/>
                    </a:cubicBezTo>
                    <a:cubicBezTo>
                      <a:pt x="784" y="8018"/>
                      <a:pt x="705" y="8082"/>
                      <a:pt x="641" y="8178"/>
                    </a:cubicBezTo>
                    <a:cubicBezTo>
                      <a:pt x="577" y="8257"/>
                      <a:pt x="496" y="8321"/>
                      <a:pt x="417" y="8417"/>
                    </a:cubicBezTo>
                    <a:cubicBezTo>
                      <a:pt x="272" y="8577"/>
                      <a:pt x="129" y="8754"/>
                      <a:pt x="1" y="8946"/>
                    </a:cubicBezTo>
                    <a:cubicBezTo>
                      <a:pt x="48" y="8961"/>
                      <a:pt x="112" y="8993"/>
                      <a:pt x="193" y="9010"/>
                    </a:cubicBezTo>
                    <a:cubicBezTo>
                      <a:pt x="303" y="9045"/>
                      <a:pt x="477" y="9060"/>
                      <a:pt x="693" y="9060"/>
                    </a:cubicBezTo>
                    <a:cubicBezTo>
                      <a:pt x="1501" y="9060"/>
                      <a:pt x="2901" y="8863"/>
                      <a:pt x="3779" y="8863"/>
                    </a:cubicBezTo>
                    <a:cubicBezTo>
                      <a:pt x="3929" y="8863"/>
                      <a:pt x="4063" y="8868"/>
                      <a:pt x="4176" y="8882"/>
                    </a:cubicBezTo>
                    <a:cubicBezTo>
                      <a:pt x="4304" y="8897"/>
                      <a:pt x="4400" y="8929"/>
                      <a:pt x="4496" y="8946"/>
                    </a:cubicBezTo>
                    <a:cubicBezTo>
                      <a:pt x="4641" y="8993"/>
                      <a:pt x="3760" y="10354"/>
                      <a:pt x="3952" y="12274"/>
                    </a:cubicBezTo>
                    <a:cubicBezTo>
                      <a:pt x="4016" y="12946"/>
                      <a:pt x="4272" y="13377"/>
                      <a:pt x="5264" y="14561"/>
                    </a:cubicBezTo>
                    <a:cubicBezTo>
                      <a:pt x="5697" y="14209"/>
                      <a:pt x="6128" y="13810"/>
                      <a:pt x="6512" y="13362"/>
                    </a:cubicBezTo>
                    <a:cubicBezTo>
                      <a:pt x="6555" y="13263"/>
                      <a:pt x="6585" y="13214"/>
                      <a:pt x="6624" y="13214"/>
                    </a:cubicBezTo>
                    <a:cubicBezTo>
                      <a:pt x="6629" y="13214"/>
                      <a:pt x="6635" y="13215"/>
                      <a:pt x="6640" y="13217"/>
                    </a:cubicBezTo>
                    <a:cubicBezTo>
                      <a:pt x="6992" y="12786"/>
                      <a:pt x="7329" y="12321"/>
                      <a:pt x="7617" y="11794"/>
                    </a:cubicBezTo>
                    <a:cubicBezTo>
                      <a:pt x="7632" y="11745"/>
                      <a:pt x="7664" y="11713"/>
                      <a:pt x="7681" y="11666"/>
                    </a:cubicBezTo>
                    <a:cubicBezTo>
                      <a:pt x="7713" y="11681"/>
                      <a:pt x="7728" y="11698"/>
                      <a:pt x="7760" y="11698"/>
                    </a:cubicBezTo>
                    <a:cubicBezTo>
                      <a:pt x="8321" y="11937"/>
                      <a:pt x="9360" y="12353"/>
                      <a:pt x="10561" y="12722"/>
                    </a:cubicBezTo>
                    <a:lnTo>
                      <a:pt x="10577" y="12722"/>
                    </a:lnTo>
                    <a:cubicBezTo>
                      <a:pt x="10673" y="12833"/>
                      <a:pt x="10785" y="12929"/>
                      <a:pt x="10897" y="13010"/>
                    </a:cubicBezTo>
                    <a:cubicBezTo>
                      <a:pt x="10929" y="13025"/>
                      <a:pt x="10977" y="13042"/>
                      <a:pt x="11025" y="13057"/>
                    </a:cubicBezTo>
                    <a:cubicBezTo>
                      <a:pt x="11217" y="13121"/>
                      <a:pt x="11409" y="13170"/>
                      <a:pt x="11601" y="13217"/>
                    </a:cubicBezTo>
                    <a:cubicBezTo>
                      <a:pt x="11649" y="13234"/>
                      <a:pt x="11713" y="13234"/>
                      <a:pt x="11761" y="13249"/>
                    </a:cubicBezTo>
                    <a:cubicBezTo>
                      <a:pt x="11889" y="13265"/>
                      <a:pt x="12021" y="13273"/>
                      <a:pt x="12153" y="13273"/>
                    </a:cubicBezTo>
                    <a:cubicBezTo>
                      <a:pt x="12285" y="13273"/>
                      <a:pt x="12417" y="13265"/>
                      <a:pt x="12545" y="13249"/>
                    </a:cubicBezTo>
                    <a:lnTo>
                      <a:pt x="12561" y="13249"/>
                    </a:lnTo>
                    <a:cubicBezTo>
                      <a:pt x="11969" y="10706"/>
                      <a:pt x="13265" y="9857"/>
                      <a:pt x="13185" y="8786"/>
                    </a:cubicBezTo>
                    <a:cubicBezTo>
                      <a:pt x="13105" y="7553"/>
                      <a:pt x="13889" y="7378"/>
                      <a:pt x="14593" y="5810"/>
                    </a:cubicBezTo>
                    <a:cubicBezTo>
                      <a:pt x="14673" y="5665"/>
                      <a:pt x="14769" y="5473"/>
                      <a:pt x="14897" y="5281"/>
                    </a:cubicBezTo>
                    <a:cubicBezTo>
                      <a:pt x="14705" y="5057"/>
                      <a:pt x="14481" y="4833"/>
                      <a:pt x="14241" y="4626"/>
                    </a:cubicBezTo>
                    <a:cubicBezTo>
                      <a:pt x="14033" y="4434"/>
                      <a:pt x="13809" y="4257"/>
                      <a:pt x="13569" y="4097"/>
                    </a:cubicBezTo>
                    <a:cubicBezTo>
                      <a:pt x="13025" y="3730"/>
                      <a:pt x="12433" y="3442"/>
                      <a:pt x="11761" y="3265"/>
                    </a:cubicBezTo>
                    <a:cubicBezTo>
                      <a:pt x="11361" y="3154"/>
                      <a:pt x="10977" y="3090"/>
                      <a:pt x="10609" y="3041"/>
                    </a:cubicBezTo>
                    <a:lnTo>
                      <a:pt x="10609" y="2994"/>
                    </a:lnTo>
                    <a:lnTo>
                      <a:pt x="10385" y="2994"/>
                    </a:lnTo>
                    <a:cubicBezTo>
                      <a:pt x="10353" y="2450"/>
                      <a:pt x="10305" y="1825"/>
                      <a:pt x="10225" y="1185"/>
                    </a:cubicBezTo>
                    <a:cubicBezTo>
                      <a:pt x="10209" y="993"/>
                      <a:pt x="10177" y="801"/>
                      <a:pt x="10161" y="593"/>
                    </a:cubicBezTo>
                    <a:cubicBezTo>
                      <a:pt x="10145" y="593"/>
                      <a:pt x="10145" y="577"/>
                      <a:pt x="10161" y="577"/>
                    </a:cubicBezTo>
                    <a:cubicBezTo>
                      <a:pt x="10113" y="385"/>
                      <a:pt x="10097" y="193"/>
                      <a:pt x="10049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9"/>
              <p:cNvSpPr/>
              <p:nvPr/>
            </p:nvSpPr>
            <p:spPr>
              <a:xfrm>
                <a:off x="5504640" y="1523423"/>
                <a:ext cx="58751" cy="5207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8098" extrusionOk="0">
                    <a:moveTo>
                      <a:pt x="8961" y="1"/>
                    </a:moveTo>
                    <a:cubicBezTo>
                      <a:pt x="8961" y="1"/>
                      <a:pt x="6896" y="417"/>
                      <a:pt x="4097" y="1217"/>
                    </a:cubicBezTo>
                    <a:cubicBezTo>
                      <a:pt x="3024" y="1521"/>
                      <a:pt x="2177" y="2145"/>
                      <a:pt x="1552" y="2802"/>
                    </a:cubicBezTo>
                    <a:cubicBezTo>
                      <a:pt x="976" y="3393"/>
                      <a:pt x="577" y="4018"/>
                      <a:pt x="321" y="4466"/>
                    </a:cubicBezTo>
                    <a:cubicBezTo>
                      <a:pt x="97" y="4850"/>
                      <a:pt x="1" y="5089"/>
                      <a:pt x="1" y="5089"/>
                    </a:cubicBezTo>
                    <a:lnTo>
                      <a:pt x="1296" y="5729"/>
                    </a:lnTo>
                    <a:lnTo>
                      <a:pt x="5377" y="7794"/>
                    </a:lnTo>
                    <a:lnTo>
                      <a:pt x="5969" y="8097"/>
                    </a:lnTo>
                    <a:cubicBezTo>
                      <a:pt x="5969" y="8097"/>
                      <a:pt x="6305" y="7730"/>
                      <a:pt x="6769" y="6994"/>
                    </a:cubicBezTo>
                    <a:cubicBezTo>
                      <a:pt x="7185" y="6337"/>
                      <a:pt x="7697" y="5362"/>
                      <a:pt x="8161" y="4082"/>
                    </a:cubicBezTo>
                    <a:lnTo>
                      <a:pt x="8177" y="4065"/>
                    </a:lnTo>
                    <a:cubicBezTo>
                      <a:pt x="9137" y="1362"/>
                      <a:pt x="8961" y="1"/>
                      <a:pt x="896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9"/>
              <p:cNvSpPr/>
              <p:nvPr/>
            </p:nvSpPr>
            <p:spPr>
              <a:xfrm>
                <a:off x="5499804" y="1562524"/>
                <a:ext cx="43833" cy="72955"/>
              </a:xfrm>
              <a:custGeom>
                <a:avLst/>
                <a:gdLst/>
                <a:ahLst/>
                <a:cxnLst/>
                <a:rect l="l" t="t" r="r" b="b"/>
                <a:pathLst>
                  <a:path w="6817" h="11346" extrusionOk="0">
                    <a:moveTo>
                      <a:pt x="1216" y="0"/>
                    </a:moveTo>
                    <a:cubicBezTo>
                      <a:pt x="1216" y="0"/>
                      <a:pt x="928" y="785"/>
                      <a:pt x="672" y="1873"/>
                    </a:cubicBezTo>
                    <a:cubicBezTo>
                      <a:pt x="561" y="2257"/>
                      <a:pt x="401" y="2528"/>
                      <a:pt x="305" y="2961"/>
                    </a:cubicBezTo>
                    <a:cubicBezTo>
                      <a:pt x="49" y="4337"/>
                      <a:pt x="0" y="6048"/>
                      <a:pt x="369" y="7121"/>
                    </a:cubicBezTo>
                    <a:cubicBezTo>
                      <a:pt x="1216" y="9521"/>
                      <a:pt x="5473" y="11345"/>
                      <a:pt x="5473" y="11345"/>
                    </a:cubicBezTo>
                    <a:cubicBezTo>
                      <a:pt x="5473" y="11345"/>
                      <a:pt x="6705" y="8273"/>
                      <a:pt x="6769" y="6784"/>
                    </a:cubicBezTo>
                    <a:cubicBezTo>
                      <a:pt x="6817" y="5600"/>
                      <a:pt x="6273" y="3601"/>
                      <a:pt x="6033" y="2833"/>
                    </a:cubicBezTo>
                    <a:cubicBezTo>
                      <a:pt x="5985" y="2641"/>
                      <a:pt x="5937" y="2528"/>
                      <a:pt x="5937" y="2528"/>
                    </a:cubicBezTo>
                    <a:lnTo>
                      <a:pt x="2816" y="864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5503997" y="1575513"/>
                <a:ext cx="26170" cy="48765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7584" extrusionOk="0">
                    <a:moveTo>
                      <a:pt x="921" y="0"/>
                    </a:moveTo>
                    <a:cubicBezTo>
                      <a:pt x="0" y="0"/>
                      <a:pt x="191" y="4019"/>
                      <a:pt x="517" y="5212"/>
                    </a:cubicBezTo>
                    <a:cubicBezTo>
                      <a:pt x="814" y="6304"/>
                      <a:pt x="3472" y="7583"/>
                      <a:pt x="3975" y="7583"/>
                    </a:cubicBezTo>
                    <a:cubicBezTo>
                      <a:pt x="4040" y="7583"/>
                      <a:pt x="4069" y="7562"/>
                      <a:pt x="4052" y="7516"/>
                    </a:cubicBezTo>
                    <a:cubicBezTo>
                      <a:pt x="3909" y="7132"/>
                      <a:pt x="2452" y="2829"/>
                      <a:pt x="2452" y="2829"/>
                    </a:cubicBezTo>
                    <a:cubicBezTo>
                      <a:pt x="2452" y="2829"/>
                      <a:pt x="2021" y="269"/>
                      <a:pt x="1012" y="13"/>
                    </a:cubicBezTo>
                    <a:cubicBezTo>
                      <a:pt x="981" y="4"/>
                      <a:pt x="950" y="0"/>
                      <a:pt x="92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5525319" y="1581866"/>
                <a:ext cx="14570" cy="36902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5739" extrusionOk="0">
                    <a:moveTo>
                      <a:pt x="0" y="0"/>
                    </a:moveTo>
                    <a:cubicBezTo>
                      <a:pt x="0" y="0"/>
                      <a:pt x="753" y="5009"/>
                      <a:pt x="1361" y="5632"/>
                    </a:cubicBezTo>
                    <a:cubicBezTo>
                      <a:pt x="1428" y="5705"/>
                      <a:pt x="1492" y="5739"/>
                      <a:pt x="1553" y="5739"/>
                    </a:cubicBezTo>
                    <a:cubicBezTo>
                      <a:pt x="2022" y="5739"/>
                      <a:pt x="2265" y="3708"/>
                      <a:pt x="2081" y="2432"/>
                    </a:cubicBezTo>
                    <a:cubicBezTo>
                      <a:pt x="1857" y="100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9"/>
              <p:cNvSpPr/>
              <p:nvPr/>
            </p:nvSpPr>
            <p:spPr>
              <a:xfrm>
                <a:off x="5523672" y="1531352"/>
                <a:ext cx="33783" cy="38220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5944" extrusionOk="0">
                    <a:moveTo>
                      <a:pt x="5037" y="0"/>
                    </a:moveTo>
                    <a:cubicBezTo>
                      <a:pt x="5028" y="0"/>
                      <a:pt x="5019" y="5"/>
                      <a:pt x="5009" y="16"/>
                    </a:cubicBezTo>
                    <a:cubicBezTo>
                      <a:pt x="4753" y="304"/>
                      <a:pt x="1905" y="3376"/>
                      <a:pt x="1905" y="3376"/>
                    </a:cubicBezTo>
                    <a:cubicBezTo>
                      <a:pt x="1905" y="3376"/>
                      <a:pt x="0" y="4912"/>
                      <a:pt x="256" y="5729"/>
                    </a:cubicBezTo>
                    <a:cubicBezTo>
                      <a:pt x="300" y="5879"/>
                      <a:pt x="431" y="5944"/>
                      <a:pt x="622" y="5944"/>
                    </a:cubicBezTo>
                    <a:cubicBezTo>
                      <a:pt x="1484" y="5944"/>
                      <a:pt x="3563" y="4621"/>
                      <a:pt x="4257" y="3952"/>
                    </a:cubicBezTo>
                    <a:cubicBezTo>
                      <a:pt x="5087" y="3152"/>
                      <a:pt x="5253" y="0"/>
                      <a:pt x="503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9"/>
              <p:cNvSpPr/>
              <p:nvPr/>
            </p:nvSpPr>
            <p:spPr>
              <a:xfrm>
                <a:off x="5523467" y="1529705"/>
                <a:ext cx="30047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4673" h="3937" extrusionOk="0">
                    <a:moveTo>
                      <a:pt x="4673" y="0"/>
                    </a:moveTo>
                    <a:lnTo>
                      <a:pt x="4673" y="0"/>
                    </a:lnTo>
                    <a:cubicBezTo>
                      <a:pt x="3809" y="160"/>
                      <a:pt x="2145" y="496"/>
                      <a:pt x="1073" y="1345"/>
                    </a:cubicBezTo>
                    <a:cubicBezTo>
                      <a:pt x="0" y="2177"/>
                      <a:pt x="17" y="3937"/>
                      <a:pt x="17" y="3937"/>
                    </a:cubicBezTo>
                    <a:cubicBezTo>
                      <a:pt x="17" y="3937"/>
                      <a:pt x="4433" y="704"/>
                      <a:pt x="467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9"/>
              <p:cNvSpPr/>
              <p:nvPr/>
            </p:nvSpPr>
            <p:spPr>
              <a:xfrm>
                <a:off x="5503508" y="1564170"/>
                <a:ext cx="39718" cy="2839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4416" extrusionOk="0">
                    <a:moveTo>
                      <a:pt x="448" y="0"/>
                    </a:moveTo>
                    <a:cubicBezTo>
                      <a:pt x="448" y="0"/>
                      <a:pt x="352" y="224"/>
                      <a:pt x="49" y="1905"/>
                    </a:cubicBezTo>
                    <a:cubicBezTo>
                      <a:pt x="0" y="2865"/>
                      <a:pt x="977" y="3281"/>
                      <a:pt x="1265" y="3345"/>
                    </a:cubicBezTo>
                    <a:cubicBezTo>
                      <a:pt x="2974" y="3713"/>
                      <a:pt x="3764" y="4415"/>
                      <a:pt x="4462" y="4415"/>
                    </a:cubicBezTo>
                    <a:cubicBezTo>
                      <a:pt x="4614" y="4415"/>
                      <a:pt x="4762" y="4382"/>
                      <a:pt x="4913" y="4305"/>
                    </a:cubicBezTo>
                    <a:cubicBezTo>
                      <a:pt x="5201" y="4145"/>
                      <a:pt x="5681" y="3584"/>
                      <a:pt x="6177" y="2865"/>
                    </a:cubicBezTo>
                    <a:cubicBezTo>
                      <a:pt x="6129" y="2673"/>
                      <a:pt x="6081" y="2560"/>
                      <a:pt x="6081" y="2560"/>
                    </a:cubicBez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9"/>
              <p:cNvSpPr/>
              <p:nvPr/>
            </p:nvSpPr>
            <p:spPr>
              <a:xfrm>
                <a:off x="5506080" y="1534592"/>
                <a:ext cx="51041" cy="33803"/>
              </a:xfrm>
              <a:custGeom>
                <a:avLst/>
                <a:gdLst/>
                <a:ahLst/>
                <a:cxnLst/>
                <a:rect l="l" t="t" r="r" b="b"/>
                <a:pathLst>
                  <a:path w="7938" h="5257" extrusionOk="0">
                    <a:moveTo>
                      <a:pt x="5210" y="0"/>
                    </a:moveTo>
                    <a:cubicBezTo>
                      <a:pt x="5192" y="0"/>
                      <a:pt x="5173" y="3"/>
                      <a:pt x="5153" y="8"/>
                    </a:cubicBezTo>
                    <a:cubicBezTo>
                      <a:pt x="4442" y="224"/>
                      <a:pt x="3991" y="285"/>
                      <a:pt x="3691" y="285"/>
                    </a:cubicBezTo>
                    <a:cubicBezTo>
                      <a:pt x="3410" y="285"/>
                      <a:pt x="3261" y="231"/>
                      <a:pt x="3152" y="201"/>
                    </a:cubicBezTo>
                    <a:cubicBezTo>
                      <a:pt x="3150" y="200"/>
                      <a:pt x="3148" y="200"/>
                      <a:pt x="3145" y="200"/>
                    </a:cubicBezTo>
                    <a:cubicBezTo>
                      <a:pt x="2993" y="200"/>
                      <a:pt x="2110" y="1065"/>
                      <a:pt x="1921" y="1080"/>
                    </a:cubicBezTo>
                    <a:cubicBezTo>
                      <a:pt x="865" y="2185"/>
                      <a:pt x="1" y="3224"/>
                      <a:pt x="1" y="3224"/>
                    </a:cubicBezTo>
                    <a:lnTo>
                      <a:pt x="6545" y="5257"/>
                    </a:lnTo>
                    <a:cubicBezTo>
                      <a:pt x="6961" y="4600"/>
                      <a:pt x="7473" y="3625"/>
                      <a:pt x="7937" y="2345"/>
                    </a:cubicBezTo>
                    <a:cubicBezTo>
                      <a:pt x="7713" y="1801"/>
                      <a:pt x="7457" y="1240"/>
                      <a:pt x="7137" y="937"/>
                    </a:cubicBezTo>
                    <a:cubicBezTo>
                      <a:pt x="7071" y="875"/>
                      <a:pt x="6972" y="859"/>
                      <a:pt x="6853" y="859"/>
                    </a:cubicBezTo>
                    <a:cubicBezTo>
                      <a:pt x="6731" y="859"/>
                      <a:pt x="6588" y="876"/>
                      <a:pt x="6439" y="876"/>
                    </a:cubicBezTo>
                    <a:cubicBezTo>
                      <a:pt x="6243" y="876"/>
                      <a:pt x="6037" y="847"/>
                      <a:pt x="5857" y="713"/>
                    </a:cubicBezTo>
                    <a:cubicBezTo>
                      <a:pt x="5530" y="474"/>
                      <a:pt x="5452" y="0"/>
                      <a:pt x="5210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5500422" y="1545645"/>
                <a:ext cx="36542" cy="34896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5427" extrusionOk="0">
                    <a:moveTo>
                      <a:pt x="4049" y="1"/>
                    </a:moveTo>
                    <a:lnTo>
                      <a:pt x="4049" y="1"/>
                    </a:lnTo>
                    <a:cubicBezTo>
                      <a:pt x="4049" y="1"/>
                      <a:pt x="2577" y="338"/>
                      <a:pt x="1472" y="929"/>
                    </a:cubicBezTo>
                    <a:cubicBezTo>
                      <a:pt x="960" y="1202"/>
                      <a:pt x="529" y="1522"/>
                      <a:pt x="352" y="1906"/>
                    </a:cubicBezTo>
                    <a:cubicBezTo>
                      <a:pt x="0" y="2674"/>
                      <a:pt x="433" y="3521"/>
                      <a:pt x="1472" y="4274"/>
                    </a:cubicBezTo>
                    <a:cubicBezTo>
                      <a:pt x="2001" y="4658"/>
                      <a:pt x="2688" y="5010"/>
                      <a:pt x="3505" y="5330"/>
                    </a:cubicBezTo>
                    <a:cubicBezTo>
                      <a:pt x="3675" y="5396"/>
                      <a:pt x="3824" y="5426"/>
                      <a:pt x="3954" y="5426"/>
                    </a:cubicBezTo>
                    <a:cubicBezTo>
                      <a:pt x="5682" y="5426"/>
                      <a:pt x="4049" y="1"/>
                      <a:pt x="4049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516882" y="1537319"/>
                <a:ext cx="44451" cy="53195"/>
              </a:xfrm>
              <a:custGeom>
                <a:avLst/>
                <a:gdLst/>
                <a:ahLst/>
                <a:cxnLst/>
                <a:rect l="l" t="t" r="r" b="b"/>
                <a:pathLst>
                  <a:path w="6913" h="8273" extrusionOk="0">
                    <a:moveTo>
                      <a:pt x="1792" y="1"/>
                    </a:moveTo>
                    <a:cubicBezTo>
                      <a:pt x="1329" y="1"/>
                      <a:pt x="1632" y="737"/>
                      <a:pt x="1425" y="880"/>
                    </a:cubicBezTo>
                    <a:cubicBezTo>
                      <a:pt x="1425" y="880"/>
                      <a:pt x="1265" y="1057"/>
                      <a:pt x="800" y="1424"/>
                    </a:cubicBezTo>
                    <a:cubicBezTo>
                      <a:pt x="561" y="1616"/>
                      <a:pt x="561" y="1921"/>
                      <a:pt x="593" y="2209"/>
                    </a:cubicBezTo>
                    <a:lnTo>
                      <a:pt x="593" y="2224"/>
                    </a:lnTo>
                    <a:cubicBezTo>
                      <a:pt x="640" y="2465"/>
                      <a:pt x="721" y="2672"/>
                      <a:pt x="721" y="2721"/>
                    </a:cubicBezTo>
                    <a:cubicBezTo>
                      <a:pt x="721" y="2832"/>
                      <a:pt x="512" y="3265"/>
                      <a:pt x="256" y="3841"/>
                    </a:cubicBezTo>
                    <a:cubicBezTo>
                      <a:pt x="0" y="4417"/>
                      <a:pt x="369" y="4897"/>
                      <a:pt x="369" y="5872"/>
                    </a:cubicBezTo>
                    <a:cubicBezTo>
                      <a:pt x="369" y="6849"/>
                      <a:pt x="480" y="6416"/>
                      <a:pt x="832" y="6913"/>
                    </a:cubicBezTo>
                    <a:cubicBezTo>
                      <a:pt x="1184" y="7425"/>
                      <a:pt x="1393" y="7440"/>
                      <a:pt x="1504" y="7617"/>
                    </a:cubicBezTo>
                    <a:cubicBezTo>
                      <a:pt x="1568" y="7713"/>
                      <a:pt x="1553" y="8176"/>
                      <a:pt x="1745" y="8193"/>
                    </a:cubicBezTo>
                    <a:lnTo>
                      <a:pt x="2161" y="8001"/>
                    </a:lnTo>
                    <a:cubicBezTo>
                      <a:pt x="2225" y="8013"/>
                      <a:pt x="2287" y="8020"/>
                      <a:pt x="2349" y="8020"/>
                    </a:cubicBezTo>
                    <a:cubicBezTo>
                      <a:pt x="2456" y="8020"/>
                      <a:pt x="2561" y="7998"/>
                      <a:pt x="2673" y="7937"/>
                    </a:cubicBezTo>
                    <a:cubicBezTo>
                      <a:pt x="2678" y="7934"/>
                      <a:pt x="2683" y="7933"/>
                      <a:pt x="2689" y="7933"/>
                    </a:cubicBezTo>
                    <a:cubicBezTo>
                      <a:pt x="2777" y="7933"/>
                      <a:pt x="2971" y="8272"/>
                      <a:pt x="3121" y="8272"/>
                    </a:cubicBezTo>
                    <a:lnTo>
                      <a:pt x="3441" y="8001"/>
                    </a:lnTo>
                    <a:cubicBezTo>
                      <a:pt x="3472" y="7999"/>
                      <a:pt x="3501" y="7998"/>
                      <a:pt x="3529" y="7998"/>
                    </a:cubicBezTo>
                    <a:cubicBezTo>
                      <a:pt x="3988" y="7998"/>
                      <a:pt x="4126" y="8214"/>
                      <a:pt x="4625" y="8214"/>
                    </a:cubicBezTo>
                    <a:cubicBezTo>
                      <a:pt x="4670" y="8214"/>
                      <a:pt x="4717" y="8212"/>
                      <a:pt x="4769" y="8208"/>
                    </a:cubicBezTo>
                    <a:cubicBezTo>
                      <a:pt x="5233" y="8176"/>
                      <a:pt x="5841" y="7521"/>
                      <a:pt x="5953" y="7169"/>
                    </a:cubicBezTo>
                    <a:cubicBezTo>
                      <a:pt x="6033" y="6881"/>
                      <a:pt x="6049" y="6576"/>
                      <a:pt x="6065" y="6305"/>
                    </a:cubicBezTo>
                    <a:cubicBezTo>
                      <a:pt x="6097" y="5729"/>
                      <a:pt x="6449" y="5409"/>
                      <a:pt x="6689" y="4353"/>
                    </a:cubicBezTo>
                    <a:cubicBezTo>
                      <a:pt x="6913" y="3297"/>
                      <a:pt x="6353" y="3120"/>
                      <a:pt x="5841" y="2608"/>
                    </a:cubicBezTo>
                    <a:cubicBezTo>
                      <a:pt x="5329" y="2113"/>
                      <a:pt x="5745" y="1569"/>
                      <a:pt x="5265" y="912"/>
                    </a:cubicBezTo>
                    <a:cubicBezTo>
                      <a:pt x="5080" y="662"/>
                      <a:pt x="4959" y="584"/>
                      <a:pt x="4822" y="584"/>
                    </a:cubicBezTo>
                    <a:cubicBezTo>
                      <a:pt x="4722" y="584"/>
                      <a:pt x="4613" y="625"/>
                      <a:pt x="4465" y="673"/>
                    </a:cubicBezTo>
                    <a:cubicBezTo>
                      <a:pt x="4305" y="737"/>
                      <a:pt x="4081" y="784"/>
                      <a:pt x="3761" y="801"/>
                    </a:cubicBezTo>
                    <a:cubicBezTo>
                      <a:pt x="3761" y="801"/>
                      <a:pt x="3562" y="89"/>
                      <a:pt x="3418" y="89"/>
                    </a:cubicBezTo>
                    <a:cubicBezTo>
                      <a:pt x="3409" y="89"/>
                      <a:pt x="3401" y="91"/>
                      <a:pt x="3393" y="97"/>
                    </a:cubicBezTo>
                    <a:cubicBezTo>
                      <a:pt x="3106" y="296"/>
                      <a:pt x="2887" y="365"/>
                      <a:pt x="2709" y="365"/>
                    </a:cubicBezTo>
                    <a:cubicBezTo>
                      <a:pt x="2300" y="365"/>
                      <a:pt x="2104" y="1"/>
                      <a:pt x="179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521107" y="1543151"/>
                <a:ext cx="31076" cy="39583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6156" extrusionOk="0">
                    <a:moveTo>
                      <a:pt x="2565" y="1"/>
                    </a:moveTo>
                    <a:cubicBezTo>
                      <a:pt x="2527" y="1"/>
                      <a:pt x="2478" y="12"/>
                      <a:pt x="2416" y="37"/>
                    </a:cubicBezTo>
                    <a:cubicBezTo>
                      <a:pt x="2000" y="197"/>
                      <a:pt x="2048" y="278"/>
                      <a:pt x="2048" y="278"/>
                    </a:cubicBezTo>
                    <a:cubicBezTo>
                      <a:pt x="2048" y="278"/>
                      <a:pt x="1773" y="180"/>
                      <a:pt x="1464" y="180"/>
                    </a:cubicBezTo>
                    <a:cubicBezTo>
                      <a:pt x="1240" y="180"/>
                      <a:pt x="1000" y="231"/>
                      <a:pt x="832" y="406"/>
                    </a:cubicBezTo>
                    <a:cubicBezTo>
                      <a:pt x="431" y="805"/>
                      <a:pt x="224" y="869"/>
                      <a:pt x="224" y="1206"/>
                    </a:cubicBezTo>
                    <a:cubicBezTo>
                      <a:pt x="224" y="1430"/>
                      <a:pt x="335" y="1637"/>
                      <a:pt x="399" y="1829"/>
                    </a:cubicBezTo>
                    <a:cubicBezTo>
                      <a:pt x="431" y="1925"/>
                      <a:pt x="448" y="2006"/>
                      <a:pt x="431" y="2085"/>
                    </a:cubicBezTo>
                    <a:cubicBezTo>
                      <a:pt x="384" y="2373"/>
                      <a:pt x="224" y="2373"/>
                      <a:pt x="128" y="2757"/>
                    </a:cubicBezTo>
                    <a:cubicBezTo>
                      <a:pt x="47" y="3141"/>
                      <a:pt x="175" y="3542"/>
                      <a:pt x="256" y="3702"/>
                    </a:cubicBezTo>
                    <a:cubicBezTo>
                      <a:pt x="335" y="3877"/>
                      <a:pt x="256" y="3877"/>
                      <a:pt x="256" y="4421"/>
                    </a:cubicBezTo>
                    <a:cubicBezTo>
                      <a:pt x="256" y="4982"/>
                      <a:pt x="0" y="4758"/>
                      <a:pt x="256" y="4982"/>
                    </a:cubicBezTo>
                    <a:cubicBezTo>
                      <a:pt x="512" y="5206"/>
                      <a:pt x="512" y="5157"/>
                      <a:pt x="687" y="5541"/>
                    </a:cubicBezTo>
                    <a:cubicBezTo>
                      <a:pt x="847" y="5925"/>
                      <a:pt x="1184" y="6038"/>
                      <a:pt x="1295" y="6070"/>
                    </a:cubicBezTo>
                    <a:cubicBezTo>
                      <a:pt x="1492" y="6124"/>
                      <a:pt x="1606" y="6156"/>
                      <a:pt x="1715" y="6156"/>
                    </a:cubicBezTo>
                    <a:cubicBezTo>
                      <a:pt x="1766" y="6156"/>
                      <a:pt x="1816" y="6149"/>
                      <a:pt x="1872" y="6134"/>
                    </a:cubicBezTo>
                    <a:cubicBezTo>
                      <a:pt x="1920" y="6117"/>
                      <a:pt x="1952" y="6117"/>
                      <a:pt x="2000" y="6102"/>
                    </a:cubicBezTo>
                    <a:cubicBezTo>
                      <a:pt x="2062" y="6081"/>
                      <a:pt x="2131" y="6073"/>
                      <a:pt x="2204" y="6073"/>
                    </a:cubicBezTo>
                    <a:cubicBezTo>
                      <a:pt x="2410" y="6073"/>
                      <a:pt x="2648" y="6134"/>
                      <a:pt x="2847" y="6134"/>
                    </a:cubicBezTo>
                    <a:cubicBezTo>
                      <a:pt x="2960" y="6134"/>
                      <a:pt x="3061" y="6115"/>
                      <a:pt x="3136" y="6053"/>
                    </a:cubicBezTo>
                    <a:cubicBezTo>
                      <a:pt x="3392" y="5814"/>
                      <a:pt x="4288" y="5477"/>
                      <a:pt x="4448" y="5253"/>
                    </a:cubicBezTo>
                    <a:cubicBezTo>
                      <a:pt x="4624" y="5046"/>
                      <a:pt x="4784" y="4709"/>
                      <a:pt x="4752" y="4374"/>
                    </a:cubicBezTo>
                    <a:cubicBezTo>
                      <a:pt x="4704" y="4037"/>
                      <a:pt x="4832" y="3813"/>
                      <a:pt x="4832" y="3478"/>
                    </a:cubicBezTo>
                    <a:cubicBezTo>
                      <a:pt x="4832" y="3141"/>
                      <a:pt x="4832" y="2710"/>
                      <a:pt x="4656" y="2597"/>
                    </a:cubicBezTo>
                    <a:cubicBezTo>
                      <a:pt x="4496" y="2486"/>
                      <a:pt x="4592" y="2629"/>
                      <a:pt x="4512" y="2181"/>
                    </a:cubicBezTo>
                    <a:cubicBezTo>
                      <a:pt x="4432" y="1733"/>
                      <a:pt x="4400" y="1733"/>
                      <a:pt x="4288" y="1654"/>
                    </a:cubicBezTo>
                    <a:cubicBezTo>
                      <a:pt x="4016" y="1413"/>
                      <a:pt x="3968" y="1733"/>
                      <a:pt x="3888" y="1302"/>
                    </a:cubicBezTo>
                    <a:cubicBezTo>
                      <a:pt x="3792" y="854"/>
                      <a:pt x="3952" y="918"/>
                      <a:pt x="3520" y="694"/>
                    </a:cubicBezTo>
                    <a:cubicBezTo>
                      <a:pt x="3168" y="502"/>
                      <a:pt x="2960" y="566"/>
                      <a:pt x="2832" y="517"/>
                    </a:cubicBezTo>
                    <a:cubicBezTo>
                      <a:pt x="2800" y="502"/>
                      <a:pt x="2784" y="485"/>
                      <a:pt x="2752" y="470"/>
                    </a:cubicBezTo>
                    <a:cubicBezTo>
                      <a:pt x="2643" y="387"/>
                      <a:pt x="2791" y="1"/>
                      <a:pt x="2565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5521107" y="1550725"/>
                <a:ext cx="22736" cy="32009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4978" extrusionOk="0">
                    <a:moveTo>
                      <a:pt x="769" y="0"/>
                    </a:moveTo>
                    <a:cubicBezTo>
                      <a:pt x="450" y="0"/>
                      <a:pt x="224" y="28"/>
                      <a:pt x="224" y="28"/>
                    </a:cubicBezTo>
                    <a:cubicBezTo>
                      <a:pt x="224" y="252"/>
                      <a:pt x="335" y="459"/>
                      <a:pt x="399" y="651"/>
                    </a:cubicBezTo>
                    <a:cubicBezTo>
                      <a:pt x="431" y="747"/>
                      <a:pt x="448" y="828"/>
                      <a:pt x="431" y="907"/>
                    </a:cubicBezTo>
                    <a:cubicBezTo>
                      <a:pt x="384" y="1195"/>
                      <a:pt x="224" y="1195"/>
                      <a:pt x="128" y="1579"/>
                    </a:cubicBezTo>
                    <a:cubicBezTo>
                      <a:pt x="47" y="1963"/>
                      <a:pt x="175" y="2364"/>
                      <a:pt x="256" y="2524"/>
                    </a:cubicBezTo>
                    <a:cubicBezTo>
                      <a:pt x="335" y="2699"/>
                      <a:pt x="256" y="2699"/>
                      <a:pt x="256" y="3243"/>
                    </a:cubicBezTo>
                    <a:cubicBezTo>
                      <a:pt x="256" y="3804"/>
                      <a:pt x="0" y="3580"/>
                      <a:pt x="256" y="3804"/>
                    </a:cubicBezTo>
                    <a:cubicBezTo>
                      <a:pt x="512" y="4028"/>
                      <a:pt x="512" y="3979"/>
                      <a:pt x="687" y="4363"/>
                    </a:cubicBezTo>
                    <a:cubicBezTo>
                      <a:pt x="847" y="4747"/>
                      <a:pt x="1184" y="4860"/>
                      <a:pt x="1295" y="4892"/>
                    </a:cubicBezTo>
                    <a:cubicBezTo>
                      <a:pt x="1492" y="4946"/>
                      <a:pt x="1606" y="4978"/>
                      <a:pt x="1715" y="4978"/>
                    </a:cubicBezTo>
                    <a:cubicBezTo>
                      <a:pt x="1766" y="4978"/>
                      <a:pt x="1816" y="4971"/>
                      <a:pt x="1872" y="4956"/>
                    </a:cubicBezTo>
                    <a:cubicBezTo>
                      <a:pt x="2144" y="4764"/>
                      <a:pt x="2416" y="4540"/>
                      <a:pt x="2640" y="4348"/>
                    </a:cubicBezTo>
                    <a:cubicBezTo>
                      <a:pt x="3408" y="3676"/>
                      <a:pt x="1888" y="3612"/>
                      <a:pt x="2720" y="3019"/>
                    </a:cubicBezTo>
                    <a:cubicBezTo>
                      <a:pt x="3536" y="2428"/>
                      <a:pt x="3184" y="1276"/>
                      <a:pt x="2576" y="555"/>
                    </a:cubicBezTo>
                    <a:cubicBezTo>
                      <a:pt x="2178" y="85"/>
                      <a:pt x="1330" y="0"/>
                      <a:pt x="76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5521313" y="1562936"/>
                <a:ext cx="11214" cy="5838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908" extrusionOk="0">
                    <a:moveTo>
                      <a:pt x="0" y="0"/>
                    </a:moveTo>
                    <a:cubicBezTo>
                      <a:pt x="0" y="0"/>
                      <a:pt x="496" y="907"/>
                      <a:pt x="1475" y="907"/>
                    </a:cubicBezTo>
                    <a:cubicBezTo>
                      <a:pt x="1536" y="907"/>
                      <a:pt x="1599" y="904"/>
                      <a:pt x="1664" y="896"/>
                    </a:cubicBezTo>
                    <a:cubicBezTo>
                      <a:pt x="1696" y="881"/>
                      <a:pt x="1711" y="881"/>
                      <a:pt x="1743" y="881"/>
                    </a:cubicBezTo>
                    <a:cubicBezTo>
                      <a:pt x="1743" y="881"/>
                      <a:pt x="1696" y="753"/>
                      <a:pt x="1359" y="689"/>
                    </a:cubicBezTo>
                    <a:cubicBezTo>
                      <a:pt x="1039" y="62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5521409" y="1560274"/>
                <a:ext cx="14519" cy="3286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511" extrusionOk="0">
                    <a:moveTo>
                      <a:pt x="1230" y="1"/>
                    </a:moveTo>
                    <a:cubicBezTo>
                      <a:pt x="1126" y="1"/>
                      <a:pt x="1019" y="10"/>
                      <a:pt x="913" y="30"/>
                    </a:cubicBezTo>
                    <a:cubicBezTo>
                      <a:pt x="401" y="111"/>
                      <a:pt x="0" y="190"/>
                      <a:pt x="64" y="286"/>
                    </a:cubicBezTo>
                    <a:cubicBezTo>
                      <a:pt x="64" y="286"/>
                      <a:pt x="524" y="180"/>
                      <a:pt x="1037" y="180"/>
                    </a:cubicBezTo>
                    <a:cubicBezTo>
                      <a:pt x="1456" y="180"/>
                      <a:pt x="1910" y="251"/>
                      <a:pt x="2177" y="510"/>
                    </a:cubicBezTo>
                    <a:cubicBezTo>
                      <a:pt x="2177" y="510"/>
                      <a:pt x="2257" y="335"/>
                      <a:pt x="2097" y="222"/>
                    </a:cubicBezTo>
                    <a:cubicBezTo>
                      <a:pt x="1971" y="121"/>
                      <a:pt x="1617" y="1"/>
                      <a:pt x="1230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5523055" y="1563399"/>
                <a:ext cx="13214" cy="4398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684" extrusionOk="0">
                    <a:moveTo>
                      <a:pt x="81" y="1"/>
                    </a:moveTo>
                    <a:cubicBezTo>
                      <a:pt x="63" y="1"/>
                      <a:pt x="52" y="3"/>
                      <a:pt x="49" y="9"/>
                    </a:cubicBezTo>
                    <a:cubicBezTo>
                      <a:pt x="0" y="88"/>
                      <a:pt x="49" y="105"/>
                      <a:pt x="49" y="105"/>
                    </a:cubicBezTo>
                    <a:cubicBezTo>
                      <a:pt x="49" y="105"/>
                      <a:pt x="1456" y="684"/>
                      <a:pt x="1827" y="684"/>
                    </a:cubicBezTo>
                    <a:cubicBezTo>
                      <a:pt x="1865" y="684"/>
                      <a:pt x="1892" y="678"/>
                      <a:pt x="1905" y="664"/>
                    </a:cubicBezTo>
                    <a:cubicBezTo>
                      <a:pt x="2055" y="514"/>
                      <a:pt x="343" y="1"/>
                      <a:pt x="81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5524013" y="1562248"/>
                <a:ext cx="11966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521" extrusionOk="0">
                    <a:moveTo>
                      <a:pt x="56" y="1"/>
                    </a:moveTo>
                    <a:cubicBezTo>
                      <a:pt x="29" y="1"/>
                      <a:pt x="13" y="4"/>
                      <a:pt x="11" y="11"/>
                    </a:cubicBezTo>
                    <a:cubicBezTo>
                      <a:pt x="0" y="70"/>
                      <a:pt x="23" y="137"/>
                      <a:pt x="35" y="137"/>
                    </a:cubicBezTo>
                    <a:cubicBezTo>
                      <a:pt x="40" y="137"/>
                      <a:pt x="43" y="129"/>
                      <a:pt x="43" y="107"/>
                    </a:cubicBezTo>
                    <a:cubicBezTo>
                      <a:pt x="43" y="107"/>
                      <a:pt x="1321" y="520"/>
                      <a:pt x="1691" y="520"/>
                    </a:cubicBezTo>
                    <a:cubicBezTo>
                      <a:pt x="1745" y="520"/>
                      <a:pt x="1780" y="512"/>
                      <a:pt x="1788" y="491"/>
                    </a:cubicBezTo>
                    <a:cubicBezTo>
                      <a:pt x="1860" y="345"/>
                      <a:pt x="340" y="1"/>
                      <a:pt x="56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5527582" y="1562061"/>
                <a:ext cx="7195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29" extrusionOk="0">
                    <a:moveTo>
                      <a:pt x="71" y="0"/>
                    </a:moveTo>
                    <a:cubicBezTo>
                      <a:pt x="26" y="0"/>
                      <a:pt x="0" y="7"/>
                      <a:pt x="0" y="25"/>
                    </a:cubicBezTo>
                    <a:cubicBezTo>
                      <a:pt x="0" y="25"/>
                      <a:pt x="848" y="328"/>
                      <a:pt x="1059" y="328"/>
                    </a:cubicBezTo>
                    <a:cubicBezTo>
                      <a:pt x="1085" y="328"/>
                      <a:pt x="1102" y="323"/>
                      <a:pt x="1105" y="313"/>
                    </a:cubicBezTo>
                    <a:cubicBezTo>
                      <a:pt x="1118" y="231"/>
                      <a:pt x="315" y="0"/>
                      <a:pt x="7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5500422" y="1551612"/>
                <a:ext cx="12558" cy="2151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346" extrusionOk="0">
                    <a:moveTo>
                      <a:pt x="1472" y="1"/>
                    </a:moveTo>
                    <a:cubicBezTo>
                      <a:pt x="960" y="274"/>
                      <a:pt x="529" y="594"/>
                      <a:pt x="352" y="978"/>
                    </a:cubicBezTo>
                    <a:cubicBezTo>
                      <a:pt x="0" y="1746"/>
                      <a:pt x="433" y="2593"/>
                      <a:pt x="1472" y="3346"/>
                    </a:cubicBezTo>
                    <a:cubicBezTo>
                      <a:pt x="1600" y="2738"/>
                      <a:pt x="1952" y="978"/>
                      <a:pt x="1745" y="466"/>
                    </a:cubicBezTo>
                    <a:cubicBezTo>
                      <a:pt x="1681" y="289"/>
                      <a:pt x="1585" y="129"/>
                      <a:pt x="1472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5462150" y="1542090"/>
                <a:ext cx="45068" cy="37513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5834" extrusionOk="0">
                    <a:moveTo>
                      <a:pt x="3868" y="1"/>
                    </a:moveTo>
                    <a:cubicBezTo>
                      <a:pt x="3515" y="1"/>
                      <a:pt x="3145" y="69"/>
                      <a:pt x="2769" y="234"/>
                    </a:cubicBezTo>
                    <a:cubicBezTo>
                      <a:pt x="448" y="1226"/>
                      <a:pt x="0" y="3067"/>
                      <a:pt x="0" y="3067"/>
                    </a:cubicBezTo>
                    <a:cubicBezTo>
                      <a:pt x="0" y="3067"/>
                      <a:pt x="1393" y="4635"/>
                      <a:pt x="2560" y="5595"/>
                    </a:cubicBezTo>
                    <a:cubicBezTo>
                      <a:pt x="2758" y="5764"/>
                      <a:pt x="3036" y="5834"/>
                      <a:pt x="3361" y="5834"/>
                    </a:cubicBezTo>
                    <a:cubicBezTo>
                      <a:pt x="3959" y="5834"/>
                      <a:pt x="4714" y="5597"/>
                      <a:pt x="5408" y="5307"/>
                    </a:cubicBezTo>
                    <a:cubicBezTo>
                      <a:pt x="5824" y="5130"/>
                      <a:pt x="6208" y="4955"/>
                      <a:pt x="6528" y="4778"/>
                    </a:cubicBezTo>
                    <a:lnTo>
                      <a:pt x="6545" y="4778"/>
                    </a:lnTo>
                    <a:cubicBezTo>
                      <a:pt x="7008" y="4362"/>
                      <a:pt x="7008" y="3195"/>
                      <a:pt x="7008" y="3195"/>
                    </a:cubicBezTo>
                    <a:cubicBezTo>
                      <a:pt x="6912" y="2250"/>
                      <a:pt x="6848" y="1674"/>
                      <a:pt x="6193" y="1019"/>
                    </a:cubicBezTo>
                    <a:cubicBezTo>
                      <a:pt x="5710" y="535"/>
                      <a:pt x="4854" y="1"/>
                      <a:pt x="386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5468889" y="1557991"/>
                <a:ext cx="37570" cy="13599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2115" extrusionOk="0">
                    <a:moveTo>
                      <a:pt x="243" y="1"/>
                    </a:moveTo>
                    <a:cubicBezTo>
                      <a:pt x="0" y="1"/>
                      <a:pt x="1583" y="2081"/>
                      <a:pt x="2457" y="2113"/>
                    </a:cubicBezTo>
                    <a:cubicBezTo>
                      <a:pt x="2482" y="2114"/>
                      <a:pt x="2509" y="2114"/>
                      <a:pt x="2537" y="2114"/>
                    </a:cubicBezTo>
                    <a:cubicBezTo>
                      <a:pt x="3479" y="2114"/>
                      <a:pt x="5843" y="1598"/>
                      <a:pt x="5640" y="929"/>
                    </a:cubicBezTo>
                    <a:cubicBezTo>
                      <a:pt x="5473" y="426"/>
                      <a:pt x="4417" y="363"/>
                      <a:pt x="3897" y="363"/>
                    </a:cubicBezTo>
                    <a:cubicBezTo>
                      <a:pt x="3723" y="363"/>
                      <a:pt x="3609" y="370"/>
                      <a:pt x="3609" y="370"/>
                    </a:cubicBezTo>
                    <a:cubicBezTo>
                      <a:pt x="3609" y="370"/>
                      <a:pt x="537" y="50"/>
                      <a:pt x="249" y="1"/>
                    </a:cubicBezTo>
                    <a:cubicBezTo>
                      <a:pt x="247" y="1"/>
                      <a:pt x="245" y="1"/>
                      <a:pt x="24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5471101" y="1547478"/>
                <a:ext cx="29224" cy="8745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360" extrusionOk="0">
                    <a:moveTo>
                      <a:pt x="2853" y="0"/>
                    </a:moveTo>
                    <a:cubicBezTo>
                      <a:pt x="2820" y="0"/>
                      <a:pt x="2786" y="1"/>
                      <a:pt x="2753" y="4"/>
                    </a:cubicBezTo>
                    <a:cubicBezTo>
                      <a:pt x="1744" y="85"/>
                      <a:pt x="592" y="853"/>
                      <a:pt x="1" y="1252"/>
                    </a:cubicBezTo>
                    <a:cubicBezTo>
                      <a:pt x="114" y="1330"/>
                      <a:pt x="443" y="1360"/>
                      <a:pt x="875" y="1360"/>
                    </a:cubicBezTo>
                    <a:cubicBezTo>
                      <a:pt x="2213" y="1360"/>
                      <a:pt x="4545" y="1077"/>
                      <a:pt x="4545" y="1077"/>
                    </a:cubicBezTo>
                    <a:cubicBezTo>
                      <a:pt x="4545" y="1077"/>
                      <a:pt x="3812" y="0"/>
                      <a:pt x="285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5383241" y="1591395"/>
                <a:ext cx="128915" cy="294185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45752" extrusionOk="0">
                    <a:moveTo>
                      <a:pt x="19002" y="1"/>
                    </a:moveTo>
                    <a:cubicBezTo>
                      <a:pt x="17843" y="1"/>
                      <a:pt x="11341" y="6957"/>
                      <a:pt x="9264" y="14887"/>
                    </a:cubicBezTo>
                    <a:cubicBezTo>
                      <a:pt x="7984" y="19784"/>
                      <a:pt x="3472" y="29367"/>
                      <a:pt x="1360" y="36632"/>
                    </a:cubicBezTo>
                    <a:cubicBezTo>
                      <a:pt x="0" y="41272"/>
                      <a:pt x="528" y="45384"/>
                      <a:pt x="528" y="45384"/>
                    </a:cubicBezTo>
                    <a:lnTo>
                      <a:pt x="1536" y="45752"/>
                    </a:lnTo>
                    <a:cubicBezTo>
                      <a:pt x="1536" y="45752"/>
                      <a:pt x="336" y="40520"/>
                      <a:pt x="3104" y="34824"/>
                    </a:cubicBezTo>
                    <a:cubicBezTo>
                      <a:pt x="5856" y="29128"/>
                      <a:pt x="20048" y="263"/>
                      <a:pt x="19056" y="7"/>
                    </a:cubicBezTo>
                    <a:cubicBezTo>
                      <a:pt x="19040" y="3"/>
                      <a:pt x="19022" y="1"/>
                      <a:pt x="19002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5297639" y="1610260"/>
                <a:ext cx="55459" cy="272548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42387" extrusionOk="0">
                    <a:moveTo>
                      <a:pt x="1025" y="0"/>
                    </a:moveTo>
                    <a:lnTo>
                      <a:pt x="1" y="273"/>
                    </a:lnTo>
                    <a:cubicBezTo>
                      <a:pt x="1" y="273"/>
                      <a:pt x="3568" y="7761"/>
                      <a:pt x="5200" y="15089"/>
                    </a:cubicBezTo>
                    <a:cubicBezTo>
                      <a:pt x="6817" y="22418"/>
                      <a:pt x="7344" y="42386"/>
                      <a:pt x="7344" y="42386"/>
                    </a:cubicBezTo>
                    <a:lnTo>
                      <a:pt x="8624" y="42370"/>
                    </a:lnTo>
                    <a:cubicBezTo>
                      <a:pt x="8624" y="42370"/>
                      <a:pt x="7792" y="17266"/>
                      <a:pt x="5712" y="11297"/>
                    </a:cubicBezTo>
                    <a:cubicBezTo>
                      <a:pt x="3632" y="5329"/>
                      <a:pt x="1025" y="0"/>
                      <a:pt x="1025" y="0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5289614" y="1671757"/>
                <a:ext cx="100520" cy="215373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3495" extrusionOk="0">
                    <a:moveTo>
                      <a:pt x="2755" y="1"/>
                    </a:moveTo>
                    <a:cubicBezTo>
                      <a:pt x="1131" y="1"/>
                      <a:pt x="1" y="501"/>
                      <a:pt x="1" y="501"/>
                    </a:cubicBezTo>
                    <a:lnTo>
                      <a:pt x="848" y="1557"/>
                    </a:lnTo>
                    <a:cubicBezTo>
                      <a:pt x="848" y="1557"/>
                      <a:pt x="1326" y="1398"/>
                      <a:pt x="2121" y="1398"/>
                    </a:cubicBezTo>
                    <a:cubicBezTo>
                      <a:pt x="3453" y="1398"/>
                      <a:pt x="5672" y="1844"/>
                      <a:pt x="8016" y="4229"/>
                    </a:cubicBezTo>
                    <a:cubicBezTo>
                      <a:pt x="11745" y="8054"/>
                      <a:pt x="14961" y="33494"/>
                      <a:pt x="14961" y="33494"/>
                    </a:cubicBezTo>
                    <a:lnTo>
                      <a:pt x="15633" y="33030"/>
                    </a:lnTo>
                    <a:cubicBezTo>
                      <a:pt x="15633" y="33030"/>
                      <a:pt x="12528" y="6725"/>
                      <a:pt x="8560" y="2597"/>
                    </a:cubicBezTo>
                    <a:cubicBezTo>
                      <a:pt x="6561" y="517"/>
                      <a:pt x="4404" y="1"/>
                      <a:pt x="2755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5373776" y="1714073"/>
                <a:ext cx="75520" cy="171919"/>
              </a:xfrm>
              <a:custGeom>
                <a:avLst/>
                <a:gdLst/>
                <a:ahLst/>
                <a:cxnLst/>
                <a:rect l="l" t="t" r="r" b="b"/>
                <a:pathLst>
                  <a:path w="11745" h="26737" extrusionOk="0">
                    <a:moveTo>
                      <a:pt x="10945" y="1"/>
                    </a:moveTo>
                    <a:cubicBezTo>
                      <a:pt x="10945" y="1"/>
                      <a:pt x="7296" y="3888"/>
                      <a:pt x="3936" y="8464"/>
                    </a:cubicBezTo>
                    <a:cubicBezTo>
                      <a:pt x="576" y="13040"/>
                      <a:pt x="0" y="26401"/>
                      <a:pt x="0" y="26401"/>
                    </a:cubicBezTo>
                    <a:lnTo>
                      <a:pt x="1104" y="26737"/>
                    </a:lnTo>
                    <a:cubicBezTo>
                      <a:pt x="1104" y="26737"/>
                      <a:pt x="1536" y="16065"/>
                      <a:pt x="4848" y="10192"/>
                    </a:cubicBezTo>
                    <a:cubicBezTo>
                      <a:pt x="8176" y="4336"/>
                      <a:pt x="11745" y="513"/>
                      <a:pt x="11745" y="513"/>
                    </a:cubicBezTo>
                    <a:lnTo>
                      <a:pt x="10945" y="1"/>
                    </a:ln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5229956" y="1507753"/>
                <a:ext cx="23752" cy="36702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708" extrusionOk="0">
                    <a:moveTo>
                      <a:pt x="1459" y="0"/>
                    </a:moveTo>
                    <a:cubicBezTo>
                      <a:pt x="1025" y="0"/>
                      <a:pt x="1" y="3966"/>
                      <a:pt x="910" y="5079"/>
                    </a:cubicBezTo>
                    <a:cubicBezTo>
                      <a:pt x="1299" y="5555"/>
                      <a:pt x="1790" y="5708"/>
                      <a:pt x="2231" y="5708"/>
                    </a:cubicBezTo>
                    <a:cubicBezTo>
                      <a:pt x="2841" y="5708"/>
                      <a:pt x="3355" y="5416"/>
                      <a:pt x="3374" y="5286"/>
                    </a:cubicBezTo>
                    <a:cubicBezTo>
                      <a:pt x="3422" y="5062"/>
                      <a:pt x="3694" y="3414"/>
                      <a:pt x="3694" y="3414"/>
                    </a:cubicBezTo>
                    <a:cubicBezTo>
                      <a:pt x="3438" y="2934"/>
                      <a:pt x="1886" y="198"/>
                      <a:pt x="1486" y="6"/>
                    </a:cubicBezTo>
                    <a:cubicBezTo>
                      <a:pt x="1477" y="2"/>
                      <a:pt x="1468" y="0"/>
                      <a:pt x="145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5204732" y="1553014"/>
                <a:ext cx="34478" cy="18711"/>
              </a:xfrm>
              <a:custGeom>
                <a:avLst/>
                <a:gdLst/>
                <a:ahLst/>
                <a:cxnLst/>
                <a:rect l="l" t="t" r="r" b="b"/>
                <a:pathLst>
                  <a:path w="5362" h="2910" extrusionOk="0">
                    <a:moveTo>
                      <a:pt x="3852" y="0"/>
                    </a:moveTo>
                    <a:cubicBezTo>
                      <a:pt x="2777" y="0"/>
                      <a:pt x="1492" y="65"/>
                      <a:pt x="1265" y="263"/>
                    </a:cubicBezTo>
                    <a:cubicBezTo>
                      <a:pt x="881" y="600"/>
                      <a:pt x="0" y="2456"/>
                      <a:pt x="113" y="2552"/>
                    </a:cubicBezTo>
                    <a:cubicBezTo>
                      <a:pt x="394" y="2815"/>
                      <a:pt x="983" y="2910"/>
                      <a:pt x="1569" y="2910"/>
                    </a:cubicBezTo>
                    <a:cubicBezTo>
                      <a:pt x="2051" y="2910"/>
                      <a:pt x="2530" y="2846"/>
                      <a:pt x="2833" y="2759"/>
                    </a:cubicBezTo>
                    <a:cubicBezTo>
                      <a:pt x="3505" y="2567"/>
                      <a:pt x="5361" y="71"/>
                      <a:pt x="5361" y="71"/>
                    </a:cubicBezTo>
                    <a:cubicBezTo>
                      <a:pt x="5243" y="32"/>
                      <a:pt x="4598" y="0"/>
                      <a:pt x="385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5199176" y="1515141"/>
                <a:ext cx="55742" cy="45196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7029" extrusionOk="0">
                    <a:moveTo>
                      <a:pt x="5010" y="0"/>
                    </a:moveTo>
                    <a:cubicBezTo>
                      <a:pt x="3216" y="0"/>
                      <a:pt x="0" y="6089"/>
                      <a:pt x="0" y="6089"/>
                    </a:cubicBezTo>
                    <a:cubicBezTo>
                      <a:pt x="0" y="6089"/>
                      <a:pt x="447" y="5982"/>
                      <a:pt x="1096" y="5982"/>
                    </a:cubicBezTo>
                    <a:cubicBezTo>
                      <a:pt x="1512" y="5982"/>
                      <a:pt x="2010" y="6026"/>
                      <a:pt x="2528" y="6170"/>
                    </a:cubicBezTo>
                    <a:cubicBezTo>
                      <a:pt x="3153" y="6345"/>
                      <a:pt x="5617" y="6906"/>
                      <a:pt x="6033" y="7002"/>
                    </a:cubicBezTo>
                    <a:cubicBezTo>
                      <a:pt x="6111" y="7019"/>
                      <a:pt x="6191" y="7028"/>
                      <a:pt x="6273" y="7028"/>
                    </a:cubicBezTo>
                    <a:cubicBezTo>
                      <a:pt x="7366" y="7028"/>
                      <a:pt x="8669" y="5465"/>
                      <a:pt x="6673" y="3305"/>
                    </a:cubicBezTo>
                    <a:cubicBezTo>
                      <a:pt x="5889" y="2441"/>
                      <a:pt x="5361" y="1161"/>
                      <a:pt x="5201" y="25"/>
                    </a:cubicBezTo>
                    <a:cubicBezTo>
                      <a:pt x="5139" y="8"/>
                      <a:pt x="5076" y="0"/>
                      <a:pt x="5010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5193621" y="1508564"/>
                <a:ext cx="40130" cy="45872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7134" extrusionOk="0">
                    <a:moveTo>
                      <a:pt x="5025" y="0"/>
                    </a:moveTo>
                    <a:cubicBezTo>
                      <a:pt x="4764" y="0"/>
                      <a:pt x="4265" y="250"/>
                      <a:pt x="4032" y="440"/>
                    </a:cubicBezTo>
                    <a:cubicBezTo>
                      <a:pt x="3808" y="632"/>
                      <a:pt x="3601" y="872"/>
                      <a:pt x="3424" y="1064"/>
                    </a:cubicBezTo>
                    <a:cubicBezTo>
                      <a:pt x="3025" y="1480"/>
                      <a:pt x="2705" y="1624"/>
                      <a:pt x="1920" y="2344"/>
                    </a:cubicBezTo>
                    <a:cubicBezTo>
                      <a:pt x="1152" y="3080"/>
                      <a:pt x="1233" y="3368"/>
                      <a:pt x="1073" y="3912"/>
                    </a:cubicBezTo>
                    <a:cubicBezTo>
                      <a:pt x="928" y="4456"/>
                      <a:pt x="416" y="4729"/>
                      <a:pt x="160" y="5369"/>
                    </a:cubicBezTo>
                    <a:cubicBezTo>
                      <a:pt x="0" y="5800"/>
                      <a:pt x="96" y="5785"/>
                      <a:pt x="288" y="5800"/>
                    </a:cubicBezTo>
                    <a:cubicBezTo>
                      <a:pt x="384" y="5800"/>
                      <a:pt x="497" y="5832"/>
                      <a:pt x="625" y="5913"/>
                    </a:cubicBezTo>
                    <a:cubicBezTo>
                      <a:pt x="625" y="5913"/>
                      <a:pt x="198" y="6554"/>
                      <a:pt x="281" y="6554"/>
                    </a:cubicBezTo>
                    <a:cubicBezTo>
                      <a:pt x="283" y="6554"/>
                      <a:pt x="286" y="6553"/>
                      <a:pt x="288" y="6553"/>
                    </a:cubicBezTo>
                    <a:cubicBezTo>
                      <a:pt x="389" y="6527"/>
                      <a:pt x="470" y="6516"/>
                      <a:pt x="534" y="6516"/>
                    </a:cubicBezTo>
                    <a:cubicBezTo>
                      <a:pt x="957" y="6516"/>
                      <a:pt x="661" y="7001"/>
                      <a:pt x="800" y="7112"/>
                    </a:cubicBezTo>
                    <a:cubicBezTo>
                      <a:pt x="817" y="7127"/>
                      <a:pt x="835" y="7133"/>
                      <a:pt x="855" y="7133"/>
                    </a:cubicBezTo>
                    <a:cubicBezTo>
                      <a:pt x="1033" y="7133"/>
                      <a:pt x="1345" y="6612"/>
                      <a:pt x="1489" y="6568"/>
                    </a:cubicBezTo>
                    <a:cubicBezTo>
                      <a:pt x="1489" y="6568"/>
                      <a:pt x="1664" y="6472"/>
                      <a:pt x="2065" y="6344"/>
                    </a:cubicBezTo>
                    <a:cubicBezTo>
                      <a:pt x="2289" y="6280"/>
                      <a:pt x="2496" y="6041"/>
                      <a:pt x="2656" y="5817"/>
                    </a:cubicBezTo>
                    <a:cubicBezTo>
                      <a:pt x="2656" y="5817"/>
                      <a:pt x="2673" y="5817"/>
                      <a:pt x="2673" y="5800"/>
                    </a:cubicBezTo>
                    <a:cubicBezTo>
                      <a:pt x="2816" y="5608"/>
                      <a:pt x="2929" y="5433"/>
                      <a:pt x="2961" y="5384"/>
                    </a:cubicBezTo>
                    <a:cubicBezTo>
                      <a:pt x="3025" y="5305"/>
                      <a:pt x="3392" y="5032"/>
                      <a:pt x="3857" y="4680"/>
                    </a:cubicBezTo>
                    <a:cubicBezTo>
                      <a:pt x="4321" y="4328"/>
                      <a:pt x="4497" y="3864"/>
                      <a:pt x="5153" y="3112"/>
                    </a:cubicBezTo>
                    <a:cubicBezTo>
                      <a:pt x="5793" y="2376"/>
                      <a:pt x="5457" y="2664"/>
                      <a:pt x="5665" y="2184"/>
                    </a:cubicBezTo>
                    <a:cubicBezTo>
                      <a:pt x="5889" y="1688"/>
                      <a:pt x="5809" y="1624"/>
                      <a:pt x="5889" y="1464"/>
                    </a:cubicBezTo>
                    <a:cubicBezTo>
                      <a:pt x="5937" y="1368"/>
                      <a:pt x="6241" y="1032"/>
                      <a:pt x="6193" y="952"/>
                    </a:cubicBezTo>
                    <a:cubicBezTo>
                      <a:pt x="6193" y="949"/>
                      <a:pt x="6181" y="948"/>
                      <a:pt x="6161" y="948"/>
                    </a:cubicBezTo>
                    <a:cubicBezTo>
                      <a:pt x="6087" y="948"/>
                      <a:pt x="5905" y="968"/>
                      <a:pt x="5905" y="968"/>
                    </a:cubicBezTo>
                    <a:cubicBezTo>
                      <a:pt x="5877" y="899"/>
                      <a:pt x="5837" y="853"/>
                      <a:pt x="5743" y="853"/>
                    </a:cubicBezTo>
                    <a:cubicBezTo>
                      <a:pt x="5729" y="853"/>
                      <a:pt x="5713" y="854"/>
                      <a:pt x="5697" y="856"/>
                    </a:cubicBezTo>
                    <a:cubicBezTo>
                      <a:pt x="5695" y="857"/>
                      <a:pt x="5694" y="857"/>
                      <a:pt x="5693" y="857"/>
                    </a:cubicBezTo>
                    <a:cubicBezTo>
                      <a:pt x="5640" y="857"/>
                      <a:pt x="5808" y="519"/>
                      <a:pt x="5745" y="472"/>
                    </a:cubicBezTo>
                    <a:lnTo>
                      <a:pt x="5745" y="472"/>
                    </a:lnTo>
                    <a:lnTo>
                      <a:pt x="5457" y="584"/>
                    </a:lnTo>
                    <a:cubicBezTo>
                      <a:pt x="5233" y="424"/>
                      <a:pt x="5393" y="184"/>
                      <a:pt x="5137" y="24"/>
                    </a:cubicBezTo>
                    <a:cubicBezTo>
                      <a:pt x="5109" y="8"/>
                      <a:pt x="5071" y="0"/>
                      <a:pt x="502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5197221" y="1515669"/>
                <a:ext cx="28614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860" extrusionOk="0">
                    <a:moveTo>
                      <a:pt x="4001" y="0"/>
                    </a:moveTo>
                    <a:cubicBezTo>
                      <a:pt x="3979" y="0"/>
                      <a:pt x="3953" y="7"/>
                      <a:pt x="3921" y="23"/>
                    </a:cubicBezTo>
                    <a:cubicBezTo>
                      <a:pt x="3713" y="135"/>
                      <a:pt x="3265" y="183"/>
                      <a:pt x="3073" y="327"/>
                    </a:cubicBezTo>
                    <a:cubicBezTo>
                      <a:pt x="2896" y="439"/>
                      <a:pt x="2625" y="663"/>
                      <a:pt x="2416" y="919"/>
                    </a:cubicBezTo>
                    <a:cubicBezTo>
                      <a:pt x="2209" y="1191"/>
                      <a:pt x="2032" y="1319"/>
                      <a:pt x="1808" y="1575"/>
                    </a:cubicBezTo>
                    <a:cubicBezTo>
                      <a:pt x="1584" y="1831"/>
                      <a:pt x="1296" y="2167"/>
                      <a:pt x="1264" y="2295"/>
                    </a:cubicBezTo>
                    <a:cubicBezTo>
                      <a:pt x="1232" y="2407"/>
                      <a:pt x="1313" y="2263"/>
                      <a:pt x="1040" y="2631"/>
                    </a:cubicBezTo>
                    <a:cubicBezTo>
                      <a:pt x="769" y="2983"/>
                      <a:pt x="784" y="2983"/>
                      <a:pt x="752" y="3079"/>
                    </a:cubicBezTo>
                    <a:cubicBezTo>
                      <a:pt x="673" y="3319"/>
                      <a:pt x="880" y="3079"/>
                      <a:pt x="624" y="3432"/>
                    </a:cubicBezTo>
                    <a:cubicBezTo>
                      <a:pt x="353" y="3784"/>
                      <a:pt x="353" y="3703"/>
                      <a:pt x="321" y="3976"/>
                    </a:cubicBezTo>
                    <a:cubicBezTo>
                      <a:pt x="289" y="4200"/>
                      <a:pt x="385" y="4200"/>
                      <a:pt x="385" y="4264"/>
                    </a:cubicBezTo>
                    <a:cubicBezTo>
                      <a:pt x="368" y="4279"/>
                      <a:pt x="368" y="4296"/>
                      <a:pt x="368" y="4311"/>
                    </a:cubicBezTo>
                    <a:cubicBezTo>
                      <a:pt x="338" y="4416"/>
                      <a:pt x="1" y="4716"/>
                      <a:pt x="140" y="4716"/>
                    </a:cubicBezTo>
                    <a:cubicBezTo>
                      <a:pt x="150" y="4716"/>
                      <a:pt x="162" y="4715"/>
                      <a:pt x="176" y="4712"/>
                    </a:cubicBezTo>
                    <a:cubicBezTo>
                      <a:pt x="385" y="4680"/>
                      <a:pt x="417" y="4616"/>
                      <a:pt x="417" y="4616"/>
                    </a:cubicBezTo>
                    <a:cubicBezTo>
                      <a:pt x="417" y="4616"/>
                      <a:pt x="437" y="4859"/>
                      <a:pt x="620" y="4859"/>
                    </a:cubicBezTo>
                    <a:cubicBezTo>
                      <a:pt x="672" y="4859"/>
                      <a:pt x="736" y="4840"/>
                      <a:pt x="816" y="4791"/>
                    </a:cubicBezTo>
                    <a:cubicBezTo>
                      <a:pt x="1200" y="4567"/>
                      <a:pt x="1281" y="4567"/>
                      <a:pt x="1505" y="4328"/>
                    </a:cubicBezTo>
                    <a:cubicBezTo>
                      <a:pt x="1648" y="4151"/>
                      <a:pt x="1761" y="3959"/>
                      <a:pt x="1872" y="3799"/>
                    </a:cubicBezTo>
                    <a:cubicBezTo>
                      <a:pt x="1921" y="3735"/>
                      <a:pt x="1968" y="3671"/>
                      <a:pt x="2032" y="3607"/>
                    </a:cubicBezTo>
                    <a:cubicBezTo>
                      <a:pt x="2224" y="3400"/>
                      <a:pt x="2273" y="3447"/>
                      <a:pt x="2544" y="3159"/>
                    </a:cubicBezTo>
                    <a:cubicBezTo>
                      <a:pt x="2817" y="2887"/>
                      <a:pt x="3056" y="2567"/>
                      <a:pt x="3137" y="2423"/>
                    </a:cubicBezTo>
                    <a:cubicBezTo>
                      <a:pt x="3233" y="2279"/>
                      <a:pt x="3248" y="2295"/>
                      <a:pt x="3617" y="1879"/>
                    </a:cubicBezTo>
                    <a:cubicBezTo>
                      <a:pt x="3969" y="1463"/>
                      <a:pt x="3889" y="1687"/>
                      <a:pt x="3969" y="1463"/>
                    </a:cubicBezTo>
                    <a:cubicBezTo>
                      <a:pt x="4065" y="1223"/>
                      <a:pt x="4017" y="1271"/>
                      <a:pt x="4241" y="935"/>
                    </a:cubicBezTo>
                    <a:cubicBezTo>
                      <a:pt x="4449" y="615"/>
                      <a:pt x="4433" y="455"/>
                      <a:pt x="4417" y="407"/>
                    </a:cubicBezTo>
                    <a:cubicBezTo>
                      <a:pt x="4401" y="279"/>
                      <a:pt x="4385" y="247"/>
                      <a:pt x="4305" y="231"/>
                    </a:cubicBezTo>
                    <a:lnTo>
                      <a:pt x="4257" y="231"/>
                    </a:lnTo>
                    <a:cubicBezTo>
                      <a:pt x="4254" y="232"/>
                      <a:pt x="4250" y="232"/>
                      <a:pt x="4247" y="232"/>
                    </a:cubicBezTo>
                    <a:cubicBezTo>
                      <a:pt x="4121" y="232"/>
                      <a:pt x="4132" y="0"/>
                      <a:pt x="400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5203195" y="1517154"/>
                <a:ext cx="22640" cy="2634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4097" extrusionOk="0">
                    <a:moveTo>
                      <a:pt x="3376" y="0"/>
                    </a:moveTo>
                    <a:cubicBezTo>
                      <a:pt x="3184" y="96"/>
                      <a:pt x="2976" y="192"/>
                      <a:pt x="2800" y="288"/>
                    </a:cubicBezTo>
                    <a:cubicBezTo>
                      <a:pt x="2144" y="640"/>
                      <a:pt x="2496" y="1024"/>
                      <a:pt x="1903" y="1280"/>
                    </a:cubicBezTo>
                    <a:cubicBezTo>
                      <a:pt x="1295" y="1536"/>
                      <a:pt x="623" y="2496"/>
                      <a:pt x="303" y="3169"/>
                    </a:cubicBezTo>
                    <a:cubicBezTo>
                      <a:pt x="0" y="3856"/>
                      <a:pt x="576" y="4097"/>
                      <a:pt x="576" y="4097"/>
                    </a:cubicBezTo>
                    <a:cubicBezTo>
                      <a:pt x="719" y="3920"/>
                      <a:pt x="832" y="3728"/>
                      <a:pt x="943" y="3568"/>
                    </a:cubicBezTo>
                    <a:cubicBezTo>
                      <a:pt x="992" y="3504"/>
                      <a:pt x="1039" y="3440"/>
                      <a:pt x="1103" y="3376"/>
                    </a:cubicBezTo>
                    <a:cubicBezTo>
                      <a:pt x="1295" y="3169"/>
                      <a:pt x="1344" y="3216"/>
                      <a:pt x="1615" y="2928"/>
                    </a:cubicBezTo>
                    <a:cubicBezTo>
                      <a:pt x="1888" y="2656"/>
                      <a:pt x="2127" y="2336"/>
                      <a:pt x="2208" y="2192"/>
                    </a:cubicBezTo>
                    <a:cubicBezTo>
                      <a:pt x="2304" y="2048"/>
                      <a:pt x="2319" y="2064"/>
                      <a:pt x="2688" y="1648"/>
                    </a:cubicBezTo>
                    <a:cubicBezTo>
                      <a:pt x="3040" y="1232"/>
                      <a:pt x="2960" y="1456"/>
                      <a:pt x="3040" y="1232"/>
                    </a:cubicBezTo>
                    <a:cubicBezTo>
                      <a:pt x="3136" y="992"/>
                      <a:pt x="3088" y="1040"/>
                      <a:pt x="3312" y="704"/>
                    </a:cubicBezTo>
                    <a:cubicBezTo>
                      <a:pt x="3520" y="384"/>
                      <a:pt x="3504" y="224"/>
                      <a:pt x="3488" y="176"/>
                    </a:cubicBezTo>
                    <a:cubicBezTo>
                      <a:pt x="3472" y="48"/>
                      <a:pt x="3456" y="16"/>
                      <a:pt x="3376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5246707" y="1553162"/>
                <a:ext cx="17490" cy="15181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361" extrusionOk="0">
                    <a:moveTo>
                      <a:pt x="1633" y="1"/>
                    </a:moveTo>
                    <a:lnTo>
                      <a:pt x="1" y="1776"/>
                    </a:lnTo>
                    <a:cubicBezTo>
                      <a:pt x="1" y="1776"/>
                      <a:pt x="1089" y="2096"/>
                      <a:pt x="1601" y="2305"/>
                    </a:cubicBezTo>
                    <a:cubicBezTo>
                      <a:pt x="1701" y="2342"/>
                      <a:pt x="1807" y="2360"/>
                      <a:pt x="1910" y="2360"/>
                    </a:cubicBezTo>
                    <a:cubicBezTo>
                      <a:pt x="2335" y="2360"/>
                      <a:pt x="2719" y="2058"/>
                      <a:pt x="2513" y="1569"/>
                    </a:cubicBezTo>
                    <a:cubicBezTo>
                      <a:pt x="2145" y="752"/>
                      <a:pt x="1633" y="1"/>
                      <a:pt x="1633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9"/>
              <p:cNvSpPr/>
              <p:nvPr/>
            </p:nvSpPr>
            <p:spPr>
              <a:xfrm>
                <a:off x="5245061" y="1495389"/>
                <a:ext cx="26961" cy="6333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9850" extrusionOk="0">
                    <a:moveTo>
                      <a:pt x="1102" y="1"/>
                    </a:moveTo>
                    <a:cubicBezTo>
                      <a:pt x="1048" y="1"/>
                      <a:pt x="995" y="9"/>
                      <a:pt x="945" y="25"/>
                    </a:cubicBezTo>
                    <a:cubicBezTo>
                      <a:pt x="465" y="185"/>
                      <a:pt x="1" y="4361"/>
                      <a:pt x="305" y="5993"/>
                    </a:cubicBezTo>
                    <a:cubicBezTo>
                      <a:pt x="593" y="7642"/>
                      <a:pt x="1105" y="9850"/>
                      <a:pt x="1105" y="9850"/>
                    </a:cubicBezTo>
                    <a:cubicBezTo>
                      <a:pt x="1105" y="9850"/>
                      <a:pt x="4193" y="8186"/>
                      <a:pt x="3537" y="4745"/>
                    </a:cubicBezTo>
                    <a:cubicBezTo>
                      <a:pt x="2911" y="1540"/>
                      <a:pt x="1840" y="1"/>
                      <a:pt x="110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9"/>
              <p:cNvSpPr/>
              <p:nvPr/>
            </p:nvSpPr>
            <p:spPr>
              <a:xfrm>
                <a:off x="5201234" y="1553162"/>
                <a:ext cx="55973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5276" extrusionOk="0">
                    <a:moveTo>
                      <a:pt x="8705" y="1"/>
                    </a:moveTo>
                    <a:cubicBezTo>
                      <a:pt x="8704" y="1"/>
                      <a:pt x="3921" y="1153"/>
                      <a:pt x="2193" y="2241"/>
                    </a:cubicBezTo>
                    <a:cubicBezTo>
                      <a:pt x="465" y="3329"/>
                      <a:pt x="0" y="5185"/>
                      <a:pt x="0" y="5185"/>
                    </a:cubicBezTo>
                    <a:cubicBezTo>
                      <a:pt x="354" y="5246"/>
                      <a:pt x="717" y="5275"/>
                      <a:pt x="1084" y="5275"/>
                    </a:cubicBezTo>
                    <a:cubicBezTo>
                      <a:pt x="3224" y="5275"/>
                      <a:pt x="5499" y="4265"/>
                      <a:pt x="6865" y="2544"/>
                    </a:cubicBezTo>
                    <a:cubicBezTo>
                      <a:pt x="7681" y="1488"/>
                      <a:pt x="8705" y="1"/>
                      <a:pt x="8705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9"/>
              <p:cNvSpPr/>
              <p:nvPr/>
            </p:nvSpPr>
            <p:spPr>
              <a:xfrm>
                <a:off x="5213071" y="1547189"/>
                <a:ext cx="22325" cy="9272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1442" extrusionOk="0">
                    <a:moveTo>
                      <a:pt x="725" y="0"/>
                    </a:moveTo>
                    <a:cubicBezTo>
                      <a:pt x="576" y="0"/>
                      <a:pt x="461" y="34"/>
                      <a:pt x="399" y="113"/>
                    </a:cubicBezTo>
                    <a:cubicBezTo>
                      <a:pt x="0" y="625"/>
                      <a:pt x="3392" y="1442"/>
                      <a:pt x="3392" y="1442"/>
                    </a:cubicBezTo>
                    <a:lnTo>
                      <a:pt x="3472" y="1058"/>
                    </a:lnTo>
                    <a:cubicBezTo>
                      <a:pt x="3405" y="1004"/>
                      <a:pt x="1542" y="0"/>
                      <a:pt x="725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9"/>
              <p:cNvSpPr/>
              <p:nvPr/>
            </p:nvSpPr>
            <p:spPr>
              <a:xfrm>
                <a:off x="5222742" y="1536881"/>
                <a:ext cx="18004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2228" extrusionOk="0">
                    <a:moveTo>
                      <a:pt x="425" y="1"/>
                    </a:moveTo>
                    <a:cubicBezTo>
                      <a:pt x="372" y="1"/>
                      <a:pt x="330" y="17"/>
                      <a:pt x="304" y="52"/>
                    </a:cubicBezTo>
                    <a:cubicBezTo>
                      <a:pt x="0" y="453"/>
                      <a:pt x="2576" y="2228"/>
                      <a:pt x="2576" y="2228"/>
                    </a:cubicBezTo>
                    <a:lnTo>
                      <a:pt x="2800" y="1716"/>
                    </a:lnTo>
                    <a:cubicBezTo>
                      <a:pt x="2800" y="1716"/>
                      <a:pt x="978" y="1"/>
                      <a:pt x="425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5229738" y="1527539"/>
                <a:ext cx="14300" cy="16782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610" extrusionOk="0">
                    <a:moveTo>
                      <a:pt x="476" y="0"/>
                    </a:moveTo>
                    <a:cubicBezTo>
                      <a:pt x="454" y="0"/>
                      <a:pt x="434" y="6"/>
                      <a:pt x="416" y="17"/>
                    </a:cubicBezTo>
                    <a:cubicBezTo>
                      <a:pt x="0" y="273"/>
                      <a:pt x="1728" y="2610"/>
                      <a:pt x="1728" y="2610"/>
                    </a:cubicBezTo>
                    <a:lnTo>
                      <a:pt x="2224" y="2482"/>
                    </a:lnTo>
                    <a:cubicBezTo>
                      <a:pt x="2224" y="2482"/>
                      <a:pt x="939" y="0"/>
                      <a:pt x="476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5222903" y="1526677"/>
                <a:ext cx="40586" cy="48977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7617" extrusionOk="0">
                    <a:moveTo>
                      <a:pt x="5244" y="0"/>
                    </a:moveTo>
                    <a:cubicBezTo>
                      <a:pt x="4185" y="0"/>
                      <a:pt x="0" y="6279"/>
                      <a:pt x="567" y="7335"/>
                    </a:cubicBezTo>
                    <a:cubicBezTo>
                      <a:pt x="670" y="7533"/>
                      <a:pt x="851" y="7616"/>
                      <a:pt x="1083" y="7616"/>
                    </a:cubicBezTo>
                    <a:cubicBezTo>
                      <a:pt x="2148" y="7616"/>
                      <a:pt x="4282" y="5845"/>
                      <a:pt x="4807" y="5176"/>
                    </a:cubicBezTo>
                    <a:cubicBezTo>
                      <a:pt x="5447" y="4359"/>
                      <a:pt x="6311" y="2264"/>
                      <a:pt x="6311" y="2264"/>
                    </a:cubicBezTo>
                    <a:cubicBezTo>
                      <a:pt x="6311" y="2264"/>
                      <a:pt x="6151" y="663"/>
                      <a:pt x="5367" y="39"/>
                    </a:cubicBezTo>
                    <a:cubicBezTo>
                      <a:pt x="5333" y="13"/>
                      <a:pt x="5292" y="0"/>
                      <a:pt x="524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5240232" y="1534026"/>
                <a:ext cx="22942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4287" extrusionOk="0">
                    <a:moveTo>
                      <a:pt x="2080" y="1"/>
                    </a:moveTo>
                    <a:cubicBezTo>
                      <a:pt x="1972" y="1"/>
                      <a:pt x="1904" y="16"/>
                      <a:pt x="1904" y="16"/>
                    </a:cubicBezTo>
                    <a:cubicBezTo>
                      <a:pt x="1904" y="16"/>
                      <a:pt x="0" y="1552"/>
                      <a:pt x="864" y="2881"/>
                    </a:cubicBezTo>
                    <a:cubicBezTo>
                      <a:pt x="1540" y="3939"/>
                      <a:pt x="1708" y="4286"/>
                      <a:pt x="1837" y="4286"/>
                    </a:cubicBezTo>
                    <a:cubicBezTo>
                      <a:pt x="1870" y="4286"/>
                      <a:pt x="1900" y="4264"/>
                      <a:pt x="1936" y="4225"/>
                    </a:cubicBezTo>
                    <a:cubicBezTo>
                      <a:pt x="2128" y="4048"/>
                      <a:pt x="3568" y="1552"/>
                      <a:pt x="3136" y="688"/>
                    </a:cubicBezTo>
                    <a:cubicBezTo>
                      <a:pt x="2830" y="89"/>
                      <a:pt x="2341" y="1"/>
                      <a:pt x="208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5228298" y="1554609"/>
                <a:ext cx="23463" cy="18229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2835" extrusionOk="0">
                    <a:moveTo>
                      <a:pt x="2162" y="0"/>
                    </a:moveTo>
                    <a:cubicBezTo>
                      <a:pt x="1765" y="0"/>
                      <a:pt x="1392" y="160"/>
                      <a:pt x="1392" y="160"/>
                    </a:cubicBezTo>
                    <a:cubicBezTo>
                      <a:pt x="1392" y="160"/>
                      <a:pt x="0" y="2607"/>
                      <a:pt x="400" y="2816"/>
                    </a:cubicBezTo>
                    <a:cubicBezTo>
                      <a:pt x="424" y="2828"/>
                      <a:pt x="455" y="2834"/>
                      <a:pt x="494" y="2834"/>
                    </a:cubicBezTo>
                    <a:cubicBezTo>
                      <a:pt x="1097" y="2834"/>
                      <a:pt x="3353" y="1397"/>
                      <a:pt x="3504" y="1231"/>
                    </a:cubicBezTo>
                    <a:cubicBezTo>
                      <a:pt x="3648" y="1056"/>
                      <a:pt x="3248" y="559"/>
                      <a:pt x="2752" y="175"/>
                    </a:cubicBezTo>
                    <a:cubicBezTo>
                      <a:pt x="2582" y="43"/>
                      <a:pt x="2369" y="0"/>
                      <a:pt x="216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9"/>
              <p:cNvSpPr/>
              <p:nvPr/>
            </p:nvSpPr>
            <p:spPr>
              <a:xfrm>
                <a:off x="5248764" y="1552616"/>
                <a:ext cx="60403" cy="61169"/>
              </a:xfrm>
              <a:custGeom>
                <a:avLst/>
                <a:gdLst/>
                <a:ahLst/>
                <a:cxnLst/>
                <a:rect l="l" t="t" r="r" b="b"/>
                <a:pathLst>
                  <a:path w="9394" h="9513" extrusionOk="0">
                    <a:moveTo>
                      <a:pt x="3815" y="1"/>
                    </a:moveTo>
                    <a:cubicBezTo>
                      <a:pt x="3803" y="1"/>
                      <a:pt x="3790" y="2"/>
                      <a:pt x="3777" y="5"/>
                    </a:cubicBezTo>
                    <a:cubicBezTo>
                      <a:pt x="3249" y="133"/>
                      <a:pt x="3217" y="1189"/>
                      <a:pt x="2817" y="1413"/>
                    </a:cubicBezTo>
                    <a:cubicBezTo>
                      <a:pt x="2728" y="1463"/>
                      <a:pt x="2646" y="1480"/>
                      <a:pt x="2569" y="1480"/>
                    </a:cubicBezTo>
                    <a:cubicBezTo>
                      <a:pt x="2393" y="1480"/>
                      <a:pt x="2243" y="1391"/>
                      <a:pt x="2090" y="1391"/>
                    </a:cubicBezTo>
                    <a:cubicBezTo>
                      <a:pt x="2009" y="1391"/>
                      <a:pt x="1928" y="1416"/>
                      <a:pt x="1841" y="1494"/>
                    </a:cubicBezTo>
                    <a:cubicBezTo>
                      <a:pt x="1521" y="1782"/>
                      <a:pt x="1473" y="2021"/>
                      <a:pt x="1617" y="2437"/>
                    </a:cubicBezTo>
                    <a:cubicBezTo>
                      <a:pt x="1889" y="3254"/>
                      <a:pt x="1" y="2678"/>
                      <a:pt x="433" y="3670"/>
                    </a:cubicBezTo>
                    <a:cubicBezTo>
                      <a:pt x="865" y="4677"/>
                      <a:pt x="5106" y="5669"/>
                      <a:pt x="6369" y="6966"/>
                    </a:cubicBezTo>
                    <a:cubicBezTo>
                      <a:pt x="7542" y="8139"/>
                      <a:pt x="7237" y="9513"/>
                      <a:pt x="8040" y="9513"/>
                    </a:cubicBezTo>
                    <a:cubicBezTo>
                      <a:pt x="8113" y="9513"/>
                      <a:pt x="8195" y="9501"/>
                      <a:pt x="8289" y="9477"/>
                    </a:cubicBezTo>
                    <a:cubicBezTo>
                      <a:pt x="9394" y="9206"/>
                      <a:pt x="8306" y="9110"/>
                      <a:pt x="7681" y="7141"/>
                    </a:cubicBezTo>
                    <a:cubicBezTo>
                      <a:pt x="7026" y="5061"/>
                      <a:pt x="4882" y="4054"/>
                      <a:pt x="4289" y="2614"/>
                    </a:cubicBezTo>
                    <a:cubicBezTo>
                      <a:pt x="4056" y="2005"/>
                      <a:pt x="4277" y="1"/>
                      <a:pt x="3815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9"/>
              <p:cNvSpPr/>
              <p:nvPr/>
            </p:nvSpPr>
            <p:spPr>
              <a:xfrm>
                <a:off x="5248983" y="1568871"/>
                <a:ext cx="41763" cy="27096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4214" extrusionOk="0">
                    <a:moveTo>
                      <a:pt x="2049" y="1"/>
                    </a:moveTo>
                    <a:cubicBezTo>
                      <a:pt x="2020" y="1"/>
                      <a:pt x="1998" y="22"/>
                      <a:pt x="1983" y="69"/>
                    </a:cubicBezTo>
                    <a:cubicBezTo>
                      <a:pt x="1935" y="273"/>
                      <a:pt x="1722" y="336"/>
                      <a:pt x="1394" y="336"/>
                    </a:cubicBezTo>
                    <a:cubicBezTo>
                      <a:pt x="1181" y="336"/>
                      <a:pt x="920" y="309"/>
                      <a:pt x="623" y="278"/>
                    </a:cubicBezTo>
                    <a:cubicBezTo>
                      <a:pt x="618" y="277"/>
                      <a:pt x="612" y="277"/>
                      <a:pt x="607" y="277"/>
                    </a:cubicBezTo>
                    <a:cubicBezTo>
                      <a:pt x="155" y="277"/>
                      <a:pt x="0" y="1592"/>
                      <a:pt x="127" y="1765"/>
                    </a:cubicBezTo>
                    <a:cubicBezTo>
                      <a:pt x="132" y="1773"/>
                      <a:pt x="139" y="1776"/>
                      <a:pt x="146" y="1776"/>
                    </a:cubicBezTo>
                    <a:cubicBezTo>
                      <a:pt x="237" y="1776"/>
                      <a:pt x="492" y="1303"/>
                      <a:pt x="894" y="1303"/>
                    </a:cubicBezTo>
                    <a:cubicBezTo>
                      <a:pt x="974" y="1303"/>
                      <a:pt x="1060" y="1321"/>
                      <a:pt x="1151" y="1366"/>
                    </a:cubicBezTo>
                    <a:cubicBezTo>
                      <a:pt x="1807" y="1669"/>
                      <a:pt x="6495" y="4214"/>
                      <a:pt x="6495" y="4214"/>
                    </a:cubicBezTo>
                    <a:cubicBezTo>
                      <a:pt x="6448" y="4037"/>
                      <a:pt x="4688" y="2806"/>
                      <a:pt x="3503" y="1637"/>
                    </a:cubicBezTo>
                    <a:cubicBezTo>
                      <a:pt x="2663" y="825"/>
                      <a:pt x="2226" y="1"/>
                      <a:pt x="2049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9"/>
              <p:cNvSpPr/>
              <p:nvPr/>
            </p:nvSpPr>
            <p:spPr>
              <a:xfrm>
                <a:off x="5260589" y="1556126"/>
                <a:ext cx="33629" cy="39692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6173" extrusionOk="0">
                    <a:moveTo>
                      <a:pt x="2656" y="1"/>
                    </a:moveTo>
                    <a:cubicBezTo>
                      <a:pt x="2652" y="1"/>
                      <a:pt x="2647" y="1"/>
                      <a:pt x="2642" y="3"/>
                    </a:cubicBezTo>
                    <a:cubicBezTo>
                      <a:pt x="2086" y="162"/>
                      <a:pt x="1483" y="1315"/>
                      <a:pt x="738" y="1315"/>
                    </a:cubicBezTo>
                    <a:cubicBezTo>
                      <a:pt x="732" y="1315"/>
                      <a:pt x="727" y="1315"/>
                      <a:pt x="722" y="1315"/>
                    </a:cubicBezTo>
                    <a:cubicBezTo>
                      <a:pt x="721" y="1315"/>
                      <a:pt x="719" y="1315"/>
                      <a:pt x="718" y="1315"/>
                    </a:cubicBezTo>
                    <a:cubicBezTo>
                      <a:pt x="0" y="1315"/>
                      <a:pt x="4339" y="5844"/>
                      <a:pt x="4914" y="6147"/>
                    </a:cubicBezTo>
                    <a:cubicBezTo>
                      <a:pt x="4945" y="6164"/>
                      <a:pt x="4968" y="6172"/>
                      <a:pt x="4982" y="6172"/>
                    </a:cubicBezTo>
                    <a:cubicBezTo>
                      <a:pt x="5229" y="6172"/>
                      <a:pt x="3196" y="3846"/>
                      <a:pt x="2546" y="2819"/>
                    </a:cubicBezTo>
                    <a:cubicBezTo>
                      <a:pt x="2274" y="2388"/>
                      <a:pt x="1986" y="1827"/>
                      <a:pt x="2066" y="1332"/>
                    </a:cubicBezTo>
                    <a:cubicBezTo>
                      <a:pt x="2189" y="621"/>
                      <a:pt x="2760" y="1"/>
                      <a:pt x="2656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9"/>
              <p:cNvSpPr/>
              <p:nvPr/>
            </p:nvSpPr>
            <p:spPr>
              <a:xfrm>
                <a:off x="5225102" y="1621757"/>
                <a:ext cx="67811" cy="89518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13922" extrusionOk="0">
                    <a:moveTo>
                      <a:pt x="2188" y="1"/>
                    </a:moveTo>
                    <a:cubicBezTo>
                      <a:pt x="2157" y="1"/>
                      <a:pt x="2142" y="7"/>
                      <a:pt x="2145" y="21"/>
                    </a:cubicBezTo>
                    <a:cubicBezTo>
                      <a:pt x="625" y="2357"/>
                      <a:pt x="1" y="4821"/>
                      <a:pt x="625" y="7525"/>
                    </a:cubicBezTo>
                    <a:cubicBezTo>
                      <a:pt x="657" y="7701"/>
                      <a:pt x="705" y="7877"/>
                      <a:pt x="769" y="8053"/>
                    </a:cubicBezTo>
                    <a:lnTo>
                      <a:pt x="769" y="8069"/>
                    </a:lnTo>
                    <a:cubicBezTo>
                      <a:pt x="993" y="8805"/>
                      <a:pt x="1297" y="9557"/>
                      <a:pt x="1697" y="10309"/>
                    </a:cubicBezTo>
                    <a:lnTo>
                      <a:pt x="1729" y="10357"/>
                    </a:lnTo>
                    <a:cubicBezTo>
                      <a:pt x="1985" y="10885"/>
                      <a:pt x="2321" y="11397"/>
                      <a:pt x="2689" y="11925"/>
                    </a:cubicBezTo>
                    <a:cubicBezTo>
                      <a:pt x="2977" y="12037"/>
                      <a:pt x="3889" y="12389"/>
                      <a:pt x="4929" y="12773"/>
                    </a:cubicBezTo>
                    <a:cubicBezTo>
                      <a:pt x="6385" y="13285"/>
                      <a:pt x="8065" y="13861"/>
                      <a:pt x="8658" y="13909"/>
                    </a:cubicBezTo>
                    <a:cubicBezTo>
                      <a:pt x="8690" y="13917"/>
                      <a:pt x="8717" y="13921"/>
                      <a:pt x="8741" y="13921"/>
                    </a:cubicBezTo>
                    <a:cubicBezTo>
                      <a:pt x="8765" y="13921"/>
                      <a:pt x="8785" y="13917"/>
                      <a:pt x="8801" y="13909"/>
                    </a:cubicBezTo>
                    <a:cubicBezTo>
                      <a:pt x="8833" y="13893"/>
                      <a:pt x="8850" y="13877"/>
                      <a:pt x="8882" y="13845"/>
                    </a:cubicBezTo>
                    <a:cubicBezTo>
                      <a:pt x="10546" y="12629"/>
                      <a:pt x="8513" y="11093"/>
                      <a:pt x="8754" y="9253"/>
                    </a:cubicBezTo>
                    <a:cubicBezTo>
                      <a:pt x="8786" y="8949"/>
                      <a:pt x="8882" y="8645"/>
                      <a:pt x="9074" y="8325"/>
                    </a:cubicBezTo>
                    <a:cubicBezTo>
                      <a:pt x="9682" y="7269"/>
                      <a:pt x="9729" y="6277"/>
                      <a:pt x="9426" y="5365"/>
                    </a:cubicBezTo>
                    <a:cubicBezTo>
                      <a:pt x="8319" y="2137"/>
                      <a:pt x="2736" y="1"/>
                      <a:pt x="218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9"/>
              <p:cNvSpPr/>
              <p:nvPr/>
            </p:nvSpPr>
            <p:spPr>
              <a:xfrm>
                <a:off x="5230863" y="1631248"/>
                <a:ext cx="33243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8332" extrusionOk="0">
                    <a:moveTo>
                      <a:pt x="1841" y="0"/>
                    </a:moveTo>
                    <a:cubicBezTo>
                      <a:pt x="129" y="1649"/>
                      <a:pt x="1" y="5265"/>
                      <a:pt x="641" y="6849"/>
                    </a:cubicBezTo>
                    <a:cubicBezTo>
                      <a:pt x="978" y="7704"/>
                      <a:pt x="1567" y="8331"/>
                      <a:pt x="2226" y="8331"/>
                    </a:cubicBezTo>
                    <a:cubicBezTo>
                      <a:pt x="2788" y="8331"/>
                      <a:pt x="3401" y="7876"/>
                      <a:pt x="3953" y="6721"/>
                    </a:cubicBezTo>
                    <a:cubicBezTo>
                      <a:pt x="5169" y="4193"/>
                      <a:pt x="1841" y="0"/>
                      <a:pt x="184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5246707" y="1628985"/>
                <a:ext cx="44000" cy="46135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7175" extrusionOk="0">
                    <a:moveTo>
                      <a:pt x="1" y="0"/>
                    </a:moveTo>
                    <a:cubicBezTo>
                      <a:pt x="1" y="1"/>
                      <a:pt x="2257" y="4977"/>
                      <a:pt x="3793" y="6465"/>
                    </a:cubicBezTo>
                    <a:cubicBezTo>
                      <a:pt x="4308" y="6974"/>
                      <a:pt x="4835" y="7175"/>
                      <a:pt x="5295" y="7175"/>
                    </a:cubicBezTo>
                    <a:cubicBezTo>
                      <a:pt x="6196" y="7175"/>
                      <a:pt x="6842" y="6406"/>
                      <a:pt x="6642" y="5665"/>
                    </a:cubicBezTo>
                    <a:cubicBezTo>
                      <a:pt x="6354" y="4529"/>
                      <a:pt x="3553" y="1248"/>
                      <a:pt x="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9"/>
              <p:cNvSpPr/>
              <p:nvPr/>
            </p:nvSpPr>
            <p:spPr>
              <a:xfrm>
                <a:off x="5215540" y="1679222"/>
                <a:ext cx="68004" cy="75334"/>
              </a:xfrm>
              <a:custGeom>
                <a:avLst/>
                <a:gdLst/>
                <a:ahLst/>
                <a:cxnLst/>
                <a:rect l="l" t="t" r="r" b="b"/>
                <a:pathLst>
                  <a:path w="10576" h="11716" extrusionOk="0">
                    <a:moveTo>
                      <a:pt x="7212" y="0"/>
                    </a:moveTo>
                    <a:cubicBezTo>
                      <a:pt x="6238" y="0"/>
                      <a:pt x="5067" y="237"/>
                      <a:pt x="3872" y="972"/>
                    </a:cubicBezTo>
                    <a:cubicBezTo>
                      <a:pt x="3648" y="1100"/>
                      <a:pt x="3424" y="1244"/>
                      <a:pt x="3216" y="1420"/>
                    </a:cubicBezTo>
                    <a:cubicBezTo>
                      <a:pt x="2912" y="1644"/>
                      <a:pt x="2624" y="1900"/>
                      <a:pt x="2336" y="2188"/>
                    </a:cubicBezTo>
                    <a:cubicBezTo>
                      <a:pt x="1840" y="2684"/>
                      <a:pt x="1472" y="3228"/>
                      <a:pt x="1184" y="3820"/>
                    </a:cubicBezTo>
                    <a:cubicBezTo>
                      <a:pt x="1072" y="4076"/>
                      <a:pt x="960" y="4348"/>
                      <a:pt x="864" y="4620"/>
                    </a:cubicBezTo>
                    <a:cubicBezTo>
                      <a:pt x="768" y="4924"/>
                      <a:pt x="687" y="5229"/>
                      <a:pt x="640" y="5532"/>
                    </a:cubicBezTo>
                    <a:cubicBezTo>
                      <a:pt x="0" y="8461"/>
                      <a:pt x="1024" y="11501"/>
                      <a:pt x="1024" y="11501"/>
                    </a:cubicBezTo>
                    <a:cubicBezTo>
                      <a:pt x="1024" y="11501"/>
                      <a:pt x="2239" y="11716"/>
                      <a:pt x="3660" y="11716"/>
                    </a:cubicBezTo>
                    <a:cubicBezTo>
                      <a:pt x="4690" y="11716"/>
                      <a:pt x="5828" y="11603"/>
                      <a:pt x="6688" y="11213"/>
                    </a:cubicBezTo>
                    <a:cubicBezTo>
                      <a:pt x="6944" y="11100"/>
                      <a:pt x="7168" y="10972"/>
                      <a:pt x="7360" y="10812"/>
                    </a:cubicBezTo>
                    <a:cubicBezTo>
                      <a:pt x="7408" y="10780"/>
                      <a:pt x="7456" y="10733"/>
                      <a:pt x="7488" y="10701"/>
                    </a:cubicBezTo>
                    <a:cubicBezTo>
                      <a:pt x="7632" y="10556"/>
                      <a:pt x="7776" y="10413"/>
                      <a:pt x="7904" y="10268"/>
                    </a:cubicBezTo>
                    <a:lnTo>
                      <a:pt x="8000" y="10172"/>
                    </a:lnTo>
                    <a:cubicBezTo>
                      <a:pt x="8224" y="9933"/>
                      <a:pt x="8432" y="9692"/>
                      <a:pt x="8656" y="9453"/>
                    </a:cubicBezTo>
                    <a:cubicBezTo>
                      <a:pt x="9296" y="8717"/>
                      <a:pt x="9825" y="7996"/>
                      <a:pt x="10160" y="7516"/>
                    </a:cubicBezTo>
                    <a:cubicBezTo>
                      <a:pt x="10177" y="7501"/>
                      <a:pt x="10192" y="7469"/>
                      <a:pt x="10209" y="7452"/>
                    </a:cubicBezTo>
                    <a:cubicBezTo>
                      <a:pt x="10273" y="7373"/>
                      <a:pt x="10320" y="7309"/>
                      <a:pt x="10352" y="7228"/>
                    </a:cubicBezTo>
                    <a:cubicBezTo>
                      <a:pt x="10497" y="7036"/>
                      <a:pt x="10576" y="6925"/>
                      <a:pt x="10576" y="6925"/>
                    </a:cubicBezTo>
                    <a:cubicBezTo>
                      <a:pt x="10576" y="6925"/>
                      <a:pt x="10480" y="6029"/>
                      <a:pt x="10369" y="4908"/>
                    </a:cubicBezTo>
                    <a:lnTo>
                      <a:pt x="10369" y="4844"/>
                    </a:lnTo>
                    <a:cubicBezTo>
                      <a:pt x="10177" y="3148"/>
                      <a:pt x="9904" y="972"/>
                      <a:pt x="9680" y="684"/>
                    </a:cubicBezTo>
                    <a:cubicBezTo>
                      <a:pt x="9600" y="572"/>
                      <a:pt x="9360" y="428"/>
                      <a:pt x="8992" y="284"/>
                    </a:cubicBezTo>
                    <a:lnTo>
                      <a:pt x="8976" y="284"/>
                    </a:lnTo>
                    <a:cubicBezTo>
                      <a:pt x="8912" y="268"/>
                      <a:pt x="8864" y="236"/>
                      <a:pt x="8784" y="220"/>
                    </a:cubicBezTo>
                    <a:cubicBezTo>
                      <a:pt x="8368" y="96"/>
                      <a:pt x="7830" y="0"/>
                      <a:pt x="721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9"/>
              <p:cNvSpPr/>
              <p:nvPr/>
            </p:nvSpPr>
            <p:spPr>
              <a:xfrm>
                <a:off x="5227982" y="1719879"/>
                <a:ext cx="46302" cy="29790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4633" extrusionOk="0">
                    <a:moveTo>
                      <a:pt x="4454" y="1"/>
                    </a:moveTo>
                    <a:cubicBezTo>
                      <a:pt x="1980" y="1"/>
                      <a:pt x="1" y="4250"/>
                      <a:pt x="1" y="4250"/>
                    </a:cubicBezTo>
                    <a:cubicBezTo>
                      <a:pt x="556" y="4519"/>
                      <a:pt x="1184" y="4633"/>
                      <a:pt x="1825" y="4633"/>
                    </a:cubicBezTo>
                    <a:cubicBezTo>
                      <a:pt x="3544" y="4633"/>
                      <a:pt x="5355" y="3813"/>
                      <a:pt x="6113" y="2985"/>
                    </a:cubicBezTo>
                    <a:cubicBezTo>
                      <a:pt x="7153" y="1865"/>
                      <a:pt x="7201" y="250"/>
                      <a:pt x="4641" y="9"/>
                    </a:cubicBezTo>
                    <a:cubicBezTo>
                      <a:pt x="4578" y="3"/>
                      <a:pt x="4516" y="1"/>
                      <a:pt x="445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9"/>
              <p:cNvSpPr/>
              <p:nvPr/>
            </p:nvSpPr>
            <p:spPr>
              <a:xfrm>
                <a:off x="5221810" y="1691028"/>
                <a:ext cx="30092" cy="52681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8193" extrusionOk="0">
                    <a:moveTo>
                      <a:pt x="2921" y="0"/>
                    </a:moveTo>
                    <a:cubicBezTo>
                      <a:pt x="2720" y="0"/>
                      <a:pt x="2528" y="62"/>
                      <a:pt x="2369" y="192"/>
                    </a:cubicBezTo>
                    <a:cubicBezTo>
                      <a:pt x="1553" y="848"/>
                      <a:pt x="1" y="4528"/>
                      <a:pt x="449" y="8193"/>
                    </a:cubicBezTo>
                    <a:cubicBezTo>
                      <a:pt x="449" y="8193"/>
                      <a:pt x="3601" y="4417"/>
                      <a:pt x="4193" y="2512"/>
                    </a:cubicBezTo>
                    <a:cubicBezTo>
                      <a:pt x="4680" y="999"/>
                      <a:pt x="3729" y="0"/>
                      <a:pt x="292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5250931" y="1681042"/>
                <a:ext cx="89821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13969" h="8519" extrusionOk="0">
                    <a:moveTo>
                      <a:pt x="3184" y="1"/>
                    </a:moveTo>
                    <a:cubicBezTo>
                      <a:pt x="1872" y="1"/>
                      <a:pt x="512" y="33"/>
                      <a:pt x="336" y="225"/>
                    </a:cubicBezTo>
                    <a:cubicBezTo>
                      <a:pt x="112" y="449"/>
                      <a:pt x="0" y="1857"/>
                      <a:pt x="912" y="3553"/>
                    </a:cubicBezTo>
                    <a:cubicBezTo>
                      <a:pt x="1504" y="4657"/>
                      <a:pt x="2544" y="5889"/>
                      <a:pt x="4272" y="7009"/>
                    </a:cubicBezTo>
                    <a:lnTo>
                      <a:pt x="4513" y="7154"/>
                    </a:lnTo>
                    <a:cubicBezTo>
                      <a:pt x="5057" y="7489"/>
                      <a:pt x="5633" y="7762"/>
                      <a:pt x="6209" y="7954"/>
                    </a:cubicBezTo>
                    <a:cubicBezTo>
                      <a:pt x="6256" y="7969"/>
                      <a:pt x="6320" y="7986"/>
                      <a:pt x="6384" y="8001"/>
                    </a:cubicBezTo>
                    <a:cubicBezTo>
                      <a:pt x="6945" y="8193"/>
                      <a:pt x="7521" y="8321"/>
                      <a:pt x="8080" y="8402"/>
                    </a:cubicBezTo>
                    <a:cubicBezTo>
                      <a:pt x="8631" y="8484"/>
                      <a:pt x="9170" y="8519"/>
                      <a:pt x="9685" y="8519"/>
                    </a:cubicBezTo>
                    <a:cubicBezTo>
                      <a:pt x="10068" y="8519"/>
                      <a:pt x="10436" y="8499"/>
                      <a:pt x="10785" y="8466"/>
                    </a:cubicBezTo>
                    <a:cubicBezTo>
                      <a:pt x="11280" y="8434"/>
                      <a:pt x="11745" y="8370"/>
                      <a:pt x="12161" y="8289"/>
                    </a:cubicBezTo>
                    <a:cubicBezTo>
                      <a:pt x="13264" y="8082"/>
                      <a:pt x="13968" y="7809"/>
                      <a:pt x="13968" y="7809"/>
                    </a:cubicBezTo>
                    <a:cubicBezTo>
                      <a:pt x="13968" y="7809"/>
                      <a:pt x="13136" y="2913"/>
                      <a:pt x="10945" y="1457"/>
                    </a:cubicBezTo>
                    <a:cubicBezTo>
                      <a:pt x="10608" y="1233"/>
                      <a:pt x="10224" y="1025"/>
                      <a:pt x="9840" y="865"/>
                    </a:cubicBezTo>
                    <a:cubicBezTo>
                      <a:pt x="9424" y="689"/>
                      <a:pt x="8993" y="545"/>
                      <a:pt x="8592" y="449"/>
                    </a:cubicBezTo>
                    <a:cubicBezTo>
                      <a:pt x="8513" y="417"/>
                      <a:pt x="8432" y="401"/>
                      <a:pt x="8353" y="385"/>
                    </a:cubicBezTo>
                    <a:cubicBezTo>
                      <a:pt x="7792" y="257"/>
                      <a:pt x="7280" y="177"/>
                      <a:pt x="6849" y="129"/>
                    </a:cubicBezTo>
                    <a:cubicBezTo>
                      <a:pt x="6352" y="71"/>
                      <a:pt x="5964" y="63"/>
                      <a:pt x="5786" y="63"/>
                    </a:cubicBezTo>
                    <a:cubicBezTo>
                      <a:pt x="5717" y="63"/>
                      <a:pt x="5680" y="65"/>
                      <a:pt x="5680" y="65"/>
                    </a:cubicBezTo>
                    <a:cubicBezTo>
                      <a:pt x="5680" y="65"/>
                      <a:pt x="5296" y="49"/>
                      <a:pt x="4737" y="33"/>
                    </a:cubicBezTo>
                    <a:cubicBezTo>
                      <a:pt x="4289" y="17"/>
                      <a:pt x="3744" y="1"/>
                      <a:pt x="318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5281024" y="1685151"/>
                <a:ext cx="53658" cy="41068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6387" extrusionOk="0">
                    <a:moveTo>
                      <a:pt x="2894" y="1"/>
                    </a:moveTo>
                    <a:cubicBezTo>
                      <a:pt x="1417" y="1"/>
                      <a:pt x="0" y="655"/>
                      <a:pt x="1209" y="1874"/>
                    </a:cubicBezTo>
                    <a:cubicBezTo>
                      <a:pt x="3161" y="3858"/>
                      <a:pt x="8057" y="6387"/>
                      <a:pt x="8057" y="6387"/>
                    </a:cubicBezTo>
                    <a:cubicBezTo>
                      <a:pt x="8345" y="4371"/>
                      <a:pt x="6169" y="1298"/>
                      <a:pt x="4712" y="418"/>
                    </a:cubicBezTo>
                    <a:cubicBezTo>
                      <a:pt x="4256" y="137"/>
                      <a:pt x="3569" y="1"/>
                      <a:pt x="289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5269983" y="1707392"/>
                <a:ext cx="60481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9406" h="3641" extrusionOk="0">
                    <a:moveTo>
                      <a:pt x="1892" y="0"/>
                    </a:moveTo>
                    <a:cubicBezTo>
                      <a:pt x="333" y="0"/>
                      <a:pt x="1" y="1355"/>
                      <a:pt x="829" y="1983"/>
                    </a:cubicBezTo>
                    <a:cubicBezTo>
                      <a:pt x="1573" y="2557"/>
                      <a:pt x="4496" y="3641"/>
                      <a:pt x="7431" y="3641"/>
                    </a:cubicBezTo>
                    <a:cubicBezTo>
                      <a:pt x="8097" y="3641"/>
                      <a:pt x="8763" y="3585"/>
                      <a:pt x="9405" y="3455"/>
                    </a:cubicBezTo>
                    <a:cubicBezTo>
                      <a:pt x="9405" y="3455"/>
                      <a:pt x="4590" y="479"/>
                      <a:pt x="2510" y="63"/>
                    </a:cubicBezTo>
                    <a:cubicBezTo>
                      <a:pt x="2286" y="20"/>
                      <a:pt x="2080" y="0"/>
                      <a:pt x="189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9"/>
              <p:cNvSpPr/>
              <p:nvPr/>
            </p:nvSpPr>
            <p:spPr>
              <a:xfrm>
                <a:off x="5219656" y="1656254"/>
                <a:ext cx="94553" cy="95068"/>
              </a:xfrm>
              <a:custGeom>
                <a:avLst/>
                <a:gdLst/>
                <a:ahLst/>
                <a:cxnLst/>
                <a:rect l="l" t="t" r="r" b="b"/>
                <a:pathLst>
                  <a:path w="14705" h="14785" extrusionOk="0">
                    <a:moveTo>
                      <a:pt x="10273" y="0"/>
                    </a:moveTo>
                    <a:lnTo>
                      <a:pt x="10273" y="0"/>
                    </a:lnTo>
                    <a:cubicBezTo>
                      <a:pt x="9360" y="464"/>
                      <a:pt x="8256" y="1072"/>
                      <a:pt x="7888" y="1488"/>
                    </a:cubicBezTo>
                    <a:cubicBezTo>
                      <a:pt x="7440" y="2023"/>
                      <a:pt x="7194" y="2044"/>
                      <a:pt x="6512" y="2044"/>
                    </a:cubicBezTo>
                    <a:cubicBezTo>
                      <a:pt x="6455" y="2044"/>
                      <a:pt x="6395" y="2044"/>
                      <a:pt x="6331" y="2044"/>
                    </a:cubicBezTo>
                    <a:cubicBezTo>
                      <a:pt x="6042" y="2044"/>
                      <a:pt x="5682" y="2047"/>
                      <a:pt x="5216" y="2080"/>
                    </a:cubicBezTo>
                    <a:cubicBezTo>
                      <a:pt x="4674" y="2117"/>
                      <a:pt x="4056" y="2130"/>
                      <a:pt x="3456" y="2130"/>
                    </a:cubicBezTo>
                    <a:cubicBezTo>
                      <a:pt x="2762" y="2130"/>
                      <a:pt x="2090" y="2113"/>
                      <a:pt x="1584" y="2096"/>
                    </a:cubicBezTo>
                    <a:lnTo>
                      <a:pt x="1520" y="2096"/>
                    </a:lnTo>
                    <a:lnTo>
                      <a:pt x="1712" y="2624"/>
                    </a:lnTo>
                    <a:cubicBezTo>
                      <a:pt x="1728" y="2640"/>
                      <a:pt x="1728" y="2640"/>
                      <a:pt x="1728" y="2656"/>
                    </a:cubicBezTo>
                    <a:cubicBezTo>
                      <a:pt x="1808" y="2832"/>
                      <a:pt x="1888" y="3008"/>
                      <a:pt x="1952" y="3184"/>
                    </a:cubicBezTo>
                    <a:cubicBezTo>
                      <a:pt x="2224" y="3792"/>
                      <a:pt x="2496" y="4336"/>
                      <a:pt x="2736" y="4832"/>
                    </a:cubicBezTo>
                    <a:cubicBezTo>
                      <a:pt x="2704" y="4848"/>
                      <a:pt x="2688" y="4864"/>
                      <a:pt x="2656" y="4880"/>
                    </a:cubicBezTo>
                    <a:cubicBezTo>
                      <a:pt x="2624" y="4912"/>
                      <a:pt x="2576" y="4928"/>
                      <a:pt x="2544" y="4960"/>
                    </a:cubicBezTo>
                    <a:lnTo>
                      <a:pt x="2576" y="4992"/>
                    </a:lnTo>
                    <a:cubicBezTo>
                      <a:pt x="2272" y="5216"/>
                      <a:pt x="1984" y="5472"/>
                      <a:pt x="1696" y="5760"/>
                    </a:cubicBezTo>
                    <a:cubicBezTo>
                      <a:pt x="1200" y="6256"/>
                      <a:pt x="832" y="6800"/>
                      <a:pt x="544" y="7392"/>
                    </a:cubicBezTo>
                    <a:cubicBezTo>
                      <a:pt x="432" y="7648"/>
                      <a:pt x="320" y="7920"/>
                      <a:pt x="224" y="8192"/>
                    </a:cubicBezTo>
                    <a:cubicBezTo>
                      <a:pt x="128" y="8496"/>
                      <a:pt x="47" y="8801"/>
                      <a:pt x="0" y="9104"/>
                    </a:cubicBezTo>
                    <a:cubicBezTo>
                      <a:pt x="207" y="9200"/>
                      <a:pt x="384" y="9313"/>
                      <a:pt x="528" y="9392"/>
                    </a:cubicBezTo>
                    <a:cubicBezTo>
                      <a:pt x="1936" y="10384"/>
                      <a:pt x="2688" y="10145"/>
                      <a:pt x="3248" y="11248"/>
                    </a:cubicBezTo>
                    <a:cubicBezTo>
                      <a:pt x="3728" y="12225"/>
                      <a:pt x="5264" y="12289"/>
                      <a:pt x="6032" y="14785"/>
                    </a:cubicBezTo>
                    <a:lnTo>
                      <a:pt x="6048" y="14785"/>
                    </a:lnTo>
                    <a:cubicBezTo>
                      <a:pt x="6304" y="14672"/>
                      <a:pt x="6528" y="14544"/>
                      <a:pt x="6720" y="14384"/>
                    </a:cubicBezTo>
                    <a:cubicBezTo>
                      <a:pt x="6768" y="14352"/>
                      <a:pt x="6816" y="14305"/>
                      <a:pt x="6848" y="14273"/>
                    </a:cubicBezTo>
                    <a:cubicBezTo>
                      <a:pt x="6992" y="14128"/>
                      <a:pt x="7136" y="13985"/>
                      <a:pt x="7264" y="13840"/>
                    </a:cubicBezTo>
                    <a:lnTo>
                      <a:pt x="7360" y="13744"/>
                    </a:lnTo>
                    <a:cubicBezTo>
                      <a:pt x="7408" y="13616"/>
                      <a:pt x="7456" y="13473"/>
                      <a:pt x="7488" y="13328"/>
                    </a:cubicBezTo>
                    <a:lnTo>
                      <a:pt x="7504" y="13328"/>
                    </a:lnTo>
                    <a:cubicBezTo>
                      <a:pt x="8352" y="12400"/>
                      <a:pt x="9040" y="11521"/>
                      <a:pt x="9392" y="11024"/>
                    </a:cubicBezTo>
                    <a:cubicBezTo>
                      <a:pt x="9424" y="11009"/>
                      <a:pt x="9424" y="10977"/>
                      <a:pt x="9456" y="10960"/>
                    </a:cubicBezTo>
                    <a:cubicBezTo>
                      <a:pt x="9488" y="10977"/>
                      <a:pt x="9537" y="11009"/>
                      <a:pt x="9569" y="11024"/>
                    </a:cubicBezTo>
                    <a:cubicBezTo>
                      <a:pt x="10081" y="11329"/>
                      <a:pt x="10608" y="11568"/>
                      <a:pt x="11137" y="11760"/>
                    </a:cubicBezTo>
                    <a:cubicBezTo>
                      <a:pt x="11144" y="11756"/>
                      <a:pt x="11153" y="11754"/>
                      <a:pt x="11164" y="11754"/>
                    </a:cubicBezTo>
                    <a:cubicBezTo>
                      <a:pt x="11199" y="11754"/>
                      <a:pt x="11251" y="11775"/>
                      <a:pt x="11312" y="11824"/>
                    </a:cubicBezTo>
                    <a:cubicBezTo>
                      <a:pt x="11873" y="12016"/>
                      <a:pt x="12449" y="12144"/>
                      <a:pt x="12993" y="12225"/>
                    </a:cubicBezTo>
                    <a:cubicBezTo>
                      <a:pt x="13249" y="10704"/>
                      <a:pt x="13264" y="10209"/>
                      <a:pt x="12976" y="9584"/>
                    </a:cubicBezTo>
                    <a:cubicBezTo>
                      <a:pt x="12176" y="7840"/>
                      <a:pt x="10736" y="7104"/>
                      <a:pt x="10832" y="7008"/>
                    </a:cubicBezTo>
                    <a:cubicBezTo>
                      <a:pt x="10896" y="6928"/>
                      <a:pt x="10977" y="6864"/>
                      <a:pt x="11073" y="6784"/>
                    </a:cubicBezTo>
                    <a:cubicBezTo>
                      <a:pt x="11841" y="6192"/>
                      <a:pt x="14160" y="5344"/>
                      <a:pt x="14576" y="4880"/>
                    </a:cubicBezTo>
                    <a:cubicBezTo>
                      <a:pt x="14625" y="4832"/>
                      <a:pt x="14672" y="4768"/>
                      <a:pt x="14704" y="4720"/>
                    </a:cubicBezTo>
                    <a:cubicBezTo>
                      <a:pt x="14497" y="4640"/>
                      <a:pt x="14288" y="4544"/>
                      <a:pt x="14081" y="4480"/>
                    </a:cubicBezTo>
                    <a:cubicBezTo>
                      <a:pt x="13968" y="4448"/>
                      <a:pt x="13872" y="4416"/>
                      <a:pt x="13761" y="4384"/>
                    </a:cubicBezTo>
                    <a:cubicBezTo>
                      <a:pt x="13665" y="4352"/>
                      <a:pt x="13552" y="4320"/>
                      <a:pt x="13456" y="4304"/>
                    </a:cubicBezTo>
                    <a:cubicBezTo>
                      <a:pt x="13446" y="4304"/>
                      <a:pt x="13442" y="4297"/>
                      <a:pt x="13436" y="4297"/>
                    </a:cubicBezTo>
                    <a:cubicBezTo>
                      <a:pt x="13433" y="4297"/>
                      <a:pt x="13430" y="4299"/>
                      <a:pt x="13424" y="4304"/>
                    </a:cubicBezTo>
                    <a:cubicBezTo>
                      <a:pt x="13345" y="4288"/>
                      <a:pt x="13264" y="4272"/>
                      <a:pt x="13249" y="4240"/>
                    </a:cubicBezTo>
                    <a:cubicBezTo>
                      <a:pt x="13232" y="4240"/>
                      <a:pt x="13232" y="4240"/>
                      <a:pt x="13232" y="4224"/>
                    </a:cubicBezTo>
                    <a:cubicBezTo>
                      <a:pt x="12673" y="4096"/>
                      <a:pt x="12161" y="4016"/>
                      <a:pt x="11728" y="3968"/>
                    </a:cubicBezTo>
                    <a:cubicBezTo>
                      <a:pt x="11056" y="3888"/>
                      <a:pt x="10576" y="3888"/>
                      <a:pt x="10576" y="3888"/>
                    </a:cubicBezTo>
                    <a:cubicBezTo>
                      <a:pt x="10576" y="3888"/>
                      <a:pt x="10192" y="3872"/>
                      <a:pt x="9648" y="3856"/>
                    </a:cubicBezTo>
                    <a:cubicBezTo>
                      <a:pt x="9680" y="3552"/>
                      <a:pt x="9761" y="3248"/>
                      <a:pt x="9953" y="2928"/>
                    </a:cubicBezTo>
                    <a:cubicBezTo>
                      <a:pt x="10561" y="1888"/>
                      <a:pt x="10593" y="896"/>
                      <a:pt x="10273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9"/>
              <p:cNvSpPr/>
              <p:nvPr/>
            </p:nvSpPr>
            <p:spPr>
              <a:xfrm>
                <a:off x="5206487" y="1672934"/>
                <a:ext cx="66261" cy="45357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7054" extrusionOk="0">
                    <a:moveTo>
                      <a:pt x="6096" y="1"/>
                    </a:moveTo>
                    <a:cubicBezTo>
                      <a:pt x="5680" y="1"/>
                      <a:pt x="5250" y="48"/>
                      <a:pt x="4816" y="158"/>
                    </a:cubicBezTo>
                    <a:cubicBezTo>
                      <a:pt x="1999" y="894"/>
                      <a:pt x="0" y="1582"/>
                      <a:pt x="0" y="1582"/>
                    </a:cubicBezTo>
                    <a:cubicBezTo>
                      <a:pt x="0" y="1582"/>
                      <a:pt x="527" y="2830"/>
                      <a:pt x="2736" y="4670"/>
                    </a:cubicBezTo>
                    <a:cubicBezTo>
                      <a:pt x="2736" y="4686"/>
                      <a:pt x="2752" y="4686"/>
                      <a:pt x="2752" y="4702"/>
                    </a:cubicBezTo>
                    <a:cubicBezTo>
                      <a:pt x="3792" y="5566"/>
                      <a:pt x="4736" y="6143"/>
                      <a:pt x="5424" y="6495"/>
                    </a:cubicBezTo>
                    <a:cubicBezTo>
                      <a:pt x="6208" y="6911"/>
                      <a:pt x="6672" y="7054"/>
                      <a:pt x="6672" y="7054"/>
                    </a:cubicBezTo>
                    <a:lnTo>
                      <a:pt x="7024" y="6495"/>
                    </a:lnTo>
                    <a:lnTo>
                      <a:pt x="9520" y="2654"/>
                    </a:lnTo>
                    <a:lnTo>
                      <a:pt x="10304" y="1438"/>
                    </a:lnTo>
                    <a:cubicBezTo>
                      <a:pt x="10304" y="1438"/>
                      <a:pt x="10096" y="1278"/>
                      <a:pt x="9712" y="1054"/>
                    </a:cubicBezTo>
                    <a:cubicBezTo>
                      <a:pt x="9264" y="814"/>
                      <a:pt x="8608" y="478"/>
                      <a:pt x="7808" y="254"/>
                    </a:cubicBezTo>
                    <a:cubicBezTo>
                      <a:pt x="7285" y="102"/>
                      <a:pt x="6705" y="1"/>
                      <a:pt x="6096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9"/>
              <p:cNvSpPr/>
              <p:nvPr/>
            </p:nvSpPr>
            <p:spPr>
              <a:xfrm>
                <a:off x="5255349" y="1689176"/>
                <a:ext cx="48984" cy="76858"/>
              </a:xfrm>
              <a:custGeom>
                <a:avLst/>
                <a:gdLst/>
                <a:ahLst/>
                <a:cxnLst/>
                <a:rect l="l" t="t" r="r" b="b"/>
                <a:pathLst>
                  <a:path w="7618" h="11953" extrusionOk="0">
                    <a:moveTo>
                      <a:pt x="2817" y="0"/>
                    </a:moveTo>
                    <a:lnTo>
                      <a:pt x="1857" y="1552"/>
                    </a:lnTo>
                    <a:lnTo>
                      <a:pt x="1" y="4577"/>
                    </a:lnTo>
                    <a:cubicBezTo>
                      <a:pt x="1" y="4577"/>
                      <a:pt x="33" y="4688"/>
                      <a:pt x="81" y="4880"/>
                    </a:cubicBezTo>
                    <a:cubicBezTo>
                      <a:pt x="257" y="5665"/>
                      <a:pt x="801" y="7664"/>
                      <a:pt x="1441" y="8673"/>
                    </a:cubicBezTo>
                    <a:cubicBezTo>
                      <a:pt x="2241" y="9921"/>
                      <a:pt x="4865" y="11952"/>
                      <a:pt x="4865" y="11952"/>
                    </a:cubicBezTo>
                    <a:cubicBezTo>
                      <a:pt x="4865" y="11952"/>
                      <a:pt x="7617" y="8225"/>
                      <a:pt x="7137" y="5729"/>
                    </a:cubicBezTo>
                    <a:cubicBezTo>
                      <a:pt x="6913" y="4609"/>
                      <a:pt x="6017" y="3168"/>
                      <a:pt x="5089" y="2112"/>
                    </a:cubicBezTo>
                    <a:cubicBezTo>
                      <a:pt x="4786" y="1760"/>
                      <a:pt x="4498" y="1616"/>
                      <a:pt x="4225" y="1344"/>
                    </a:cubicBezTo>
                    <a:cubicBezTo>
                      <a:pt x="3442" y="528"/>
                      <a:pt x="2817" y="0"/>
                      <a:pt x="2817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9"/>
              <p:cNvSpPr/>
              <p:nvPr/>
            </p:nvSpPr>
            <p:spPr>
              <a:xfrm>
                <a:off x="5272742" y="1701296"/>
                <a:ext cx="26408" cy="52437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8155" extrusionOk="0">
                    <a:moveTo>
                      <a:pt x="966" y="1"/>
                    </a:moveTo>
                    <a:cubicBezTo>
                      <a:pt x="881" y="1"/>
                      <a:pt x="804" y="32"/>
                      <a:pt x="737" y="99"/>
                    </a:cubicBezTo>
                    <a:cubicBezTo>
                      <a:pt x="0" y="835"/>
                      <a:pt x="929" y="3268"/>
                      <a:pt x="929" y="3268"/>
                    </a:cubicBezTo>
                    <a:cubicBezTo>
                      <a:pt x="929" y="3268"/>
                      <a:pt x="1840" y="7716"/>
                      <a:pt x="1904" y="8115"/>
                    </a:cubicBezTo>
                    <a:cubicBezTo>
                      <a:pt x="1909" y="8142"/>
                      <a:pt x="1923" y="8155"/>
                      <a:pt x="1944" y="8155"/>
                    </a:cubicBezTo>
                    <a:cubicBezTo>
                      <a:pt x="2252" y="8155"/>
                      <a:pt x="4107" y="5492"/>
                      <a:pt x="3792" y="4339"/>
                    </a:cubicBezTo>
                    <a:cubicBezTo>
                      <a:pt x="3487" y="3218"/>
                      <a:pt x="1828" y="1"/>
                      <a:pt x="96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9"/>
              <p:cNvSpPr/>
              <p:nvPr/>
            </p:nvSpPr>
            <p:spPr>
              <a:xfrm>
                <a:off x="5260904" y="1714787"/>
                <a:ext cx="19046" cy="37063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5764" extrusionOk="0">
                    <a:moveTo>
                      <a:pt x="1089" y="1"/>
                    </a:moveTo>
                    <a:cubicBezTo>
                      <a:pt x="1089" y="1"/>
                      <a:pt x="1" y="1810"/>
                      <a:pt x="529" y="3154"/>
                    </a:cubicBezTo>
                    <a:cubicBezTo>
                      <a:pt x="966" y="4267"/>
                      <a:pt x="2073" y="5764"/>
                      <a:pt x="2559" y="5764"/>
                    </a:cubicBezTo>
                    <a:cubicBezTo>
                      <a:pt x="2660" y="5764"/>
                      <a:pt x="2734" y="5699"/>
                      <a:pt x="2770" y="5554"/>
                    </a:cubicBezTo>
                    <a:cubicBezTo>
                      <a:pt x="2962" y="4705"/>
                      <a:pt x="1089" y="1"/>
                      <a:pt x="1089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9"/>
              <p:cNvSpPr/>
              <p:nvPr/>
            </p:nvSpPr>
            <p:spPr>
              <a:xfrm>
                <a:off x="5214139" y="1686784"/>
                <a:ext cx="47678" cy="20582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3201" extrusionOk="0">
                    <a:moveTo>
                      <a:pt x="279" y="1"/>
                    </a:moveTo>
                    <a:cubicBezTo>
                      <a:pt x="0" y="1"/>
                      <a:pt x="1792" y="2746"/>
                      <a:pt x="2938" y="3012"/>
                    </a:cubicBezTo>
                    <a:cubicBezTo>
                      <a:pt x="3403" y="3122"/>
                      <a:pt x="4234" y="3200"/>
                      <a:pt x="5047" y="3200"/>
                    </a:cubicBezTo>
                    <a:cubicBezTo>
                      <a:pt x="6251" y="3200"/>
                      <a:pt x="7414" y="3028"/>
                      <a:pt x="7290" y="2532"/>
                    </a:cubicBezTo>
                    <a:cubicBezTo>
                      <a:pt x="7098" y="1684"/>
                      <a:pt x="4682" y="1332"/>
                      <a:pt x="4682" y="1332"/>
                    </a:cubicBezTo>
                    <a:cubicBezTo>
                      <a:pt x="4682" y="1332"/>
                      <a:pt x="666" y="116"/>
                      <a:pt x="297" y="4"/>
                    </a:cubicBezTo>
                    <a:cubicBezTo>
                      <a:pt x="290" y="2"/>
                      <a:pt x="284" y="1"/>
                      <a:pt x="279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9"/>
              <p:cNvSpPr/>
              <p:nvPr/>
            </p:nvSpPr>
            <p:spPr>
              <a:xfrm>
                <a:off x="5217187" y="1679557"/>
                <a:ext cx="38689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6017" h="1753" extrusionOk="0">
                    <a:moveTo>
                      <a:pt x="3209" y="0"/>
                    </a:moveTo>
                    <a:cubicBezTo>
                      <a:pt x="2007" y="0"/>
                      <a:pt x="715" y="449"/>
                      <a:pt x="0" y="696"/>
                    </a:cubicBezTo>
                    <a:cubicBezTo>
                      <a:pt x="576" y="1192"/>
                      <a:pt x="6016" y="1752"/>
                      <a:pt x="6016" y="1752"/>
                    </a:cubicBezTo>
                    <a:cubicBezTo>
                      <a:pt x="6016" y="1752"/>
                      <a:pt x="5136" y="216"/>
                      <a:pt x="3792" y="40"/>
                    </a:cubicBezTo>
                    <a:cubicBezTo>
                      <a:pt x="3602" y="13"/>
                      <a:pt x="3407" y="0"/>
                      <a:pt x="320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>
                <a:off x="5252371" y="1689999"/>
                <a:ext cx="34671" cy="38381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5969" extrusionOk="0">
                    <a:moveTo>
                      <a:pt x="3568" y="0"/>
                    </a:moveTo>
                    <a:lnTo>
                      <a:pt x="0" y="5057"/>
                    </a:lnTo>
                    <a:cubicBezTo>
                      <a:pt x="0" y="5057"/>
                      <a:pt x="16" y="5185"/>
                      <a:pt x="64" y="5377"/>
                    </a:cubicBezTo>
                    <a:cubicBezTo>
                      <a:pt x="840" y="5718"/>
                      <a:pt x="1509" y="5969"/>
                      <a:pt x="1856" y="5969"/>
                    </a:cubicBezTo>
                    <a:cubicBezTo>
                      <a:pt x="1867" y="5969"/>
                      <a:pt x="1878" y="5968"/>
                      <a:pt x="1888" y="5968"/>
                    </a:cubicBezTo>
                    <a:cubicBezTo>
                      <a:pt x="2832" y="5921"/>
                      <a:pt x="2976" y="4737"/>
                      <a:pt x="4560" y="3296"/>
                    </a:cubicBezTo>
                    <a:cubicBezTo>
                      <a:pt x="4769" y="3104"/>
                      <a:pt x="5392" y="2256"/>
                      <a:pt x="4880" y="1440"/>
                    </a:cubicBezTo>
                    <a:cubicBezTo>
                      <a:pt x="3760" y="144"/>
                      <a:pt x="3568" y="0"/>
                      <a:pt x="3568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9"/>
              <p:cNvSpPr/>
              <p:nvPr/>
            </p:nvSpPr>
            <p:spPr>
              <a:xfrm>
                <a:off x="5223359" y="1675576"/>
                <a:ext cx="47743" cy="39120"/>
              </a:xfrm>
              <a:custGeom>
                <a:avLst/>
                <a:gdLst/>
                <a:ahLst/>
                <a:cxnLst/>
                <a:rect l="l" t="t" r="r" b="b"/>
                <a:pathLst>
                  <a:path w="7425" h="6084" extrusionOk="0">
                    <a:moveTo>
                      <a:pt x="3277" y="1"/>
                    </a:moveTo>
                    <a:cubicBezTo>
                      <a:pt x="3229" y="1"/>
                      <a:pt x="3196" y="6"/>
                      <a:pt x="3184" y="19"/>
                    </a:cubicBezTo>
                    <a:cubicBezTo>
                      <a:pt x="3008" y="179"/>
                      <a:pt x="2752" y="515"/>
                      <a:pt x="1344" y="867"/>
                    </a:cubicBezTo>
                    <a:cubicBezTo>
                      <a:pt x="1056" y="931"/>
                      <a:pt x="1280" y="1411"/>
                      <a:pt x="1088" y="1827"/>
                    </a:cubicBezTo>
                    <a:cubicBezTo>
                      <a:pt x="880" y="2339"/>
                      <a:pt x="192" y="2355"/>
                      <a:pt x="112" y="2659"/>
                    </a:cubicBezTo>
                    <a:cubicBezTo>
                      <a:pt x="0" y="3091"/>
                      <a:pt x="48" y="3699"/>
                      <a:pt x="128" y="4291"/>
                    </a:cubicBezTo>
                    <a:cubicBezTo>
                      <a:pt x="1168" y="5155"/>
                      <a:pt x="2112" y="5732"/>
                      <a:pt x="2800" y="6084"/>
                    </a:cubicBezTo>
                    <a:lnTo>
                      <a:pt x="7424" y="1027"/>
                    </a:lnTo>
                    <a:cubicBezTo>
                      <a:pt x="7424" y="1027"/>
                      <a:pt x="6144" y="563"/>
                      <a:pt x="4672" y="163"/>
                    </a:cubicBezTo>
                    <a:cubicBezTo>
                      <a:pt x="4654" y="172"/>
                      <a:pt x="4623" y="176"/>
                      <a:pt x="4581" y="176"/>
                    </a:cubicBezTo>
                    <a:cubicBezTo>
                      <a:pt x="4299" y="176"/>
                      <a:pt x="3547" y="1"/>
                      <a:pt x="3277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5248668" y="1680894"/>
                <a:ext cx="31488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5241" extrusionOk="0">
                    <a:moveTo>
                      <a:pt x="2945" y="1"/>
                    </a:moveTo>
                    <a:cubicBezTo>
                      <a:pt x="2856" y="1"/>
                      <a:pt x="2765" y="3"/>
                      <a:pt x="2672" y="8"/>
                    </a:cubicBezTo>
                    <a:cubicBezTo>
                      <a:pt x="1424" y="56"/>
                      <a:pt x="0" y="504"/>
                      <a:pt x="0" y="504"/>
                    </a:cubicBezTo>
                    <a:cubicBezTo>
                      <a:pt x="0" y="504"/>
                      <a:pt x="1143" y="5240"/>
                      <a:pt x="2493" y="5240"/>
                    </a:cubicBezTo>
                    <a:cubicBezTo>
                      <a:pt x="2709" y="5240"/>
                      <a:pt x="2930" y="5120"/>
                      <a:pt x="3152" y="4840"/>
                    </a:cubicBezTo>
                    <a:cubicBezTo>
                      <a:pt x="3696" y="4136"/>
                      <a:pt x="4112" y="3480"/>
                      <a:pt x="4368" y="2888"/>
                    </a:cubicBezTo>
                    <a:cubicBezTo>
                      <a:pt x="4897" y="1720"/>
                      <a:pt x="4833" y="776"/>
                      <a:pt x="4144" y="280"/>
                    </a:cubicBezTo>
                    <a:cubicBezTo>
                      <a:pt x="3847" y="78"/>
                      <a:pt x="3425" y="1"/>
                      <a:pt x="2945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5225102" y="1677666"/>
                <a:ext cx="47743" cy="55999"/>
              </a:xfrm>
              <a:custGeom>
                <a:avLst/>
                <a:gdLst/>
                <a:ahLst/>
                <a:cxnLst/>
                <a:rect l="l" t="t" r="r" b="b"/>
                <a:pathLst>
                  <a:path w="7425" h="8709" extrusionOk="0">
                    <a:moveTo>
                      <a:pt x="2897" y="0"/>
                    </a:moveTo>
                    <a:cubicBezTo>
                      <a:pt x="2853" y="0"/>
                      <a:pt x="2806" y="14"/>
                      <a:pt x="2753" y="46"/>
                    </a:cubicBezTo>
                    <a:cubicBezTo>
                      <a:pt x="2373" y="258"/>
                      <a:pt x="2527" y="948"/>
                      <a:pt x="1571" y="948"/>
                    </a:cubicBezTo>
                    <a:cubicBezTo>
                      <a:pt x="1520" y="948"/>
                      <a:pt x="1466" y="946"/>
                      <a:pt x="1409" y="942"/>
                    </a:cubicBezTo>
                    <a:cubicBezTo>
                      <a:pt x="1407" y="942"/>
                      <a:pt x="1405" y="941"/>
                      <a:pt x="1404" y="941"/>
                    </a:cubicBezTo>
                    <a:cubicBezTo>
                      <a:pt x="1237" y="941"/>
                      <a:pt x="1457" y="1726"/>
                      <a:pt x="1457" y="1726"/>
                    </a:cubicBezTo>
                    <a:cubicBezTo>
                      <a:pt x="1153" y="1886"/>
                      <a:pt x="945" y="1934"/>
                      <a:pt x="769" y="1982"/>
                    </a:cubicBezTo>
                    <a:cubicBezTo>
                      <a:pt x="417" y="2046"/>
                      <a:pt x="273" y="2046"/>
                      <a:pt x="209" y="2590"/>
                    </a:cubicBezTo>
                    <a:cubicBezTo>
                      <a:pt x="113" y="3390"/>
                      <a:pt x="753" y="3646"/>
                      <a:pt x="561" y="4334"/>
                    </a:cubicBezTo>
                    <a:cubicBezTo>
                      <a:pt x="385" y="5038"/>
                      <a:pt x="1" y="5471"/>
                      <a:pt x="721" y="6271"/>
                    </a:cubicBezTo>
                    <a:cubicBezTo>
                      <a:pt x="1457" y="7054"/>
                      <a:pt x="1921" y="7167"/>
                      <a:pt x="2241" y="7647"/>
                    </a:cubicBezTo>
                    <a:cubicBezTo>
                      <a:pt x="2385" y="7871"/>
                      <a:pt x="2561" y="8127"/>
                      <a:pt x="2769" y="8334"/>
                    </a:cubicBezTo>
                    <a:cubicBezTo>
                      <a:pt x="2972" y="8525"/>
                      <a:pt x="3506" y="8708"/>
                      <a:pt x="3936" y="8708"/>
                    </a:cubicBezTo>
                    <a:cubicBezTo>
                      <a:pt x="4082" y="8708"/>
                      <a:pt x="4216" y="8687"/>
                      <a:pt x="4321" y="8639"/>
                    </a:cubicBezTo>
                    <a:cubicBezTo>
                      <a:pt x="4913" y="8351"/>
                      <a:pt x="4833" y="8046"/>
                      <a:pt x="5361" y="7775"/>
                    </a:cubicBezTo>
                    <a:lnTo>
                      <a:pt x="5777" y="7839"/>
                    </a:lnTo>
                    <a:cubicBezTo>
                      <a:pt x="5903" y="7776"/>
                      <a:pt x="5889" y="7342"/>
                      <a:pt x="5996" y="7342"/>
                    </a:cubicBezTo>
                    <a:cubicBezTo>
                      <a:pt x="5998" y="7342"/>
                      <a:pt x="6000" y="7342"/>
                      <a:pt x="6001" y="7342"/>
                    </a:cubicBezTo>
                    <a:cubicBezTo>
                      <a:pt x="6193" y="7327"/>
                      <a:pt x="6337" y="7246"/>
                      <a:pt x="6465" y="7135"/>
                    </a:cubicBezTo>
                    <a:lnTo>
                      <a:pt x="6929" y="7103"/>
                    </a:lnTo>
                    <a:cubicBezTo>
                      <a:pt x="7089" y="6975"/>
                      <a:pt x="6833" y="6574"/>
                      <a:pt x="6833" y="6463"/>
                    </a:cubicBezTo>
                    <a:cubicBezTo>
                      <a:pt x="6849" y="6254"/>
                      <a:pt x="7025" y="6158"/>
                      <a:pt x="7057" y="5535"/>
                    </a:cubicBezTo>
                    <a:cubicBezTo>
                      <a:pt x="7105" y="4926"/>
                      <a:pt x="7425" y="5246"/>
                      <a:pt x="6929" y="4398"/>
                    </a:cubicBezTo>
                    <a:cubicBezTo>
                      <a:pt x="6433" y="3550"/>
                      <a:pt x="6529" y="2942"/>
                      <a:pt x="6001" y="2590"/>
                    </a:cubicBezTo>
                    <a:cubicBezTo>
                      <a:pt x="5489" y="2222"/>
                      <a:pt x="5089" y="1934"/>
                      <a:pt x="5041" y="1854"/>
                    </a:cubicBezTo>
                    <a:cubicBezTo>
                      <a:pt x="5009" y="1806"/>
                      <a:pt x="4977" y="1582"/>
                      <a:pt x="4897" y="1358"/>
                    </a:cubicBezTo>
                    <a:lnTo>
                      <a:pt x="4881" y="1342"/>
                    </a:lnTo>
                    <a:cubicBezTo>
                      <a:pt x="4785" y="1086"/>
                      <a:pt x="4609" y="814"/>
                      <a:pt x="4305" y="766"/>
                    </a:cubicBezTo>
                    <a:cubicBezTo>
                      <a:pt x="3729" y="686"/>
                      <a:pt x="3489" y="622"/>
                      <a:pt x="3489" y="622"/>
                    </a:cubicBezTo>
                    <a:cubicBezTo>
                      <a:pt x="3281" y="594"/>
                      <a:pt x="3181" y="0"/>
                      <a:pt x="289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5233030" y="1684077"/>
                <a:ext cx="34368" cy="39114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6083" extrusionOk="0">
                    <a:moveTo>
                      <a:pt x="2254" y="1"/>
                    </a:moveTo>
                    <a:cubicBezTo>
                      <a:pt x="1759" y="1"/>
                      <a:pt x="1312" y="537"/>
                      <a:pt x="1312" y="537"/>
                    </a:cubicBezTo>
                    <a:cubicBezTo>
                      <a:pt x="1312" y="537"/>
                      <a:pt x="1321" y="483"/>
                      <a:pt x="1136" y="483"/>
                    </a:cubicBezTo>
                    <a:cubicBezTo>
                      <a:pt x="1075" y="483"/>
                      <a:pt x="992" y="489"/>
                      <a:pt x="880" y="505"/>
                    </a:cubicBezTo>
                    <a:cubicBezTo>
                      <a:pt x="432" y="569"/>
                      <a:pt x="864" y="905"/>
                      <a:pt x="816" y="1065"/>
                    </a:cubicBezTo>
                    <a:cubicBezTo>
                      <a:pt x="800" y="1081"/>
                      <a:pt x="784" y="1097"/>
                      <a:pt x="768" y="1129"/>
                    </a:cubicBezTo>
                    <a:cubicBezTo>
                      <a:pt x="672" y="1225"/>
                      <a:pt x="464" y="1289"/>
                      <a:pt x="256" y="1641"/>
                    </a:cubicBezTo>
                    <a:cubicBezTo>
                      <a:pt x="0" y="2041"/>
                      <a:pt x="96" y="1913"/>
                      <a:pt x="256" y="2345"/>
                    </a:cubicBezTo>
                    <a:cubicBezTo>
                      <a:pt x="400" y="2761"/>
                      <a:pt x="192" y="2505"/>
                      <a:pt x="80" y="2841"/>
                    </a:cubicBezTo>
                    <a:cubicBezTo>
                      <a:pt x="32" y="2985"/>
                      <a:pt x="0" y="2985"/>
                      <a:pt x="160" y="3417"/>
                    </a:cubicBezTo>
                    <a:cubicBezTo>
                      <a:pt x="304" y="3849"/>
                      <a:pt x="320" y="3673"/>
                      <a:pt x="224" y="3849"/>
                    </a:cubicBezTo>
                    <a:cubicBezTo>
                      <a:pt x="144" y="4025"/>
                      <a:pt x="368" y="4410"/>
                      <a:pt x="528" y="4698"/>
                    </a:cubicBezTo>
                    <a:cubicBezTo>
                      <a:pt x="704" y="4986"/>
                      <a:pt x="928" y="5114"/>
                      <a:pt x="1056" y="5434"/>
                    </a:cubicBezTo>
                    <a:cubicBezTo>
                      <a:pt x="1184" y="5737"/>
                      <a:pt x="1504" y="5946"/>
                      <a:pt x="1760" y="6042"/>
                    </a:cubicBezTo>
                    <a:cubicBezTo>
                      <a:pt x="1830" y="6072"/>
                      <a:pt x="1952" y="6082"/>
                      <a:pt x="2098" y="6082"/>
                    </a:cubicBezTo>
                    <a:cubicBezTo>
                      <a:pt x="2392" y="6082"/>
                      <a:pt x="2786" y="6041"/>
                      <a:pt x="3066" y="6041"/>
                    </a:cubicBezTo>
                    <a:cubicBezTo>
                      <a:pt x="3157" y="6041"/>
                      <a:pt x="3236" y="6046"/>
                      <a:pt x="3296" y="6057"/>
                    </a:cubicBezTo>
                    <a:cubicBezTo>
                      <a:pt x="3315" y="6061"/>
                      <a:pt x="3334" y="6062"/>
                      <a:pt x="3353" y="6062"/>
                    </a:cubicBezTo>
                    <a:cubicBezTo>
                      <a:pt x="3656" y="6062"/>
                      <a:pt x="3972" y="5604"/>
                      <a:pt x="4304" y="5530"/>
                    </a:cubicBezTo>
                    <a:cubicBezTo>
                      <a:pt x="4352" y="5513"/>
                      <a:pt x="4384" y="5513"/>
                      <a:pt x="4416" y="5498"/>
                    </a:cubicBezTo>
                    <a:cubicBezTo>
                      <a:pt x="4592" y="5449"/>
                      <a:pt x="4688" y="5370"/>
                      <a:pt x="4896" y="5161"/>
                    </a:cubicBezTo>
                    <a:cubicBezTo>
                      <a:pt x="4976" y="5065"/>
                      <a:pt x="5216" y="4809"/>
                      <a:pt x="5152" y="4393"/>
                    </a:cubicBezTo>
                    <a:cubicBezTo>
                      <a:pt x="5104" y="3961"/>
                      <a:pt x="5136" y="4009"/>
                      <a:pt x="5248" y="3689"/>
                    </a:cubicBezTo>
                    <a:cubicBezTo>
                      <a:pt x="5344" y="3369"/>
                      <a:pt x="5248" y="3689"/>
                      <a:pt x="4960" y="3209"/>
                    </a:cubicBezTo>
                    <a:cubicBezTo>
                      <a:pt x="4688" y="2729"/>
                      <a:pt x="4608" y="2777"/>
                      <a:pt x="4592" y="2585"/>
                    </a:cubicBezTo>
                    <a:cubicBezTo>
                      <a:pt x="4592" y="2393"/>
                      <a:pt x="4496" y="1993"/>
                      <a:pt x="4224" y="1705"/>
                    </a:cubicBezTo>
                    <a:cubicBezTo>
                      <a:pt x="3952" y="1417"/>
                      <a:pt x="3808" y="1497"/>
                      <a:pt x="3632" y="1273"/>
                    </a:cubicBezTo>
                    <a:cubicBezTo>
                      <a:pt x="3584" y="1209"/>
                      <a:pt x="3552" y="1129"/>
                      <a:pt x="3536" y="1033"/>
                    </a:cubicBezTo>
                    <a:cubicBezTo>
                      <a:pt x="3488" y="841"/>
                      <a:pt x="3488" y="601"/>
                      <a:pt x="3360" y="393"/>
                    </a:cubicBezTo>
                    <a:cubicBezTo>
                      <a:pt x="3200" y="121"/>
                      <a:pt x="2992" y="169"/>
                      <a:pt x="2432" y="25"/>
                    </a:cubicBezTo>
                    <a:cubicBezTo>
                      <a:pt x="2373" y="8"/>
                      <a:pt x="2313" y="1"/>
                      <a:pt x="225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5242180" y="1686597"/>
                <a:ext cx="25218" cy="32832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5106" extrusionOk="0">
                    <a:moveTo>
                      <a:pt x="1937" y="1"/>
                    </a:moveTo>
                    <a:cubicBezTo>
                      <a:pt x="1937" y="1"/>
                      <a:pt x="337" y="721"/>
                      <a:pt x="177" y="1649"/>
                    </a:cubicBezTo>
                    <a:cubicBezTo>
                      <a:pt x="1" y="2593"/>
                      <a:pt x="289" y="3761"/>
                      <a:pt x="1297" y="3857"/>
                    </a:cubicBezTo>
                    <a:cubicBezTo>
                      <a:pt x="2305" y="3937"/>
                      <a:pt x="1025" y="4769"/>
                      <a:pt x="2049" y="4961"/>
                    </a:cubicBezTo>
                    <a:cubicBezTo>
                      <a:pt x="2321" y="5025"/>
                      <a:pt x="2673" y="5074"/>
                      <a:pt x="2993" y="5106"/>
                    </a:cubicBezTo>
                    <a:cubicBezTo>
                      <a:pt x="3169" y="5057"/>
                      <a:pt x="3265" y="4978"/>
                      <a:pt x="3473" y="4769"/>
                    </a:cubicBezTo>
                    <a:cubicBezTo>
                      <a:pt x="3553" y="4673"/>
                      <a:pt x="3793" y="4417"/>
                      <a:pt x="3729" y="4001"/>
                    </a:cubicBezTo>
                    <a:cubicBezTo>
                      <a:pt x="3681" y="3569"/>
                      <a:pt x="3713" y="3617"/>
                      <a:pt x="3825" y="3297"/>
                    </a:cubicBezTo>
                    <a:cubicBezTo>
                      <a:pt x="3921" y="2977"/>
                      <a:pt x="3825" y="3297"/>
                      <a:pt x="3537" y="2817"/>
                    </a:cubicBezTo>
                    <a:cubicBezTo>
                      <a:pt x="3265" y="2337"/>
                      <a:pt x="3185" y="2385"/>
                      <a:pt x="3169" y="2193"/>
                    </a:cubicBezTo>
                    <a:cubicBezTo>
                      <a:pt x="3169" y="2001"/>
                      <a:pt x="3073" y="1601"/>
                      <a:pt x="2801" y="1313"/>
                    </a:cubicBezTo>
                    <a:cubicBezTo>
                      <a:pt x="2529" y="1025"/>
                      <a:pt x="2385" y="1105"/>
                      <a:pt x="2209" y="881"/>
                    </a:cubicBezTo>
                    <a:cubicBezTo>
                      <a:pt x="2161" y="817"/>
                      <a:pt x="2129" y="737"/>
                      <a:pt x="2113" y="641"/>
                    </a:cubicBezTo>
                    <a:cubicBezTo>
                      <a:pt x="2065" y="449"/>
                      <a:pt x="2065" y="209"/>
                      <a:pt x="193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5254841" y="1696474"/>
                <a:ext cx="7208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633" extrusionOk="0">
                    <a:moveTo>
                      <a:pt x="1088" y="1"/>
                    </a:moveTo>
                    <a:cubicBezTo>
                      <a:pt x="1088" y="1"/>
                      <a:pt x="496" y="1057"/>
                      <a:pt x="256" y="1281"/>
                    </a:cubicBezTo>
                    <a:cubicBezTo>
                      <a:pt x="0" y="1505"/>
                      <a:pt x="16" y="1633"/>
                      <a:pt x="16" y="1633"/>
                    </a:cubicBezTo>
                    <a:cubicBezTo>
                      <a:pt x="48" y="1633"/>
                      <a:pt x="64" y="1617"/>
                      <a:pt x="96" y="1617"/>
                    </a:cubicBezTo>
                    <a:cubicBezTo>
                      <a:pt x="1120" y="1153"/>
                      <a:pt x="1088" y="1"/>
                      <a:pt x="1088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5248970" y="1695709"/>
                <a:ext cx="11966" cy="8494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321" extrusionOk="0">
                    <a:moveTo>
                      <a:pt x="1801" y="1"/>
                    </a:moveTo>
                    <a:cubicBezTo>
                      <a:pt x="1679" y="1"/>
                      <a:pt x="1372" y="115"/>
                      <a:pt x="1009" y="248"/>
                    </a:cubicBezTo>
                    <a:cubicBezTo>
                      <a:pt x="529" y="424"/>
                      <a:pt x="145" y="824"/>
                      <a:pt x="65" y="1016"/>
                    </a:cubicBezTo>
                    <a:cubicBezTo>
                      <a:pt x="1" y="1208"/>
                      <a:pt x="161" y="1320"/>
                      <a:pt x="161" y="1320"/>
                    </a:cubicBezTo>
                    <a:cubicBezTo>
                      <a:pt x="369" y="520"/>
                      <a:pt x="1857" y="40"/>
                      <a:pt x="1857" y="40"/>
                    </a:cubicBezTo>
                    <a:cubicBezTo>
                      <a:pt x="1861" y="13"/>
                      <a:pt x="1841" y="1"/>
                      <a:pt x="1801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5250745" y="1697908"/>
                <a:ext cx="10069" cy="9696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08" extrusionOk="0">
                    <a:moveTo>
                      <a:pt x="1480" y="1"/>
                    </a:moveTo>
                    <a:cubicBezTo>
                      <a:pt x="1362" y="1"/>
                      <a:pt x="1" y="1459"/>
                      <a:pt x="205" y="1506"/>
                    </a:cubicBezTo>
                    <a:cubicBezTo>
                      <a:pt x="209" y="1507"/>
                      <a:pt x="214" y="1508"/>
                      <a:pt x="219" y="1508"/>
                    </a:cubicBezTo>
                    <a:cubicBezTo>
                      <a:pt x="461" y="1508"/>
                      <a:pt x="1533" y="98"/>
                      <a:pt x="1533" y="98"/>
                    </a:cubicBezTo>
                    <a:cubicBezTo>
                      <a:pt x="1533" y="98"/>
                      <a:pt x="1565" y="50"/>
                      <a:pt x="1485" y="2"/>
                    </a:cubicBezTo>
                    <a:cubicBezTo>
                      <a:pt x="1484" y="1"/>
                      <a:pt x="1482" y="1"/>
                      <a:pt x="1480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5249819" y="1697393"/>
                <a:ext cx="9600" cy="8488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320" extrusionOk="0">
                    <a:moveTo>
                      <a:pt x="1431" y="0"/>
                    </a:moveTo>
                    <a:cubicBezTo>
                      <a:pt x="1322" y="0"/>
                      <a:pt x="0" y="1205"/>
                      <a:pt x="141" y="1314"/>
                    </a:cubicBezTo>
                    <a:cubicBezTo>
                      <a:pt x="146" y="1318"/>
                      <a:pt x="153" y="1319"/>
                      <a:pt x="160" y="1319"/>
                    </a:cubicBezTo>
                    <a:cubicBezTo>
                      <a:pt x="366" y="1319"/>
                      <a:pt x="1453" y="98"/>
                      <a:pt x="1453" y="98"/>
                    </a:cubicBezTo>
                    <a:cubicBezTo>
                      <a:pt x="1463" y="112"/>
                      <a:pt x="1471" y="118"/>
                      <a:pt x="1475" y="118"/>
                    </a:cubicBezTo>
                    <a:cubicBezTo>
                      <a:pt x="1493" y="118"/>
                      <a:pt x="1475" y="40"/>
                      <a:pt x="1437" y="2"/>
                    </a:cubicBezTo>
                    <a:cubicBezTo>
                      <a:pt x="1436" y="1"/>
                      <a:pt x="1434" y="0"/>
                      <a:pt x="143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5250436" y="1699001"/>
                <a:ext cx="5536" cy="522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12" extrusionOk="0">
                    <a:moveTo>
                      <a:pt x="846" y="1"/>
                    </a:moveTo>
                    <a:cubicBezTo>
                      <a:pt x="727" y="1"/>
                      <a:pt x="0" y="748"/>
                      <a:pt x="61" y="808"/>
                    </a:cubicBezTo>
                    <a:cubicBezTo>
                      <a:pt x="64" y="811"/>
                      <a:pt x="67" y="812"/>
                      <a:pt x="72" y="812"/>
                    </a:cubicBezTo>
                    <a:cubicBezTo>
                      <a:pt x="192" y="812"/>
                      <a:pt x="861" y="8"/>
                      <a:pt x="861" y="8"/>
                    </a:cubicBezTo>
                    <a:cubicBezTo>
                      <a:pt x="858" y="3"/>
                      <a:pt x="853" y="1"/>
                      <a:pt x="846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5265746" y="1680894"/>
                <a:ext cx="14410" cy="18576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2889" extrusionOk="0">
                    <a:moveTo>
                      <a:pt x="289" y="1"/>
                    </a:moveTo>
                    <a:cubicBezTo>
                      <a:pt x="200" y="1"/>
                      <a:pt x="109" y="3"/>
                      <a:pt x="16" y="8"/>
                    </a:cubicBezTo>
                    <a:cubicBezTo>
                      <a:pt x="0" y="168"/>
                      <a:pt x="0" y="344"/>
                      <a:pt x="32" y="552"/>
                    </a:cubicBezTo>
                    <a:cubicBezTo>
                      <a:pt x="96" y="1096"/>
                      <a:pt x="1296" y="2440"/>
                      <a:pt x="1712" y="2888"/>
                    </a:cubicBezTo>
                    <a:cubicBezTo>
                      <a:pt x="2241" y="1720"/>
                      <a:pt x="2177" y="776"/>
                      <a:pt x="1488" y="280"/>
                    </a:cubicBezTo>
                    <a:cubicBezTo>
                      <a:pt x="1191" y="78"/>
                      <a:pt x="769" y="1"/>
                      <a:pt x="289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5269752" y="1658537"/>
                <a:ext cx="42502" cy="37847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5886" extrusionOk="0">
                    <a:moveTo>
                      <a:pt x="3505" y="0"/>
                    </a:moveTo>
                    <a:cubicBezTo>
                      <a:pt x="3277" y="0"/>
                      <a:pt x="3037" y="14"/>
                      <a:pt x="2785" y="45"/>
                    </a:cubicBezTo>
                    <a:cubicBezTo>
                      <a:pt x="1249" y="237"/>
                      <a:pt x="465" y="1565"/>
                      <a:pt x="241" y="2461"/>
                    </a:cubicBezTo>
                    <a:cubicBezTo>
                      <a:pt x="1" y="3357"/>
                      <a:pt x="241" y="3885"/>
                      <a:pt x="641" y="4749"/>
                    </a:cubicBezTo>
                    <a:cubicBezTo>
                      <a:pt x="641" y="4749"/>
                      <a:pt x="1217" y="5757"/>
                      <a:pt x="1842" y="5885"/>
                    </a:cubicBezTo>
                    <a:lnTo>
                      <a:pt x="1842" y="5869"/>
                    </a:lnTo>
                    <a:cubicBezTo>
                      <a:pt x="2209" y="5853"/>
                      <a:pt x="2642" y="5821"/>
                      <a:pt x="3073" y="5773"/>
                    </a:cubicBezTo>
                    <a:cubicBezTo>
                      <a:pt x="4225" y="5613"/>
                      <a:pt x="5441" y="5277"/>
                      <a:pt x="5682" y="4573"/>
                    </a:cubicBezTo>
                    <a:cubicBezTo>
                      <a:pt x="6209" y="3165"/>
                      <a:pt x="6610" y="1101"/>
                      <a:pt x="6610" y="1101"/>
                    </a:cubicBezTo>
                    <a:cubicBezTo>
                      <a:pt x="6610" y="1101"/>
                      <a:pt x="5548" y="0"/>
                      <a:pt x="3505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5275307" y="1666587"/>
                <a:ext cx="29199" cy="24363"/>
              </a:xfrm>
              <a:custGeom>
                <a:avLst/>
                <a:gdLst/>
                <a:ahLst/>
                <a:cxnLst/>
                <a:rect l="l" t="t" r="r" b="b"/>
                <a:pathLst>
                  <a:path w="4541" h="3789" extrusionOk="0">
                    <a:moveTo>
                      <a:pt x="4358" y="0"/>
                    </a:moveTo>
                    <a:cubicBezTo>
                      <a:pt x="4352" y="0"/>
                      <a:pt x="4345" y="3"/>
                      <a:pt x="4338" y="9"/>
                    </a:cubicBezTo>
                    <a:cubicBezTo>
                      <a:pt x="4114" y="169"/>
                      <a:pt x="1618" y="2009"/>
                      <a:pt x="1618" y="2009"/>
                    </a:cubicBezTo>
                    <a:cubicBezTo>
                      <a:pt x="1618" y="2009"/>
                      <a:pt x="1" y="2825"/>
                      <a:pt x="145" y="3513"/>
                    </a:cubicBezTo>
                    <a:cubicBezTo>
                      <a:pt x="190" y="3710"/>
                      <a:pt x="414" y="3788"/>
                      <a:pt x="729" y="3788"/>
                    </a:cubicBezTo>
                    <a:cubicBezTo>
                      <a:pt x="1542" y="3788"/>
                      <a:pt x="2963" y="3271"/>
                      <a:pt x="3506" y="2937"/>
                    </a:cubicBezTo>
                    <a:cubicBezTo>
                      <a:pt x="4218" y="2473"/>
                      <a:pt x="4541" y="0"/>
                      <a:pt x="435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5275622" y="1664465"/>
                <a:ext cx="25726" cy="14017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2180" extrusionOk="0">
                    <a:moveTo>
                      <a:pt x="3088" y="0"/>
                    </a:moveTo>
                    <a:cubicBezTo>
                      <a:pt x="2408" y="0"/>
                      <a:pt x="1611" y="70"/>
                      <a:pt x="1008" y="355"/>
                    </a:cubicBezTo>
                    <a:cubicBezTo>
                      <a:pt x="80" y="803"/>
                      <a:pt x="0" y="2179"/>
                      <a:pt x="0" y="2179"/>
                    </a:cubicBezTo>
                    <a:cubicBezTo>
                      <a:pt x="0" y="2179"/>
                      <a:pt x="3760" y="547"/>
                      <a:pt x="4001" y="35"/>
                    </a:cubicBezTo>
                    <a:cubicBezTo>
                      <a:pt x="3756" y="19"/>
                      <a:pt x="3437" y="0"/>
                      <a:pt x="308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5393008" y="1627602"/>
                <a:ext cx="55356" cy="253972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39498" extrusionOk="0">
                    <a:moveTo>
                      <a:pt x="8146" y="1"/>
                    </a:moveTo>
                    <a:cubicBezTo>
                      <a:pt x="7958" y="1"/>
                      <a:pt x="7712" y="264"/>
                      <a:pt x="7410" y="1111"/>
                    </a:cubicBezTo>
                    <a:cubicBezTo>
                      <a:pt x="6625" y="3336"/>
                      <a:pt x="385" y="24216"/>
                      <a:pt x="193" y="29400"/>
                    </a:cubicBezTo>
                    <a:cubicBezTo>
                      <a:pt x="1" y="34585"/>
                      <a:pt x="513" y="39433"/>
                      <a:pt x="513" y="39433"/>
                    </a:cubicBezTo>
                    <a:lnTo>
                      <a:pt x="1361" y="39497"/>
                    </a:lnTo>
                    <a:lnTo>
                      <a:pt x="1361" y="38393"/>
                    </a:lnTo>
                    <a:cubicBezTo>
                      <a:pt x="1505" y="37849"/>
                      <a:pt x="8161" y="9784"/>
                      <a:pt x="8609" y="712"/>
                    </a:cubicBezTo>
                    <a:cubicBezTo>
                      <a:pt x="8609" y="712"/>
                      <a:pt x="8455" y="1"/>
                      <a:pt x="8146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5507167" y="1643285"/>
                <a:ext cx="22055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4762" extrusionOk="0">
                    <a:moveTo>
                      <a:pt x="3055" y="1"/>
                    </a:moveTo>
                    <a:cubicBezTo>
                      <a:pt x="3052" y="1"/>
                      <a:pt x="3050" y="1"/>
                      <a:pt x="3047" y="1"/>
                    </a:cubicBezTo>
                    <a:cubicBezTo>
                      <a:pt x="2648" y="48"/>
                      <a:pt x="600" y="2001"/>
                      <a:pt x="248" y="2337"/>
                    </a:cubicBezTo>
                    <a:cubicBezTo>
                      <a:pt x="248" y="2337"/>
                      <a:pt x="39" y="3825"/>
                      <a:pt x="24" y="4017"/>
                    </a:cubicBezTo>
                    <a:cubicBezTo>
                      <a:pt x="0" y="4171"/>
                      <a:pt x="597" y="4762"/>
                      <a:pt x="1357" y="4762"/>
                    </a:cubicBezTo>
                    <a:cubicBezTo>
                      <a:pt x="1624" y="4762"/>
                      <a:pt x="1912" y="4688"/>
                      <a:pt x="2200" y="4497"/>
                    </a:cubicBezTo>
                    <a:cubicBezTo>
                      <a:pt x="3281" y="3765"/>
                      <a:pt x="3430" y="1"/>
                      <a:pt x="3055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5514934" y="1682482"/>
                <a:ext cx="25617" cy="23167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3603" extrusionOk="0">
                    <a:moveTo>
                      <a:pt x="0" y="1"/>
                    </a:moveTo>
                    <a:cubicBezTo>
                      <a:pt x="0" y="1"/>
                      <a:pt x="943" y="2641"/>
                      <a:pt x="1455" y="2977"/>
                    </a:cubicBezTo>
                    <a:cubicBezTo>
                      <a:pt x="1873" y="3255"/>
                      <a:pt x="2768" y="3603"/>
                      <a:pt x="3410" y="3603"/>
                    </a:cubicBezTo>
                    <a:cubicBezTo>
                      <a:pt x="3581" y="3603"/>
                      <a:pt x="3734" y="3578"/>
                      <a:pt x="3856" y="3521"/>
                    </a:cubicBezTo>
                    <a:cubicBezTo>
                      <a:pt x="3984" y="3473"/>
                      <a:pt x="3696" y="1649"/>
                      <a:pt x="3456" y="1249"/>
                    </a:cubicBezTo>
                    <a:cubicBezTo>
                      <a:pt x="3216" y="865"/>
                      <a:pt x="271" y="1"/>
                      <a:pt x="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5501245" y="1651522"/>
                <a:ext cx="47852" cy="42284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6576" extrusionOk="0">
                    <a:moveTo>
                      <a:pt x="4561" y="0"/>
                    </a:moveTo>
                    <a:cubicBezTo>
                      <a:pt x="4128" y="928"/>
                      <a:pt x="3345" y="1888"/>
                      <a:pt x="2432" y="2416"/>
                    </a:cubicBezTo>
                    <a:cubicBezTo>
                      <a:pt x="0" y="3840"/>
                      <a:pt x="992" y="5680"/>
                      <a:pt x="2016" y="5760"/>
                    </a:cubicBezTo>
                    <a:cubicBezTo>
                      <a:pt x="2400" y="5792"/>
                      <a:pt x="4672" y="5968"/>
                      <a:pt x="5249" y="5968"/>
                    </a:cubicBezTo>
                    <a:cubicBezTo>
                      <a:pt x="6497" y="6000"/>
                      <a:pt x="7441" y="6576"/>
                      <a:pt x="7441" y="6576"/>
                    </a:cubicBezTo>
                    <a:cubicBezTo>
                      <a:pt x="7441" y="6576"/>
                      <a:pt x="6193" y="48"/>
                      <a:pt x="4561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5529749" y="1647381"/>
                <a:ext cx="26279" cy="46579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7244" extrusionOk="0">
                    <a:moveTo>
                      <a:pt x="1248" y="0"/>
                    </a:moveTo>
                    <a:cubicBezTo>
                      <a:pt x="1237" y="0"/>
                      <a:pt x="1226" y="2"/>
                      <a:pt x="1216" y="4"/>
                    </a:cubicBezTo>
                    <a:cubicBezTo>
                      <a:pt x="944" y="68"/>
                      <a:pt x="1008" y="324"/>
                      <a:pt x="784" y="388"/>
                    </a:cubicBezTo>
                    <a:lnTo>
                      <a:pt x="560" y="228"/>
                    </a:lnTo>
                    <a:cubicBezTo>
                      <a:pt x="498" y="259"/>
                      <a:pt x="554" y="582"/>
                      <a:pt x="518" y="582"/>
                    </a:cubicBezTo>
                    <a:cubicBezTo>
                      <a:pt x="516" y="582"/>
                      <a:pt x="514" y="582"/>
                      <a:pt x="512" y="580"/>
                    </a:cubicBezTo>
                    <a:cubicBezTo>
                      <a:pt x="473" y="563"/>
                      <a:pt x="441" y="556"/>
                      <a:pt x="414" y="556"/>
                    </a:cubicBezTo>
                    <a:cubicBezTo>
                      <a:pt x="364" y="556"/>
                      <a:pt x="330" y="581"/>
                      <a:pt x="288" y="612"/>
                    </a:cubicBezTo>
                    <a:lnTo>
                      <a:pt x="64" y="516"/>
                    </a:lnTo>
                    <a:lnTo>
                      <a:pt x="64" y="516"/>
                    </a:lnTo>
                    <a:cubicBezTo>
                      <a:pt x="0" y="580"/>
                      <a:pt x="175" y="948"/>
                      <a:pt x="175" y="1044"/>
                    </a:cubicBezTo>
                    <a:cubicBezTo>
                      <a:pt x="207" y="1204"/>
                      <a:pt x="128" y="1236"/>
                      <a:pt x="175" y="1716"/>
                    </a:cubicBezTo>
                    <a:cubicBezTo>
                      <a:pt x="224" y="2196"/>
                      <a:pt x="32" y="1860"/>
                      <a:pt x="384" y="2660"/>
                    </a:cubicBezTo>
                    <a:cubicBezTo>
                      <a:pt x="736" y="3460"/>
                      <a:pt x="768" y="3908"/>
                      <a:pt x="1072" y="4340"/>
                    </a:cubicBezTo>
                    <a:cubicBezTo>
                      <a:pt x="1392" y="4772"/>
                      <a:pt x="1616" y="5108"/>
                      <a:pt x="1664" y="5188"/>
                    </a:cubicBezTo>
                    <a:cubicBezTo>
                      <a:pt x="1680" y="5236"/>
                      <a:pt x="1728" y="5412"/>
                      <a:pt x="1792" y="5620"/>
                    </a:cubicBezTo>
                    <a:cubicBezTo>
                      <a:pt x="1808" y="5620"/>
                      <a:pt x="1808" y="5620"/>
                      <a:pt x="1808" y="5636"/>
                    </a:cubicBezTo>
                    <a:cubicBezTo>
                      <a:pt x="1888" y="5860"/>
                      <a:pt x="2000" y="6132"/>
                      <a:pt x="2176" y="6244"/>
                    </a:cubicBezTo>
                    <a:cubicBezTo>
                      <a:pt x="2480" y="6468"/>
                      <a:pt x="2608" y="6580"/>
                      <a:pt x="2608" y="6580"/>
                    </a:cubicBezTo>
                    <a:cubicBezTo>
                      <a:pt x="2728" y="6670"/>
                      <a:pt x="2863" y="7243"/>
                      <a:pt x="3025" y="7243"/>
                    </a:cubicBezTo>
                    <a:cubicBezTo>
                      <a:pt x="3035" y="7243"/>
                      <a:pt x="3045" y="7241"/>
                      <a:pt x="3056" y="7236"/>
                    </a:cubicBezTo>
                    <a:cubicBezTo>
                      <a:pt x="3193" y="7187"/>
                      <a:pt x="3108" y="6780"/>
                      <a:pt x="3347" y="6780"/>
                    </a:cubicBezTo>
                    <a:cubicBezTo>
                      <a:pt x="3416" y="6780"/>
                      <a:pt x="3512" y="6814"/>
                      <a:pt x="3648" y="6900"/>
                    </a:cubicBezTo>
                    <a:cubicBezTo>
                      <a:pt x="3651" y="6901"/>
                      <a:pt x="3653" y="6902"/>
                      <a:pt x="3655" y="6902"/>
                    </a:cubicBezTo>
                    <a:cubicBezTo>
                      <a:pt x="3714" y="6902"/>
                      <a:pt x="3520" y="6260"/>
                      <a:pt x="3520" y="6260"/>
                    </a:cubicBezTo>
                    <a:cubicBezTo>
                      <a:pt x="3584" y="6236"/>
                      <a:pt x="3644" y="6228"/>
                      <a:pt x="3698" y="6228"/>
                    </a:cubicBezTo>
                    <a:cubicBezTo>
                      <a:pt x="3752" y="6228"/>
                      <a:pt x="3800" y="6236"/>
                      <a:pt x="3840" y="6244"/>
                    </a:cubicBezTo>
                    <a:cubicBezTo>
                      <a:pt x="3892" y="6254"/>
                      <a:pt x="3935" y="6264"/>
                      <a:pt x="3969" y="6264"/>
                    </a:cubicBezTo>
                    <a:cubicBezTo>
                      <a:pt x="4053" y="6264"/>
                      <a:pt x="4087" y="6202"/>
                      <a:pt x="4064" y="5908"/>
                    </a:cubicBezTo>
                    <a:cubicBezTo>
                      <a:pt x="4016" y="5300"/>
                      <a:pt x="3648" y="4916"/>
                      <a:pt x="3664" y="4420"/>
                    </a:cubicBezTo>
                    <a:cubicBezTo>
                      <a:pt x="3680" y="3908"/>
                      <a:pt x="3824" y="3668"/>
                      <a:pt x="3344" y="2852"/>
                    </a:cubicBezTo>
                    <a:cubicBezTo>
                      <a:pt x="2880" y="2020"/>
                      <a:pt x="2624" y="1812"/>
                      <a:pt x="2400" y="1348"/>
                    </a:cubicBezTo>
                    <a:cubicBezTo>
                      <a:pt x="2304" y="1140"/>
                      <a:pt x="2176" y="884"/>
                      <a:pt x="2048" y="660"/>
                    </a:cubicBezTo>
                    <a:cubicBezTo>
                      <a:pt x="1881" y="402"/>
                      <a:pt x="1456" y="0"/>
                      <a:pt x="124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5535401" y="1654306"/>
                <a:ext cx="17522" cy="32684"/>
              </a:xfrm>
              <a:custGeom>
                <a:avLst/>
                <a:gdLst/>
                <a:ahLst/>
                <a:cxnLst/>
                <a:rect l="l" t="t" r="r" b="b"/>
                <a:pathLst>
                  <a:path w="2725" h="5083" extrusionOk="0">
                    <a:moveTo>
                      <a:pt x="511" y="0"/>
                    </a:moveTo>
                    <a:cubicBezTo>
                      <a:pt x="427" y="0"/>
                      <a:pt x="369" y="148"/>
                      <a:pt x="284" y="148"/>
                    </a:cubicBezTo>
                    <a:cubicBezTo>
                      <a:pt x="275" y="148"/>
                      <a:pt x="266" y="147"/>
                      <a:pt x="257" y="143"/>
                    </a:cubicBezTo>
                    <a:cubicBezTo>
                      <a:pt x="241" y="127"/>
                      <a:pt x="225" y="127"/>
                      <a:pt x="209" y="127"/>
                    </a:cubicBezTo>
                    <a:cubicBezTo>
                      <a:pt x="199" y="124"/>
                      <a:pt x="190" y="123"/>
                      <a:pt x="181" y="123"/>
                    </a:cubicBezTo>
                    <a:cubicBezTo>
                      <a:pt x="135" y="123"/>
                      <a:pt x="105" y="158"/>
                      <a:pt x="65" y="239"/>
                    </a:cubicBezTo>
                    <a:cubicBezTo>
                      <a:pt x="49" y="287"/>
                      <a:pt x="1" y="415"/>
                      <a:pt x="81" y="751"/>
                    </a:cubicBezTo>
                    <a:cubicBezTo>
                      <a:pt x="177" y="1103"/>
                      <a:pt x="161" y="1055"/>
                      <a:pt x="177" y="1263"/>
                    </a:cubicBezTo>
                    <a:cubicBezTo>
                      <a:pt x="177" y="1487"/>
                      <a:pt x="177" y="1263"/>
                      <a:pt x="369" y="1727"/>
                    </a:cubicBezTo>
                    <a:cubicBezTo>
                      <a:pt x="577" y="2175"/>
                      <a:pt x="593" y="2175"/>
                      <a:pt x="641" y="2319"/>
                    </a:cubicBezTo>
                    <a:cubicBezTo>
                      <a:pt x="673" y="2463"/>
                      <a:pt x="785" y="2799"/>
                      <a:pt x="945" y="3103"/>
                    </a:cubicBezTo>
                    <a:cubicBezTo>
                      <a:pt x="1121" y="3423"/>
                      <a:pt x="1153" y="3407"/>
                      <a:pt x="1281" y="3615"/>
                    </a:cubicBezTo>
                    <a:cubicBezTo>
                      <a:pt x="1313" y="3695"/>
                      <a:pt x="1329" y="3759"/>
                      <a:pt x="1361" y="3839"/>
                    </a:cubicBezTo>
                    <a:cubicBezTo>
                      <a:pt x="1409" y="3999"/>
                      <a:pt x="1457" y="4191"/>
                      <a:pt x="1537" y="4383"/>
                    </a:cubicBezTo>
                    <a:cubicBezTo>
                      <a:pt x="1665" y="4655"/>
                      <a:pt x="1745" y="4671"/>
                      <a:pt x="2001" y="4959"/>
                    </a:cubicBezTo>
                    <a:cubicBezTo>
                      <a:pt x="2083" y="5045"/>
                      <a:pt x="2150" y="5075"/>
                      <a:pt x="2204" y="5075"/>
                    </a:cubicBezTo>
                    <a:cubicBezTo>
                      <a:pt x="2330" y="5075"/>
                      <a:pt x="2385" y="4911"/>
                      <a:pt x="2385" y="4911"/>
                    </a:cubicBezTo>
                    <a:cubicBezTo>
                      <a:pt x="2385" y="4911"/>
                      <a:pt x="2401" y="4991"/>
                      <a:pt x="2577" y="5071"/>
                    </a:cubicBezTo>
                    <a:cubicBezTo>
                      <a:pt x="2595" y="5079"/>
                      <a:pt x="2609" y="5082"/>
                      <a:pt x="2620" y="5082"/>
                    </a:cubicBezTo>
                    <a:cubicBezTo>
                      <a:pt x="2724" y="5082"/>
                      <a:pt x="2513" y="4756"/>
                      <a:pt x="2513" y="4655"/>
                    </a:cubicBezTo>
                    <a:cubicBezTo>
                      <a:pt x="2513" y="4655"/>
                      <a:pt x="2513" y="4639"/>
                      <a:pt x="2529" y="4623"/>
                    </a:cubicBezTo>
                    <a:cubicBezTo>
                      <a:pt x="2545" y="4575"/>
                      <a:pt x="2625" y="4591"/>
                      <a:pt x="2641" y="4383"/>
                    </a:cubicBezTo>
                    <a:cubicBezTo>
                      <a:pt x="2689" y="4159"/>
                      <a:pt x="2673" y="4223"/>
                      <a:pt x="2529" y="3839"/>
                    </a:cubicBezTo>
                    <a:cubicBezTo>
                      <a:pt x="2401" y="3471"/>
                      <a:pt x="2529" y="3727"/>
                      <a:pt x="2513" y="3519"/>
                    </a:cubicBezTo>
                    <a:cubicBezTo>
                      <a:pt x="2513" y="3423"/>
                      <a:pt x="2529" y="3423"/>
                      <a:pt x="2385" y="3039"/>
                    </a:cubicBezTo>
                    <a:cubicBezTo>
                      <a:pt x="2241" y="2671"/>
                      <a:pt x="2273" y="2799"/>
                      <a:pt x="2273" y="2687"/>
                    </a:cubicBezTo>
                    <a:cubicBezTo>
                      <a:pt x="2289" y="2575"/>
                      <a:pt x="2129" y="2223"/>
                      <a:pt x="2001" y="1935"/>
                    </a:cubicBezTo>
                    <a:cubicBezTo>
                      <a:pt x="1873" y="1663"/>
                      <a:pt x="1761" y="1503"/>
                      <a:pt x="1649" y="1215"/>
                    </a:cubicBezTo>
                    <a:cubicBezTo>
                      <a:pt x="1537" y="943"/>
                      <a:pt x="1377" y="687"/>
                      <a:pt x="1249" y="527"/>
                    </a:cubicBezTo>
                    <a:cubicBezTo>
                      <a:pt x="1121" y="367"/>
                      <a:pt x="753" y="207"/>
                      <a:pt x="593" y="47"/>
                    </a:cubicBezTo>
                    <a:cubicBezTo>
                      <a:pt x="562" y="13"/>
                      <a:pt x="535" y="0"/>
                      <a:pt x="51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5535401" y="1655090"/>
                <a:ext cx="13490" cy="27398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4261" extrusionOk="0">
                    <a:moveTo>
                      <a:pt x="181" y="1"/>
                    </a:moveTo>
                    <a:cubicBezTo>
                      <a:pt x="135" y="1"/>
                      <a:pt x="105" y="36"/>
                      <a:pt x="65" y="117"/>
                    </a:cubicBezTo>
                    <a:cubicBezTo>
                      <a:pt x="49" y="165"/>
                      <a:pt x="1" y="293"/>
                      <a:pt x="81" y="629"/>
                    </a:cubicBezTo>
                    <a:cubicBezTo>
                      <a:pt x="177" y="981"/>
                      <a:pt x="161" y="933"/>
                      <a:pt x="177" y="1141"/>
                    </a:cubicBezTo>
                    <a:cubicBezTo>
                      <a:pt x="177" y="1365"/>
                      <a:pt x="177" y="1141"/>
                      <a:pt x="369" y="1605"/>
                    </a:cubicBezTo>
                    <a:cubicBezTo>
                      <a:pt x="577" y="2053"/>
                      <a:pt x="593" y="2053"/>
                      <a:pt x="641" y="2197"/>
                    </a:cubicBezTo>
                    <a:cubicBezTo>
                      <a:pt x="673" y="2341"/>
                      <a:pt x="785" y="2677"/>
                      <a:pt x="945" y="2981"/>
                    </a:cubicBezTo>
                    <a:cubicBezTo>
                      <a:pt x="1121" y="3301"/>
                      <a:pt x="1153" y="3285"/>
                      <a:pt x="1281" y="3493"/>
                    </a:cubicBezTo>
                    <a:cubicBezTo>
                      <a:pt x="1313" y="3573"/>
                      <a:pt x="1329" y="3637"/>
                      <a:pt x="1361" y="3717"/>
                    </a:cubicBezTo>
                    <a:cubicBezTo>
                      <a:pt x="1409" y="3877"/>
                      <a:pt x="1457" y="4069"/>
                      <a:pt x="1537" y="4261"/>
                    </a:cubicBezTo>
                    <a:cubicBezTo>
                      <a:pt x="1537" y="4261"/>
                      <a:pt x="2097" y="4197"/>
                      <a:pt x="2001" y="3541"/>
                    </a:cubicBezTo>
                    <a:cubicBezTo>
                      <a:pt x="1921" y="2869"/>
                      <a:pt x="1601" y="1877"/>
                      <a:pt x="1153" y="1493"/>
                    </a:cubicBezTo>
                    <a:cubicBezTo>
                      <a:pt x="705" y="1109"/>
                      <a:pt x="1105" y="869"/>
                      <a:pt x="641" y="405"/>
                    </a:cubicBezTo>
                    <a:cubicBezTo>
                      <a:pt x="513" y="277"/>
                      <a:pt x="353" y="133"/>
                      <a:pt x="209" y="5"/>
                    </a:cubicBezTo>
                    <a:cubicBezTo>
                      <a:pt x="199" y="2"/>
                      <a:pt x="190" y="1"/>
                      <a:pt x="181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5489741" y="1677544"/>
                <a:ext cx="15831" cy="12686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973" extrusionOk="0">
                    <a:moveTo>
                      <a:pt x="1518" y="1"/>
                    </a:moveTo>
                    <a:cubicBezTo>
                      <a:pt x="1518" y="1"/>
                      <a:pt x="878" y="497"/>
                      <a:pt x="366" y="1121"/>
                    </a:cubicBezTo>
                    <a:cubicBezTo>
                      <a:pt x="1" y="1547"/>
                      <a:pt x="402" y="1973"/>
                      <a:pt x="869" y="1973"/>
                    </a:cubicBezTo>
                    <a:cubicBezTo>
                      <a:pt x="893" y="1973"/>
                      <a:pt x="918" y="1972"/>
                      <a:pt x="942" y="1969"/>
                    </a:cubicBezTo>
                    <a:cubicBezTo>
                      <a:pt x="1195" y="1953"/>
                      <a:pt x="1585" y="1949"/>
                      <a:pt x="1907" y="1949"/>
                    </a:cubicBezTo>
                    <a:cubicBezTo>
                      <a:pt x="2216" y="1949"/>
                      <a:pt x="2461" y="1953"/>
                      <a:pt x="2461" y="1953"/>
                    </a:cubicBezTo>
                    <a:lnTo>
                      <a:pt x="1518" y="1"/>
                    </a:ln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5488179" y="1629055"/>
                <a:ext cx="34169" cy="54571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8487" extrusionOk="0">
                    <a:moveTo>
                      <a:pt x="4658" y="1"/>
                    </a:moveTo>
                    <a:cubicBezTo>
                      <a:pt x="3979" y="1"/>
                      <a:pt x="2738" y="1070"/>
                      <a:pt x="1473" y="3462"/>
                    </a:cubicBezTo>
                    <a:cubicBezTo>
                      <a:pt x="1" y="6246"/>
                      <a:pt x="2209" y="8486"/>
                      <a:pt x="2209" y="8486"/>
                    </a:cubicBezTo>
                    <a:cubicBezTo>
                      <a:pt x="2209" y="8486"/>
                      <a:pt x="3233" y="6726"/>
                      <a:pt x="3920" y="5382"/>
                    </a:cubicBezTo>
                    <a:cubicBezTo>
                      <a:pt x="4609" y="4054"/>
                      <a:pt x="5313" y="358"/>
                      <a:pt x="4944" y="85"/>
                    </a:cubicBezTo>
                    <a:cubicBezTo>
                      <a:pt x="4866" y="29"/>
                      <a:pt x="4770" y="1"/>
                      <a:pt x="465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5499496" y="1677544"/>
                <a:ext cx="39821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673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496" y="1537"/>
                      <a:pt x="929" y="2657"/>
                    </a:cubicBezTo>
                    <a:cubicBezTo>
                      <a:pt x="1761" y="4817"/>
                      <a:pt x="3920" y="6465"/>
                      <a:pt x="6113" y="6738"/>
                    </a:cubicBezTo>
                    <a:cubicBezTo>
                      <a:pt x="6113" y="6738"/>
                      <a:pt x="6193" y="5025"/>
                      <a:pt x="5008" y="3633"/>
                    </a:cubicBezTo>
                    <a:cubicBezTo>
                      <a:pt x="3809" y="225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5517815" y="1682321"/>
                <a:ext cx="19611" cy="408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35" extrusionOk="0">
                    <a:moveTo>
                      <a:pt x="2062" y="1"/>
                    </a:moveTo>
                    <a:cubicBezTo>
                      <a:pt x="1229" y="1"/>
                      <a:pt x="100" y="229"/>
                      <a:pt x="47" y="250"/>
                    </a:cubicBezTo>
                    <a:lnTo>
                      <a:pt x="0" y="602"/>
                    </a:lnTo>
                    <a:cubicBezTo>
                      <a:pt x="0" y="602"/>
                      <a:pt x="537" y="635"/>
                      <a:pt x="1152" y="635"/>
                    </a:cubicBezTo>
                    <a:cubicBezTo>
                      <a:pt x="2023" y="635"/>
                      <a:pt x="3050" y="569"/>
                      <a:pt x="2928" y="250"/>
                    </a:cubicBezTo>
                    <a:cubicBezTo>
                      <a:pt x="2851" y="63"/>
                      <a:pt x="2497" y="1"/>
                      <a:pt x="2062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5515140" y="1671802"/>
                <a:ext cx="17592" cy="8738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359" extrusionOk="0">
                    <a:moveTo>
                      <a:pt x="2362" y="0"/>
                    </a:moveTo>
                    <a:cubicBezTo>
                      <a:pt x="1735" y="0"/>
                      <a:pt x="0" y="862"/>
                      <a:pt x="0" y="862"/>
                    </a:cubicBezTo>
                    <a:lnTo>
                      <a:pt x="47" y="1358"/>
                    </a:lnTo>
                    <a:cubicBezTo>
                      <a:pt x="47" y="1358"/>
                      <a:pt x="2735" y="526"/>
                      <a:pt x="2575" y="94"/>
                    </a:cubicBezTo>
                    <a:cubicBezTo>
                      <a:pt x="2551" y="28"/>
                      <a:pt x="2474" y="0"/>
                      <a:pt x="2362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5513384" y="1661887"/>
                <a:ext cx="16056" cy="1237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924" extrusionOk="0">
                    <a:moveTo>
                      <a:pt x="2117" y="0"/>
                    </a:moveTo>
                    <a:cubicBezTo>
                      <a:pt x="1643" y="0"/>
                      <a:pt x="0" y="1684"/>
                      <a:pt x="0" y="1684"/>
                    </a:cubicBezTo>
                    <a:lnTo>
                      <a:pt x="401" y="1924"/>
                    </a:lnTo>
                    <a:cubicBezTo>
                      <a:pt x="401" y="1924"/>
                      <a:pt x="2496" y="372"/>
                      <a:pt x="2208" y="36"/>
                    </a:cubicBezTo>
                    <a:cubicBezTo>
                      <a:pt x="2187" y="12"/>
                      <a:pt x="2156" y="0"/>
                      <a:pt x="2117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5497335" y="1654943"/>
                <a:ext cx="28080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7666" extrusionOk="0">
                    <a:moveTo>
                      <a:pt x="1454" y="1"/>
                    </a:moveTo>
                    <a:cubicBezTo>
                      <a:pt x="1433" y="1"/>
                      <a:pt x="1413" y="4"/>
                      <a:pt x="1393" y="12"/>
                    </a:cubicBezTo>
                    <a:cubicBezTo>
                      <a:pt x="561" y="332"/>
                      <a:pt x="0" y="1660"/>
                      <a:pt x="0" y="1660"/>
                    </a:cubicBezTo>
                    <a:cubicBezTo>
                      <a:pt x="0" y="1660"/>
                      <a:pt x="177" y="3676"/>
                      <a:pt x="512" y="4556"/>
                    </a:cubicBezTo>
                    <a:cubicBezTo>
                      <a:pt x="810" y="5319"/>
                      <a:pt x="2366" y="7665"/>
                      <a:pt x="3277" y="7665"/>
                    </a:cubicBezTo>
                    <a:cubicBezTo>
                      <a:pt x="3398" y="7665"/>
                      <a:pt x="3507" y="7624"/>
                      <a:pt x="3601" y="7532"/>
                    </a:cubicBezTo>
                    <a:cubicBezTo>
                      <a:pt x="4366" y="6751"/>
                      <a:pt x="2339" y="1"/>
                      <a:pt x="145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5496821" y="1661733"/>
                <a:ext cx="19766" cy="2437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790" extrusionOk="0">
                    <a:moveTo>
                      <a:pt x="1387" y="0"/>
                    </a:moveTo>
                    <a:cubicBezTo>
                      <a:pt x="1162" y="0"/>
                      <a:pt x="880" y="78"/>
                      <a:pt x="609" y="364"/>
                    </a:cubicBezTo>
                    <a:cubicBezTo>
                      <a:pt x="1" y="988"/>
                      <a:pt x="577" y="3516"/>
                      <a:pt x="688" y="3708"/>
                    </a:cubicBezTo>
                    <a:cubicBezTo>
                      <a:pt x="716" y="3760"/>
                      <a:pt x="744" y="3789"/>
                      <a:pt x="786" y="3789"/>
                    </a:cubicBezTo>
                    <a:cubicBezTo>
                      <a:pt x="911" y="3789"/>
                      <a:pt x="1169" y="3528"/>
                      <a:pt x="1985" y="2844"/>
                    </a:cubicBezTo>
                    <a:cubicBezTo>
                      <a:pt x="3073" y="1916"/>
                      <a:pt x="1840" y="108"/>
                      <a:pt x="1840" y="108"/>
                    </a:cubicBezTo>
                    <a:cubicBezTo>
                      <a:pt x="1840" y="108"/>
                      <a:pt x="1653" y="0"/>
                      <a:pt x="138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5502068" y="1682386"/>
                <a:ext cx="17496" cy="18846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2931" extrusionOk="0">
                    <a:moveTo>
                      <a:pt x="1252" y="1"/>
                    </a:moveTo>
                    <a:cubicBezTo>
                      <a:pt x="1164" y="1"/>
                      <a:pt x="1077" y="14"/>
                      <a:pt x="992" y="48"/>
                    </a:cubicBezTo>
                    <a:cubicBezTo>
                      <a:pt x="480" y="240"/>
                      <a:pt x="0" y="560"/>
                      <a:pt x="81" y="752"/>
                    </a:cubicBezTo>
                    <a:cubicBezTo>
                      <a:pt x="159" y="940"/>
                      <a:pt x="1854" y="2930"/>
                      <a:pt x="2297" y="2930"/>
                    </a:cubicBezTo>
                    <a:cubicBezTo>
                      <a:pt x="2305" y="2930"/>
                      <a:pt x="2313" y="2929"/>
                      <a:pt x="2321" y="2928"/>
                    </a:cubicBezTo>
                    <a:cubicBezTo>
                      <a:pt x="2720" y="2848"/>
                      <a:pt x="2161" y="384"/>
                      <a:pt x="2161" y="384"/>
                    </a:cubicBezTo>
                    <a:cubicBezTo>
                      <a:pt x="2161" y="384"/>
                      <a:pt x="1710" y="1"/>
                      <a:pt x="125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5439510" y="1672786"/>
                <a:ext cx="62873" cy="45524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7080" extrusionOk="0">
                    <a:moveTo>
                      <a:pt x="7176" y="0"/>
                    </a:moveTo>
                    <a:cubicBezTo>
                      <a:pt x="6792" y="0"/>
                      <a:pt x="6460" y="1681"/>
                      <a:pt x="6113" y="2117"/>
                    </a:cubicBezTo>
                    <a:cubicBezTo>
                      <a:pt x="5234" y="3205"/>
                      <a:pt x="3122" y="3493"/>
                      <a:pt x="2017" y="5109"/>
                    </a:cubicBezTo>
                    <a:cubicBezTo>
                      <a:pt x="961" y="6646"/>
                      <a:pt x="1" y="6437"/>
                      <a:pt x="865" y="6966"/>
                    </a:cubicBezTo>
                    <a:cubicBezTo>
                      <a:pt x="1000" y="7045"/>
                      <a:pt x="1114" y="7080"/>
                      <a:pt x="1215" y="7080"/>
                    </a:cubicBezTo>
                    <a:cubicBezTo>
                      <a:pt x="1789" y="7080"/>
                      <a:pt x="1962" y="5954"/>
                      <a:pt x="3186" y="5301"/>
                    </a:cubicBezTo>
                    <a:cubicBezTo>
                      <a:pt x="4609" y="4533"/>
                      <a:pt x="8513" y="4805"/>
                      <a:pt x="9138" y="4053"/>
                    </a:cubicBezTo>
                    <a:cubicBezTo>
                      <a:pt x="9778" y="3301"/>
                      <a:pt x="8018" y="3301"/>
                      <a:pt x="8466" y="2677"/>
                    </a:cubicBezTo>
                    <a:cubicBezTo>
                      <a:pt x="8690" y="2357"/>
                      <a:pt x="8705" y="2133"/>
                      <a:pt x="8513" y="1813"/>
                    </a:cubicBezTo>
                    <a:cubicBezTo>
                      <a:pt x="8321" y="1477"/>
                      <a:pt x="7969" y="1765"/>
                      <a:pt x="7698" y="1477"/>
                    </a:cubicBezTo>
                    <a:cubicBezTo>
                      <a:pt x="7410" y="1173"/>
                      <a:pt x="7666" y="261"/>
                      <a:pt x="7250" y="21"/>
                    </a:cubicBezTo>
                    <a:cubicBezTo>
                      <a:pt x="7225" y="7"/>
                      <a:pt x="7200" y="0"/>
                      <a:pt x="7176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9"/>
              <p:cNvSpPr/>
              <p:nvPr/>
            </p:nvSpPr>
            <p:spPr>
              <a:xfrm>
                <a:off x="5459475" y="1689697"/>
                <a:ext cx="41673" cy="15631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2431" extrusionOk="0">
                    <a:moveTo>
                      <a:pt x="4906" y="0"/>
                    </a:moveTo>
                    <a:cubicBezTo>
                      <a:pt x="4733" y="0"/>
                      <a:pt x="4151" y="572"/>
                      <a:pt x="3249" y="1023"/>
                    </a:cubicBezTo>
                    <a:cubicBezTo>
                      <a:pt x="1920" y="1711"/>
                      <a:pt x="96" y="2303"/>
                      <a:pt x="0" y="2431"/>
                    </a:cubicBezTo>
                    <a:cubicBezTo>
                      <a:pt x="0" y="2431"/>
                      <a:pt x="4689" y="1503"/>
                      <a:pt x="5344" y="1407"/>
                    </a:cubicBezTo>
                    <a:cubicBezTo>
                      <a:pt x="5373" y="1403"/>
                      <a:pt x="5400" y="1401"/>
                      <a:pt x="5426" y="1401"/>
                    </a:cubicBezTo>
                    <a:cubicBezTo>
                      <a:pt x="5903" y="1401"/>
                      <a:pt x="6010" y="2021"/>
                      <a:pt x="6098" y="2021"/>
                    </a:cubicBezTo>
                    <a:cubicBezTo>
                      <a:pt x="6103" y="2021"/>
                      <a:pt x="6107" y="2019"/>
                      <a:pt x="6112" y="2015"/>
                    </a:cubicBezTo>
                    <a:cubicBezTo>
                      <a:pt x="6257" y="1903"/>
                      <a:pt x="6481" y="703"/>
                      <a:pt x="6080" y="623"/>
                    </a:cubicBezTo>
                    <a:cubicBezTo>
                      <a:pt x="5425" y="479"/>
                      <a:pt x="4960" y="383"/>
                      <a:pt x="4960" y="79"/>
                    </a:cubicBezTo>
                    <a:cubicBezTo>
                      <a:pt x="4960" y="25"/>
                      <a:pt x="4942" y="0"/>
                      <a:pt x="4906" y="0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9"/>
              <p:cNvSpPr/>
              <p:nvPr/>
            </p:nvSpPr>
            <p:spPr>
              <a:xfrm>
                <a:off x="5455855" y="1674728"/>
                <a:ext cx="37886" cy="30022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4669" extrusionOk="0">
                    <a:moveTo>
                      <a:pt x="3939" y="1"/>
                    </a:moveTo>
                    <a:cubicBezTo>
                      <a:pt x="3864" y="1"/>
                      <a:pt x="4174" y="652"/>
                      <a:pt x="4083" y="1287"/>
                    </a:cubicBezTo>
                    <a:cubicBezTo>
                      <a:pt x="4036" y="1735"/>
                      <a:pt x="3652" y="2135"/>
                      <a:pt x="3300" y="2439"/>
                    </a:cubicBezTo>
                    <a:cubicBezTo>
                      <a:pt x="2434" y="3165"/>
                      <a:pt x="1" y="4669"/>
                      <a:pt x="341" y="4669"/>
                    </a:cubicBezTo>
                    <a:cubicBezTo>
                      <a:pt x="353" y="4669"/>
                      <a:pt x="369" y="4667"/>
                      <a:pt x="388" y="4663"/>
                    </a:cubicBezTo>
                    <a:cubicBezTo>
                      <a:pt x="964" y="4551"/>
                      <a:pt x="5892" y="1815"/>
                      <a:pt x="5252" y="1623"/>
                    </a:cubicBezTo>
                    <a:cubicBezTo>
                      <a:pt x="4612" y="1447"/>
                      <a:pt x="4388" y="279"/>
                      <a:pt x="3955" y="7"/>
                    </a:cubicBezTo>
                    <a:cubicBezTo>
                      <a:pt x="3948" y="3"/>
                      <a:pt x="3943" y="1"/>
                      <a:pt x="3939" y="1"/>
                    </a:cubicBez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6714591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0"/>
          <p:cNvSpPr txBox="1">
            <a:spLocks noGrp="1"/>
          </p:cNvSpPr>
          <p:nvPr>
            <p:ph type="title"/>
          </p:nvPr>
        </p:nvSpPr>
        <p:spPr>
          <a:xfrm>
            <a:off x="5800125" y="1548900"/>
            <a:ext cx="2630400" cy="10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95" name="Google Shape;695;p20"/>
          <p:cNvSpPr txBox="1">
            <a:spLocks noGrp="1"/>
          </p:cNvSpPr>
          <p:nvPr>
            <p:ph type="subTitle" idx="1"/>
          </p:nvPr>
        </p:nvSpPr>
        <p:spPr>
          <a:xfrm>
            <a:off x="5800250" y="251430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96" name="Google Shape;696;p20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7" name="Google Shape;697;p20"/>
          <p:cNvSpPr/>
          <p:nvPr/>
        </p:nvSpPr>
        <p:spPr>
          <a:xfrm rot="10644096" flipH="1">
            <a:off x="1324068" y="4421949"/>
            <a:ext cx="562478" cy="562478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698" name="Google Shape;698;p20"/>
          <p:cNvGrpSpPr/>
          <p:nvPr/>
        </p:nvGrpSpPr>
        <p:grpSpPr>
          <a:xfrm>
            <a:off x="186300" y="0"/>
            <a:ext cx="8957700" cy="5143500"/>
            <a:chOff x="186300" y="0"/>
            <a:chExt cx="8957700" cy="5143500"/>
          </a:xfrm>
        </p:grpSpPr>
        <p:sp>
          <p:nvSpPr>
            <p:cNvPr id="699" name="Google Shape;699;p20"/>
            <p:cNvSpPr/>
            <p:nvPr/>
          </p:nvSpPr>
          <p:spPr>
            <a:xfrm rot="-5400000">
              <a:off x="-632550" y="3762375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8430650" y="0"/>
              <a:ext cx="713100" cy="98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6554750" y="191800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8430900" y="4604100"/>
              <a:ext cx="713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3" name="Google Shape;703;p20"/>
          <p:cNvGrpSpPr/>
          <p:nvPr/>
        </p:nvGrpSpPr>
        <p:grpSpPr>
          <a:xfrm>
            <a:off x="0" y="3996611"/>
            <a:ext cx="1146900" cy="1146900"/>
            <a:chOff x="0" y="3996611"/>
            <a:chExt cx="1146900" cy="1146900"/>
          </a:xfrm>
        </p:grpSpPr>
        <p:sp>
          <p:nvSpPr>
            <p:cNvPr id="704" name="Google Shape;704;p20"/>
            <p:cNvSpPr/>
            <p:nvPr/>
          </p:nvSpPr>
          <p:spPr>
            <a:xfrm flipH="1">
              <a:off x="0" y="399661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705" name="Google Shape;705;p20"/>
            <p:cNvGrpSpPr/>
            <p:nvPr/>
          </p:nvGrpSpPr>
          <p:grpSpPr>
            <a:xfrm>
              <a:off x="193732" y="4359726"/>
              <a:ext cx="759451" cy="420635"/>
              <a:chOff x="1438828" y="1013393"/>
              <a:chExt cx="597006" cy="330792"/>
            </a:xfrm>
          </p:grpSpPr>
          <p:sp>
            <p:nvSpPr>
              <p:cNvPr id="706" name="Google Shape;706;p20"/>
              <p:cNvSpPr/>
              <p:nvPr/>
            </p:nvSpPr>
            <p:spPr>
              <a:xfrm>
                <a:off x="1513518" y="1177719"/>
                <a:ext cx="64578" cy="133642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872" extrusionOk="0">
                    <a:moveTo>
                      <a:pt x="0" y="1"/>
                    </a:moveTo>
                    <a:lnTo>
                      <a:pt x="121" y="870"/>
                    </a:lnTo>
                    <a:lnTo>
                      <a:pt x="435" y="1457"/>
                    </a:lnTo>
                    <a:lnTo>
                      <a:pt x="768" y="2861"/>
                    </a:lnTo>
                    <a:lnTo>
                      <a:pt x="991" y="3256"/>
                    </a:lnTo>
                    <a:lnTo>
                      <a:pt x="1001" y="3670"/>
                    </a:lnTo>
                    <a:lnTo>
                      <a:pt x="1355" y="3872"/>
                    </a:lnTo>
                    <a:lnTo>
                      <a:pt x="1871" y="3842"/>
                    </a:lnTo>
                    <a:lnTo>
                      <a:pt x="1152" y="2184"/>
                    </a:lnTo>
                    <a:lnTo>
                      <a:pt x="667" y="3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1783218" y="1199015"/>
                <a:ext cx="57951" cy="121424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3518" extrusionOk="0">
                    <a:moveTo>
                      <a:pt x="798" y="0"/>
                    </a:moveTo>
                    <a:lnTo>
                      <a:pt x="0" y="708"/>
                    </a:lnTo>
                    <a:lnTo>
                      <a:pt x="293" y="1173"/>
                    </a:lnTo>
                    <a:lnTo>
                      <a:pt x="414" y="1314"/>
                    </a:lnTo>
                    <a:lnTo>
                      <a:pt x="616" y="3275"/>
                    </a:lnTo>
                    <a:lnTo>
                      <a:pt x="768" y="3468"/>
                    </a:lnTo>
                    <a:lnTo>
                      <a:pt x="1254" y="3518"/>
                    </a:lnTo>
                    <a:lnTo>
                      <a:pt x="1678" y="3518"/>
                    </a:lnTo>
                    <a:lnTo>
                      <a:pt x="1658" y="3356"/>
                    </a:lnTo>
                    <a:lnTo>
                      <a:pt x="1223" y="3023"/>
                    </a:lnTo>
                    <a:lnTo>
                      <a:pt x="1243" y="2649"/>
                    </a:lnTo>
                    <a:lnTo>
                      <a:pt x="1436" y="1244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1937742" y="1047252"/>
                <a:ext cx="69479" cy="64923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881" extrusionOk="0">
                    <a:moveTo>
                      <a:pt x="2013" y="0"/>
                    </a:moveTo>
                    <a:lnTo>
                      <a:pt x="860" y="243"/>
                    </a:lnTo>
                    <a:lnTo>
                      <a:pt x="506" y="637"/>
                    </a:lnTo>
                    <a:lnTo>
                      <a:pt x="1" y="920"/>
                    </a:lnTo>
                    <a:lnTo>
                      <a:pt x="820" y="1881"/>
                    </a:lnTo>
                    <a:lnTo>
                      <a:pt x="1548" y="587"/>
                    </a:lnTo>
                    <a:lnTo>
                      <a:pt x="1993" y="273"/>
                    </a:lnTo>
                    <a:lnTo>
                      <a:pt x="2013" y="0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1491532" y="1013393"/>
                <a:ext cx="544302" cy="330792"/>
              </a:xfrm>
              <a:custGeom>
                <a:avLst/>
                <a:gdLst/>
                <a:ahLst/>
                <a:cxnLst/>
                <a:rect l="l" t="t" r="r" b="b"/>
                <a:pathLst>
                  <a:path w="15770" h="9584" extrusionOk="0">
                    <a:moveTo>
                      <a:pt x="3892" y="1"/>
                    </a:moveTo>
                    <a:lnTo>
                      <a:pt x="1719" y="789"/>
                    </a:lnTo>
                    <a:lnTo>
                      <a:pt x="556" y="1557"/>
                    </a:lnTo>
                    <a:lnTo>
                      <a:pt x="1" y="2528"/>
                    </a:lnTo>
                    <a:lnTo>
                      <a:pt x="273" y="3589"/>
                    </a:lnTo>
                    <a:lnTo>
                      <a:pt x="435" y="4742"/>
                    </a:lnTo>
                    <a:lnTo>
                      <a:pt x="1072" y="5429"/>
                    </a:lnTo>
                    <a:lnTo>
                      <a:pt x="1436" y="6015"/>
                    </a:lnTo>
                    <a:lnTo>
                      <a:pt x="1648" y="6905"/>
                    </a:lnTo>
                    <a:lnTo>
                      <a:pt x="2234" y="8168"/>
                    </a:lnTo>
                    <a:lnTo>
                      <a:pt x="2386" y="8694"/>
                    </a:lnTo>
                    <a:lnTo>
                      <a:pt x="2356" y="9118"/>
                    </a:lnTo>
                    <a:lnTo>
                      <a:pt x="2508" y="9320"/>
                    </a:lnTo>
                    <a:lnTo>
                      <a:pt x="2477" y="9513"/>
                    </a:lnTo>
                    <a:lnTo>
                      <a:pt x="3478" y="9462"/>
                    </a:lnTo>
                    <a:lnTo>
                      <a:pt x="3478" y="9371"/>
                    </a:lnTo>
                    <a:lnTo>
                      <a:pt x="3083" y="8906"/>
                    </a:lnTo>
                    <a:lnTo>
                      <a:pt x="3043" y="8340"/>
                    </a:lnTo>
                    <a:lnTo>
                      <a:pt x="3002" y="7976"/>
                    </a:lnTo>
                    <a:lnTo>
                      <a:pt x="3377" y="7481"/>
                    </a:lnTo>
                    <a:lnTo>
                      <a:pt x="3528" y="7299"/>
                    </a:lnTo>
                    <a:lnTo>
                      <a:pt x="3467" y="6662"/>
                    </a:lnTo>
                    <a:lnTo>
                      <a:pt x="3568" y="6409"/>
                    </a:lnTo>
                    <a:lnTo>
                      <a:pt x="3882" y="5955"/>
                    </a:lnTo>
                    <a:lnTo>
                      <a:pt x="4549" y="6258"/>
                    </a:lnTo>
                    <a:lnTo>
                      <a:pt x="5661" y="6602"/>
                    </a:lnTo>
                    <a:lnTo>
                      <a:pt x="6156" y="6793"/>
                    </a:lnTo>
                    <a:lnTo>
                      <a:pt x="7187" y="6804"/>
                    </a:lnTo>
                    <a:lnTo>
                      <a:pt x="8108" y="6409"/>
                    </a:lnTo>
                    <a:lnTo>
                      <a:pt x="9139" y="5914"/>
                    </a:lnTo>
                    <a:lnTo>
                      <a:pt x="9371" y="6420"/>
                    </a:lnTo>
                    <a:lnTo>
                      <a:pt x="9745" y="7036"/>
                    </a:lnTo>
                    <a:lnTo>
                      <a:pt x="9997" y="7299"/>
                    </a:lnTo>
                    <a:lnTo>
                      <a:pt x="10372" y="8310"/>
                    </a:lnTo>
                    <a:lnTo>
                      <a:pt x="10473" y="8684"/>
                    </a:lnTo>
                    <a:lnTo>
                      <a:pt x="10685" y="9098"/>
                    </a:lnTo>
                    <a:lnTo>
                      <a:pt x="10624" y="9331"/>
                    </a:lnTo>
                    <a:lnTo>
                      <a:pt x="11019" y="9472"/>
                    </a:lnTo>
                    <a:lnTo>
                      <a:pt x="11756" y="9583"/>
                    </a:lnTo>
                    <a:lnTo>
                      <a:pt x="11848" y="9452"/>
                    </a:lnTo>
                    <a:lnTo>
                      <a:pt x="11413" y="8967"/>
                    </a:lnTo>
                    <a:cubicBezTo>
                      <a:pt x="11413" y="8967"/>
                      <a:pt x="11291" y="8552"/>
                      <a:pt x="11291" y="8512"/>
                    </a:cubicBezTo>
                    <a:cubicBezTo>
                      <a:pt x="11291" y="8482"/>
                      <a:pt x="11170" y="8310"/>
                      <a:pt x="11170" y="8310"/>
                    </a:cubicBezTo>
                    <a:lnTo>
                      <a:pt x="11049" y="7420"/>
                    </a:lnTo>
                    <a:lnTo>
                      <a:pt x="11180" y="6541"/>
                    </a:lnTo>
                    <a:lnTo>
                      <a:pt x="11129" y="6258"/>
                    </a:lnTo>
                    <a:lnTo>
                      <a:pt x="11271" y="5914"/>
                    </a:lnTo>
                    <a:lnTo>
                      <a:pt x="11493" y="5742"/>
                    </a:lnTo>
                    <a:lnTo>
                      <a:pt x="12322" y="6056"/>
                    </a:lnTo>
                    <a:lnTo>
                      <a:pt x="13243" y="6349"/>
                    </a:lnTo>
                    <a:lnTo>
                      <a:pt x="13899" y="6218"/>
                    </a:lnTo>
                    <a:lnTo>
                      <a:pt x="14314" y="6065"/>
                    </a:lnTo>
                    <a:lnTo>
                      <a:pt x="14961" y="6005"/>
                    </a:lnTo>
                    <a:lnTo>
                      <a:pt x="15001" y="6086"/>
                    </a:lnTo>
                    <a:lnTo>
                      <a:pt x="15102" y="6177"/>
                    </a:lnTo>
                    <a:lnTo>
                      <a:pt x="15729" y="5176"/>
                    </a:lnTo>
                    <a:lnTo>
                      <a:pt x="15770" y="5014"/>
                    </a:lnTo>
                    <a:lnTo>
                      <a:pt x="15628" y="4964"/>
                    </a:lnTo>
                    <a:lnTo>
                      <a:pt x="15385" y="4650"/>
                    </a:lnTo>
                    <a:lnTo>
                      <a:pt x="14950" y="4266"/>
                    </a:lnTo>
                    <a:lnTo>
                      <a:pt x="14415" y="3700"/>
                    </a:lnTo>
                    <a:lnTo>
                      <a:pt x="14324" y="3185"/>
                    </a:lnTo>
                    <a:lnTo>
                      <a:pt x="14162" y="2700"/>
                    </a:lnTo>
                    <a:lnTo>
                      <a:pt x="13333" y="2042"/>
                    </a:lnTo>
                    <a:lnTo>
                      <a:pt x="12757" y="1547"/>
                    </a:lnTo>
                    <a:lnTo>
                      <a:pt x="12140" y="921"/>
                    </a:lnTo>
                    <a:lnTo>
                      <a:pt x="10695" y="344"/>
                    </a:lnTo>
                    <a:lnTo>
                      <a:pt x="8047" y="344"/>
                    </a:lnTo>
                    <a:lnTo>
                      <a:pt x="6823" y="31"/>
                    </a:lnTo>
                    <a:lnTo>
                      <a:pt x="5924" y="51"/>
                    </a:lnTo>
                    <a:lnTo>
                      <a:pt x="3892" y="1"/>
                    </a:lnTo>
                    <a:close/>
                  </a:path>
                </a:pathLst>
              </a:custGeom>
              <a:solidFill>
                <a:srgbClr val="EF6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1920657" y="1072379"/>
                <a:ext cx="65268" cy="63162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30" extrusionOk="0">
                    <a:moveTo>
                      <a:pt x="1729" y="0"/>
                    </a:moveTo>
                    <a:lnTo>
                      <a:pt x="718" y="465"/>
                    </a:lnTo>
                    <a:lnTo>
                      <a:pt x="41" y="1203"/>
                    </a:lnTo>
                    <a:lnTo>
                      <a:pt x="1" y="1456"/>
                    </a:lnTo>
                    <a:lnTo>
                      <a:pt x="324" y="1829"/>
                    </a:lnTo>
                    <a:lnTo>
                      <a:pt x="516" y="1678"/>
                    </a:lnTo>
                    <a:lnTo>
                      <a:pt x="1021" y="1506"/>
                    </a:lnTo>
                    <a:lnTo>
                      <a:pt x="1396" y="1496"/>
                    </a:lnTo>
                    <a:lnTo>
                      <a:pt x="1679" y="849"/>
                    </a:lnTo>
                    <a:lnTo>
                      <a:pt x="1820" y="364"/>
                    </a:lnTo>
                    <a:lnTo>
                      <a:pt x="1891" y="30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1438828" y="1098197"/>
                <a:ext cx="62162" cy="6733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951" extrusionOk="0">
                    <a:moveTo>
                      <a:pt x="789" y="303"/>
                    </a:moveTo>
                    <a:lnTo>
                      <a:pt x="1042" y="536"/>
                    </a:lnTo>
                    <a:lnTo>
                      <a:pt x="1184" y="798"/>
                    </a:lnTo>
                    <a:lnTo>
                      <a:pt x="1093" y="1041"/>
                    </a:lnTo>
                    <a:lnTo>
                      <a:pt x="789" y="1132"/>
                    </a:lnTo>
                    <a:lnTo>
                      <a:pt x="476" y="616"/>
                    </a:lnTo>
                    <a:lnTo>
                      <a:pt x="506" y="445"/>
                    </a:lnTo>
                    <a:lnTo>
                      <a:pt x="789" y="303"/>
                    </a:lnTo>
                    <a:close/>
                    <a:moveTo>
                      <a:pt x="870" y="0"/>
                    </a:moveTo>
                    <a:lnTo>
                      <a:pt x="72" y="374"/>
                    </a:lnTo>
                    <a:lnTo>
                      <a:pt x="436" y="1243"/>
                    </a:lnTo>
                    <a:lnTo>
                      <a:pt x="739" y="1395"/>
                    </a:lnTo>
                    <a:lnTo>
                      <a:pt x="901" y="1425"/>
                    </a:lnTo>
                    <a:lnTo>
                      <a:pt x="648" y="1638"/>
                    </a:lnTo>
                    <a:lnTo>
                      <a:pt x="294" y="1719"/>
                    </a:lnTo>
                    <a:lnTo>
                      <a:pt x="1" y="1678"/>
                    </a:lnTo>
                    <a:lnTo>
                      <a:pt x="203" y="1951"/>
                    </a:lnTo>
                    <a:lnTo>
                      <a:pt x="769" y="1800"/>
                    </a:lnTo>
                    <a:lnTo>
                      <a:pt x="1204" y="1375"/>
                    </a:lnTo>
                    <a:lnTo>
                      <a:pt x="1386" y="1324"/>
                    </a:lnTo>
                    <a:lnTo>
                      <a:pt x="1800" y="566"/>
                    </a:lnTo>
                    <a:lnTo>
                      <a:pt x="1659" y="243"/>
                    </a:lnTo>
                    <a:lnTo>
                      <a:pt x="1366" y="697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1876340" y="1144585"/>
                <a:ext cx="139958" cy="87944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2548" extrusionOk="0">
                    <a:moveTo>
                      <a:pt x="254" y="0"/>
                    </a:moveTo>
                    <a:lnTo>
                      <a:pt x="234" y="779"/>
                    </a:lnTo>
                    <a:lnTo>
                      <a:pt x="102" y="1244"/>
                    </a:lnTo>
                    <a:lnTo>
                      <a:pt x="122" y="1648"/>
                    </a:lnTo>
                    <a:lnTo>
                      <a:pt x="1" y="2062"/>
                    </a:lnTo>
                    <a:lnTo>
                      <a:pt x="21" y="2366"/>
                    </a:lnTo>
                    <a:lnTo>
                      <a:pt x="122" y="2113"/>
                    </a:lnTo>
                    <a:lnTo>
                      <a:pt x="344" y="1941"/>
                    </a:lnTo>
                    <a:lnTo>
                      <a:pt x="1173" y="2255"/>
                    </a:lnTo>
                    <a:lnTo>
                      <a:pt x="2094" y="2548"/>
                    </a:lnTo>
                    <a:lnTo>
                      <a:pt x="2750" y="2417"/>
                    </a:lnTo>
                    <a:lnTo>
                      <a:pt x="3165" y="2264"/>
                    </a:lnTo>
                    <a:lnTo>
                      <a:pt x="3812" y="2204"/>
                    </a:lnTo>
                    <a:lnTo>
                      <a:pt x="3852" y="2285"/>
                    </a:lnTo>
                    <a:lnTo>
                      <a:pt x="3953" y="2376"/>
                    </a:lnTo>
                    <a:lnTo>
                      <a:pt x="4055" y="2214"/>
                    </a:lnTo>
                    <a:lnTo>
                      <a:pt x="3822" y="1941"/>
                    </a:lnTo>
                    <a:lnTo>
                      <a:pt x="3579" y="1840"/>
                    </a:lnTo>
                    <a:lnTo>
                      <a:pt x="3205" y="1820"/>
                    </a:lnTo>
                    <a:lnTo>
                      <a:pt x="2963" y="1770"/>
                    </a:lnTo>
                    <a:lnTo>
                      <a:pt x="2862" y="1648"/>
                    </a:lnTo>
                    <a:lnTo>
                      <a:pt x="2750" y="1557"/>
                    </a:lnTo>
                    <a:lnTo>
                      <a:pt x="2700" y="1669"/>
                    </a:lnTo>
                    <a:lnTo>
                      <a:pt x="2781" y="1790"/>
                    </a:lnTo>
                    <a:lnTo>
                      <a:pt x="2993" y="1911"/>
                    </a:lnTo>
                    <a:lnTo>
                      <a:pt x="3175" y="1911"/>
                    </a:lnTo>
                    <a:lnTo>
                      <a:pt x="3468" y="1931"/>
                    </a:lnTo>
                    <a:lnTo>
                      <a:pt x="3579" y="2062"/>
                    </a:lnTo>
                    <a:lnTo>
                      <a:pt x="3397" y="2062"/>
                    </a:lnTo>
                    <a:lnTo>
                      <a:pt x="2973" y="2103"/>
                    </a:lnTo>
                    <a:lnTo>
                      <a:pt x="2114" y="1972"/>
                    </a:lnTo>
                    <a:lnTo>
                      <a:pt x="1072" y="1719"/>
                    </a:lnTo>
                    <a:lnTo>
                      <a:pt x="537" y="103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1627935" y="1107585"/>
                <a:ext cx="36310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2063" extrusionOk="0">
                    <a:moveTo>
                      <a:pt x="789" y="1"/>
                    </a:moveTo>
                    <a:lnTo>
                      <a:pt x="789" y="537"/>
                    </a:lnTo>
                    <a:lnTo>
                      <a:pt x="658" y="1143"/>
                    </a:lnTo>
                    <a:lnTo>
                      <a:pt x="153" y="1760"/>
                    </a:lnTo>
                    <a:lnTo>
                      <a:pt x="1" y="1992"/>
                    </a:lnTo>
                    <a:lnTo>
                      <a:pt x="213" y="2063"/>
                    </a:lnTo>
                    <a:lnTo>
                      <a:pt x="688" y="1800"/>
                    </a:lnTo>
                    <a:lnTo>
                      <a:pt x="1052" y="1244"/>
                    </a:lnTo>
                    <a:lnTo>
                      <a:pt x="860" y="416"/>
                    </a:lnTo>
                    <a:lnTo>
                      <a:pt x="860" y="31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0"/>
              <p:cNvSpPr/>
              <p:nvPr/>
            </p:nvSpPr>
            <p:spPr>
              <a:xfrm>
                <a:off x="2012398" y="1185036"/>
                <a:ext cx="23436" cy="338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982" extrusionOk="0">
                    <a:moveTo>
                      <a:pt x="557" y="1"/>
                    </a:moveTo>
                    <a:lnTo>
                      <a:pt x="355" y="355"/>
                    </a:lnTo>
                    <a:lnTo>
                      <a:pt x="183" y="547"/>
                    </a:lnTo>
                    <a:lnTo>
                      <a:pt x="1" y="678"/>
                    </a:lnTo>
                    <a:lnTo>
                      <a:pt x="41" y="820"/>
                    </a:lnTo>
                    <a:lnTo>
                      <a:pt x="153" y="982"/>
                    </a:lnTo>
                    <a:lnTo>
                      <a:pt x="638" y="203"/>
                    </a:lnTo>
                    <a:lnTo>
                      <a:pt x="679" y="41"/>
                    </a:lnTo>
                    <a:lnTo>
                      <a:pt x="557" y="1"/>
                    </a:ln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>
                <a:off x="1958347" y="1133402"/>
                <a:ext cx="25161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68" extrusionOk="0">
                    <a:moveTo>
                      <a:pt x="41" y="1"/>
                    </a:moveTo>
                    <a:lnTo>
                      <a:pt x="1" y="223"/>
                    </a:lnTo>
                    <a:lnTo>
                      <a:pt x="152" y="567"/>
                    </a:lnTo>
                    <a:lnTo>
                      <a:pt x="425" y="668"/>
                    </a:lnTo>
                    <a:lnTo>
                      <a:pt x="617" y="557"/>
                    </a:lnTo>
                    <a:lnTo>
                      <a:pt x="728" y="456"/>
                    </a:lnTo>
                    <a:lnTo>
                      <a:pt x="728" y="173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0"/>
              <p:cNvSpPr/>
              <p:nvPr/>
            </p:nvSpPr>
            <p:spPr>
              <a:xfrm>
                <a:off x="1931460" y="1078281"/>
                <a:ext cx="49598" cy="5726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659" extrusionOk="0">
                    <a:moveTo>
                      <a:pt x="1436" y="1"/>
                    </a:moveTo>
                    <a:lnTo>
                      <a:pt x="1245" y="162"/>
                    </a:lnTo>
                    <a:lnTo>
                      <a:pt x="719" y="405"/>
                    </a:lnTo>
                    <a:lnTo>
                      <a:pt x="365" y="699"/>
                    </a:lnTo>
                    <a:lnTo>
                      <a:pt x="112" y="1234"/>
                    </a:lnTo>
                    <a:lnTo>
                      <a:pt x="1" y="1649"/>
                    </a:lnTo>
                    <a:lnTo>
                      <a:pt x="11" y="1658"/>
                    </a:lnTo>
                    <a:lnTo>
                      <a:pt x="203" y="1507"/>
                    </a:lnTo>
                    <a:lnTo>
                      <a:pt x="708" y="1335"/>
                    </a:lnTo>
                    <a:lnTo>
                      <a:pt x="962" y="1325"/>
                    </a:lnTo>
                    <a:lnTo>
                      <a:pt x="1204" y="901"/>
                    </a:lnTo>
                    <a:lnTo>
                      <a:pt x="1335" y="405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1627935" y="1176338"/>
                <a:ext cx="165396" cy="5028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1457" extrusionOk="0">
                    <a:moveTo>
                      <a:pt x="1" y="0"/>
                    </a:moveTo>
                    <a:lnTo>
                      <a:pt x="21" y="263"/>
                    </a:lnTo>
                    <a:lnTo>
                      <a:pt x="173" y="647"/>
                    </a:lnTo>
                    <a:cubicBezTo>
                      <a:pt x="173" y="647"/>
                      <a:pt x="1153" y="1294"/>
                      <a:pt x="1204" y="1335"/>
                    </a:cubicBezTo>
                    <a:cubicBezTo>
                      <a:pt x="1265" y="1375"/>
                      <a:pt x="2740" y="1456"/>
                      <a:pt x="2801" y="1456"/>
                    </a:cubicBezTo>
                    <a:cubicBezTo>
                      <a:pt x="2851" y="1456"/>
                      <a:pt x="4691" y="859"/>
                      <a:pt x="4691" y="859"/>
                    </a:cubicBezTo>
                    <a:lnTo>
                      <a:pt x="4792" y="111"/>
                    </a:lnTo>
                    <a:lnTo>
                      <a:pt x="3680" y="394"/>
                    </a:lnTo>
                    <a:lnTo>
                      <a:pt x="2265" y="435"/>
                    </a:lnTo>
                    <a:lnTo>
                      <a:pt x="1133" y="26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1784599" y="1160979"/>
                <a:ext cx="89359" cy="16853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4883" extrusionOk="0">
                    <a:moveTo>
                      <a:pt x="576" y="1"/>
                    </a:moveTo>
                    <a:lnTo>
                      <a:pt x="111" y="385"/>
                    </a:lnTo>
                    <a:lnTo>
                      <a:pt x="1" y="1072"/>
                    </a:lnTo>
                    <a:lnTo>
                      <a:pt x="466" y="1284"/>
                    </a:lnTo>
                    <a:lnTo>
                      <a:pt x="769" y="1628"/>
                    </a:lnTo>
                    <a:lnTo>
                      <a:pt x="981" y="2093"/>
                    </a:lnTo>
                    <a:lnTo>
                      <a:pt x="1365" y="2649"/>
                    </a:lnTo>
                    <a:lnTo>
                      <a:pt x="1709" y="3043"/>
                    </a:lnTo>
                    <a:lnTo>
                      <a:pt x="1840" y="3579"/>
                    </a:lnTo>
                    <a:lnTo>
                      <a:pt x="2224" y="4478"/>
                    </a:lnTo>
                    <a:lnTo>
                      <a:pt x="2376" y="4883"/>
                    </a:lnTo>
                    <a:lnTo>
                      <a:pt x="2588" y="4752"/>
                    </a:lnTo>
                    <a:lnTo>
                      <a:pt x="2355" y="3771"/>
                    </a:lnTo>
                    <a:lnTo>
                      <a:pt x="2103" y="3083"/>
                    </a:lnTo>
                    <a:lnTo>
                      <a:pt x="1688" y="2144"/>
                    </a:lnTo>
                    <a:lnTo>
                      <a:pt x="1092" y="1375"/>
                    </a:lnTo>
                    <a:lnTo>
                      <a:pt x="556" y="576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0"/>
              <p:cNvSpPr/>
              <p:nvPr/>
            </p:nvSpPr>
            <p:spPr>
              <a:xfrm>
                <a:off x="1501990" y="1029097"/>
                <a:ext cx="89704" cy="299038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8664" extrusionOk="0">
                    <a:moveTo>
                      <a:pt x="2336" y="1"/>
                    </a:moveTo>
                    <a:lnTo>
                      <a:pt x="1416" y="334"/>
                    </a:lnTo>
                    <a:lnTo>
                      <a:pt x="253" y="1102"/>
                    </a:lnTo>
                    <a:lnTo>
                      <a:pt x="1" y="1537"/>
                    </a:lnTo>
                    <a:lnTo>
                      <a:pt x="31" y="2366"/>
                    </a:lnTo>
                    <a:lnTo>
                      <a:pt x="244" y="3539"/>
                    </a:lnTo>
                    <a:lnTo>
                      <a:pt x="759" y="4590"/>
                    </a:lnTo>
                    <a:lnTo>
                      <a:pt x="1032" y="5186"/>
                    </a:lnTo>
                    <a:lnTo>
                      <a:pt x="1335" y="5833"/>
                    </a:lnTo>
                    <a:lnTo>
                      <a:pt x="1790" y="6642"/>
                    </a:lnTo>
                    <a:lnTo>
                      <a:pt x="2023" y="7551"/>
                    </a:lnTo>
                    <a:lnTo>
                      <a:pt x="2154" y="8269"/>
                    </a:lnTo>
                    <a:lnTo>
                      <a:pt x="2174" y="8663"/>
                    </a:lnTo>
                    <a:lnTo>
                      <a:pt x="2598" y="8512"/>
                    </a:lnTo>
                    <a:lnTo>
                      <a:pt x="2467" y="8087"/>
                    </a:lnTo>
                    <a:lnTo>
                      <a:pt x="2488" y="7016"/>
                    </a:lnTo>
                    <a:lnTo>
                      <a:pt x="2447" y="6086"/>
                    </a:lnTo>
                    <a:lnTo>
                      <a:pt x="1740" y="5298"/>
                    </a:lnTo>
                    <a:lnTo>
                      <a:pt x="911" y="3649"/>
                    </a:lnTo>
                    <a:lnTo>
                      <a:pt x="688" y="2133"/>
                    </a:lnTo>
                    <a:lnTo>
                      <a:pt x="1123" y="779"/>
                    </a:lnTo>
                    <a:lnTo>
                      <a:pt x="2336" y="1"/>
                    </a:lnTo>
                    <a:close/>
                  </a:path>
                </a:pathLst>
              </a:custGeom>
              <a:solidFill>
                <a:srgbClr val="E55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0"/>
              <p:cNvSpPr/>
              <p:nvPr/>
            </p:nvSpPr>
            <p:spPr>
              <a:xfrm>
                <a:off x="1491532" y="1067133"/>
                <a:ext cx="102958" cy="274601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7956" extrusionOk="0">
                    <a:moveTo>
                      <a:pt x="556" y="0"/>
                    </a:moveTo>
                    <a:lnTo>
                      <a:pt x="1" y="971"/>
                    </a:lnTo>
                    <a:lnTo>
                      <a:pt x="273" y="2032"/>
                    </a:lnTo>
                    <a:lnTo>
                      <a:pt x="435" y="3185"/>
                    </a:lnTo>
                    <a:lnTo>
                      <a:pt x="1072" y="3872"/>
                    </a:lnTo>
                    <a:lnTo>
                      <a:pt x="1436" y="4458"/>
                    </a:lnTo>
                    <a:lnTo>
                      <a:pt x="1648" y="5348"/>
                    </a:lnTo>
                    <a:lnTo>
                      <a:pt x="2234" y="6611"/>
                    </a:lnTo>
                    <a:lnTo>
                      <a:pt x="2386" y="7137"/>
                    </a:lnTo>
                    <a:lnTo>
                      <a:pt x="2356" y="7561"/>
                    </a:lnTo>
                    <a:lnTo>
                      <a:pt x="2508" y="7763"/>
                    </a:lnTo>
                    <a:lnTo>
                      <a:pt x="2477" y="7956"/>
                    </a:lnTo>
                    <a:lnTo>
                      <a:pt x="2508" y="7956"/>
                    </a:lnTo>
                    <a:lnTo>
                      <a:pt x="2710" y="7622"/>
                    </a:lnTo>
                    <a:lnTo>
                      <a:pt x="2982" y="7430"/>
                    </a:lnTo>
                    <a:lnTo>
                      <a:pt x="2901" y="7349"/>
                    </a:lnTo>
                    <a:lnTo>
                      <a:pt x="2598" y="7491"/>
                    </a:lnTo>
                    <a:lnTo>
                      <a:pt x="2558" y="7258"/>
                    </a:lnTo>
                    <a:lnTo>
                      <a:pt x="2497" y="6743"/>
                    </a:lnTo>
                    <a:lnTo>
                      <a:pt x="2366" y="6076"/>
                    </a:lnTo>
                    <a:lnTo>
                      <a:pt x="2447" y="5712"/>
                    </a:lnTo>
                    <a:lnTo>
                      <a:pt x="2346" y="5418"/>
                    </a:lnTo>
                    <a:lnTo>
                      <a:pt x="2022" y="5014"/>
                    </a:lnTo>
                    <a:lnTo>
                      <a:pt x="1870" y="4731"/>
                    </a:lnTo>
                    <a:lnTo>
                      <a:pt x="1891" y="4519"/>
                    </a:lnTo>
                    <a:lnTo>
                      <a:pt x="1618" y="4196"/>
                    </a:lnTo>
                    <a:lnTo>
                      <a:pt x="1426" y="4003"/>
                    </a:lnTo>
                    <a:lnTo>
                      <a:pt x="1001" y="3084"/>
                    </a:lnTo>
                    <a:lnTo>
                      <a:pt x="758" y="2396"/>
                    </a:lnTo>
                    <a:lnTo>
                      <a:pt x="435" y="1284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0"/>
              <p:cNvSpPr/>
              <p:nvPr/>
            </p:nvSpPr>
            <p:spPr>
              <a:xfrm>
                <a:off x="1626555" y="1140374"/>
                <a:ext cx="185311" cy="107859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3125" extrusionOk="0">
                    <a:moveTo>
                      <a:pt x="5368" y="1"/>
                    </a:moveTo>
                    <a:lnTo>
                      <a:pt x="5054" y="527"/>
                    </a:lnTo>
                    <a:lnTo>
                      <a:pt x="4661" y="850"/>
                    </a:lnTo>
                    <a:lnTo>
                      <a:pt x="4499" y="1326"/>
                    </a:lnTo>
                    <a:lnTo>
                      <a:pt x="4236" y="1629"/>
                    </a:lnTo>
                    <a:lnTo>
                      <a:pt x="3599" y="1922"/>
                    </a:lnTo>
                    <a:lnTo>
                      <a:pt x="2669" y="2033"/>
                    </a:lnTo>
                    <a:lnTo>
                      <a:pt x="1557" y="1901"/>
                    </a:lnTo>
                    <a:lnTo>
                      <a:pt x="789" y="1558"/>
                    </a:lnTo>
                    <a:lnTo>
                      <a:pt x="314" y="1346"/>
                    </a:lnTo>
                    <a:lnTo>
                      <a:pt x="41" y="1254"/>
                    </a:lnTo>
                    <a:lnTo>
                      <a:pt x="101" y="1578"/>
                    </a:lnTo>
                    <a:lnTo>
                      <a:pt x="101" y="1800"/>
                    </a:lnTo>
                    <a:lnTo>
                      <a:pt x="0" y="2285"/>
                    </a:lnTo>
                    <a:lnTo>
                      <a:pt x="637" y="2579"/>
                    </a:lnTo>
                    <a:lnTo>
                      <a:pt x="1749" y="2923"/>
                    </a:lnTo>
                    <a:lnTo>
                      <a:pt x="2244" y="3114"/>
                    </a:lnTo>
                    <a:lnTo>
                      <a:pt x="3275" y="3125"/>
                    </a:lnTo>
                    <a:lnTo>
                      <a:pt x="4196" y="2730"/>
                    </a:lnTo>
                    <a:lnTo>
                      <a:pt x="5206" y="2245"/>
                    </a:lnTo>
                    <a:lnTo>
                      <a:pt x="5155" y="2114"/>
                    </a:lnTo>
                    <a:lnTo>
                      <a:pt x="4903" y="1750"/>
                    </a:lnTo>
                    <a:lnTo>
                      <a:pt x="4883" y="1072"/>
                    </a:lnTo>
                    <a:lnTo>
                      <a:pt x="5155" y="598"/>
                    </a:lnTo>
                    <a:lnTo>
                      <a:pt x="5368" y="1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0"/>
              <p:cNvSpPr/>
              <p:nvPr/>
            </p:nvSpPr>
            <p:spPr>
              <a:xfrm>
                <a:off x="1794022" y="1192733"/>
                <a:ext cx="88289" cy="14900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4317" extrusionOk="0">
                    <a:moveTo>
                      <a:pt x="0" y="0"/>
                    </a:moveTo>
                    <a:lnTo>
                      <a:pt x="121" y="840"/>
                    </a:lnTo>
                    <a:lnTo>
                      <a:pt x="375" y="718"/>
                    </a:lnTo>
                    <a:lnTo>
                      <a:pt x="607" y="1224"/>
                    </a:lnTo>
                    <a:lnTo>
                      <a:pt x="981" y="1840"/>
                    </a:lnTo>
                    <a:lnTo>
                      <a:pt x="1233" y="2103"/>
                    </a:lnTo>
                    <a:lnTo>
                      <a:pt x="1608" y="3114"/>
                    </a:lnTo>
                    <a:lnTo>
                      <a:pt x="1709" y="3488"/>
                    </a:lnTo>
                    <a:lnTo>
                      <a:pt x="1921" y="3902"/>
                    </a:lnTo>
                    <a:lnTo>
                      <a:pt x="1860" y="4135"/>
                    </a:lnTo>
                    <a:lnTo>
                      <a:pt x="2255" y="4276"/>
                    </a:lnTo>
                    <a:lnTo>
                      <a:pt x="2487" y="4317"/>
                    </a:lnTo>
                    <a:lnTo>
                      <a:pt x="2194" y="4023"/>
                    </a:lnTo>
                    <a:lnTo>
                      <a:pt x="2558" y="3852"/>
                    </a:lnTo>
                    <a:lnTo>
                      <a:pt x="2527" y="3751"/>
                    </a:lnTo>
                    <a:lnTo>
                      <a:pt x="2103" y="3832"/>
                    </a:lnTo>
                    <a:lnTo>
                      <a:pt x="2022" y="3448"/>
                    </a:lnTo>
                    <a:lnTo>
                      <a:pt x="1799" y="2810"/>
                    </a:lnTo>
                    <a:lnTo>
                      <a:pt x="1658" y="2264"/>
                    </a:lnTo>
                    <a:lnTo>
                      <a:pt x="1294" y="1880"/>
                    </a:lnTo>
                    <a:lnTo>
                      <a:pt x="759" y="1112"/>
                    </a:lnTo>
                    <a:lnTo>
                      <a:pt x="395" y="3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0"/>
              <p:cNvSpPr/>
              <p:nvPr/>
            </p:nvSpPr>
            <p:spPr>
              <a:xfrm>
                <a:off x="1961143" y="1140063"/>
                <a:ext cx="20260" cy="593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72" extrusionOk="0">
                    <a:moveTo>
                      <a:pt x="0" y="0"/>
                    </a:moveTo>
                    <a:lnTo>
                      <a:pt x="91" y="172"/>
                    </a:lnTo>
                    <a:lnTo>
                      <a:pt x="516" y="172"/>
                    </a:lnTo>
                    <a:lnTo>
                      <a:pt x="587" y="131"/>
                    </a:lnTo>
                    <a:lnTo>
                      <a:pt x="455" y="30"/>
                    </a:lnTo>
                    <a:lnTo>
                      <a:pt x="131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3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0"/>
              <p:cNvSpPr/>
              <p:nvPr/>
            </p:nvSpPr>
            <p:spPr>
              <a:xfrm>
                <a:off x="1587484" y="1013393"/>
                <a:ext cx="337729" cy="46802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1356" extrusionOk="0">
                    <a:moveTo>
                      <a:pt x="1112" y="1"/>
                    </a:moveTo>
                    <a:lnTo>
                      <a:pt x="0" y="405"/>
                    </a:lnTo>
                    <a:lnTo>
                      <a:pt x="981" y="294"/>
                    </a:lnTo>
                    <a:lnTo>
                      <a:pt x="2032" y="223"/>
                    </a:lnTo>
                    <a:lnTo>
                      <a:pt x="3457" y="203"/>
                    </a:lnTo>
                    <a:lnTo>
                      <a:pt x="4236" y="274"/>
                    </a:lnTo>
                    <a:lnTo>
                      <a:pt x="5287" y="597"/>
                    </a:lnTo>
                    <a:lnTo>
                      <a:pt x="6328" y="597"/>
                    </a:lnTo>
                    <a:lnTo>
                      <a:pt x="7531" y="425"/>
                    </a:lnTo>
                    <a:cubicBezTo>
                      <a:pt x="7531" y="425"/>
                      <a:pt x="8147" y="546"/>
                      <a:pt x="8198" y="567"/>
                    </a:cubicBezTo>
                    <a:cubicBezTo>
                      <a:pt x="8259" y="587"/>
                      <a:pt x="9158" y="961"/>
                      <a:pt x="9158" y="961"/>
                    </a:cubicBezTo>
                    <a:lnTo>
                      <a:pt x="9715" y="1315"/>
                    </a:lnTo>
                    <a:lnTo>
                      <a:pt x="9785" y="1355"/>
                    </a:lnTo>
                    <a:lnTo>
                      <a:pt x="9360" y="921"/>
                    </a:lnTo>
                    <a:lnTo>
                      <a:pt x="7915" y="344"/>
                    </a:lnTo>
                    <a:lnTo>
                      <a:pt x="5267" y="344"/>
                    </a:lnTo>
                    <a:lnTo>
                      <a:pt x="4043" y="31"/>
                    </a:lnTo>
                    <a:lnTo>
                      <a:pt x="3144" y="51"/>
                    </a:lnTo>
                    <a:lnTo>
                      <a:pt x="1112" y="1"/>
                    </a:lnTo>
                    <a:close/>
                  </a:path>
                </a:pathLst>
              </a:custGeom>
              <a:solidFill>
                <a:srgbClr val="F9A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908010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2" name="Google Shape;82;p6"/>
          <p:cNvGrpSpPr/>
          <p:nvPr/>
        </p:nvGrpSpPr>
        <p:grpSpPr>
          <a:xfrm>
            <a:off x="8430898" y="0"/>
            <a:ext cx="1146900" cy="1146900"/>
            <a:chOff x="8430898" y="0"/>
            <a:chExt cx="1146900" cy="1146900"/>
          </a:xfrm>
        </p:grpSpPr>
        <p:sp>
          <p:nvSpPr>
            <p:cNvPr id="83" name="Google Shape;83;p6"/>
            <p:cNvSpPr/>
            <p:nvPr/>
          </p:nvSpPr>
          <p:spPr>
            <a:xfrm flipH="1">
              <a:off x="8430898" y="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>
              <a:off x="8637012" y="235121"/>
              <a:ext cx="734676" cy="676656"/>
              <a:chOff x="4818847" y="-600942"/>
              <a:chExt cx="516759" cy="488525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4890742" y="-465678"/>
                <a:ext cx="122149" cy="89014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9" extrusionOk="0">
                    <a:moveTo>
                      <a:pt x="655" y="1"/>
                    </a:moveTo>
                    <a:cubicBezTo>
                      <a:pt x="485" y="1"/>
                      <a:pt x="314" y="53"/>
                      <a:pt x="193" y="196"/>
                    </a:cubicBezTo>
                    <a:cubicBezTo>
                      <a:pt x="0" y="479"/>
                      <a:pt x="213" y="965"/>
                      <a:pt x="496" y="1157"/>
                    </a:cubicBezTo>
                    <a:lnTo>
                      <a:pt x="2184" y="2360"/>
                    </a:lnTo>
                    <a:cubicBezTo>
                      <a:pt x="2350" y="2477"/>
                      <a:pt x="2671" y="2579"/>
                      <a:pt x="2941" y="2579"/>
                    </a:cubicBezTo>
                    <a:cubicBezTo>
                      <a:pt x="3115" y="2579"/>
                      <a:pt x="3268" y="2537"/>
                      <a:pt x="3346" y="2431"/>
                    </a:cubicBezTo>
                    <a:cubicBezTo>
                      <a:pt x="3538" y="2157"/>
                      <a:pt x="3165" y="1551"/>
                      <a:pt x="2891" y="1359"/>
                    </a:cubicBezTo>
                    <a:lnTo>
                      <a:pt x="1193" y="167"/>
                    </a:lnTo>
                    <a:cubicBezTo>
                      <a:pt x="1081" y="82"/>
                      <a:pt x="868" y="1"/>
                      <a:pt x="655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957390" y="-565668"/>
                <a:ext cx="94571" cy="11414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307" extrusionOk="0">
                    <a:moveTo>
                      <a:pt x="544" y="1"/>
                    </a:moveTo>
                    <a:cubicBezTo>
                      <a:pt x="453" y="1"/>
                      <a:pt x="361" y="22"/>
                      <a:pt x="273" y="71"/>
                    </a:cubicBezTo>
                    <a:cubicBezTo>
                      <a:pt x="0" y="263"/>
                      <a:pt x="41" y="799"/>
                      <a:pt x="232" y="1072"/>
                    </a:cubicBezTo>
                    <a:lnTo>
                      <a:pt x="1405" y="2781"/>
                    </a:lnTo>
                    <a:cubicBezTo>
                      <a:pt x="1562" y="3003"/>
                      <a:pt x="1981" y="3306"/>
                      <a:pt x="2284" y="3306"/>
                    </a:cubicBezTo>
                    <a:cubicBezTo>
                      <a:pt x="2352" y="3306"/>
                      <a:pt x="2415" y="3291"/>
                      <a:pt x="2467" y="3255"/>
                    </a:cubicBezTo>
                    <a:cubicBezTo>
                      <a:pt x="2739" y="3064"/>
                      <a:pt x="2598" y="2366"/>
                      <a:pt x="2406" y="2083"/>
                    </a:cubicBezTo>
                    <a:lnTo>
                      <a:pt x="1234" y="384"/>
                    </a:lnTo>
                    <a:cubicBezTo>
                      <a:pt x="1125" y="222"/>
                      <a:pt x="840" y="1"/>
                      <a:pt x="54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5036568" y="-261246"/>
                <a:ext cx="122149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4" extrusionOk="0">
                    <a:moveTo>
                      <a:pt x="664" y="0"/>
                    </a:moveTo>
                    <a:cubicBezTo>
                      <a:pt x="493" y="0"/>
                      <a:pt x="320" y="52"/>
                      <a:pt x="193" y="197"/>
                    </a:cubicBezTo>
                    <a:cubicBezTo>
                      <a:pt x="1" y="470"/>
                      <a:pt x="223" y="955"/>
                      <a:pt x="496" y="1158"/>
                    </a:cubicBezTo>
                    <a:lnTo>
                      <a:pt x="2184" y="2350"/>
                    </a:lnTo>
                    <a:cubicBezTo>
                      <a:pt x="2357" y="2468"/>
                      <a:pt x="2681" y="2574"/>
                      <a:pt x="2951" y="2574"/>
                    </a:cubicBezTo>
                    <a:cubicBezTo>
                      <a:pt x="3122" y="2574"/>
                      <a:pt x="3272" y="2531"/>
                      <a:pt x="3347" y="2421"/>
                    </a:cubicBezTo>
                    <a:cubicBezTo>
                      <a:pt x="3538" y="2148"/>
                      <a:pt x="3165" y="1542"/>
                      <a:pt x="2891" y="1349"/>
                    </a:cubicBezTo>
                    <a:lnTo>
                      <a:pt x="1193" y="156"/>
                    </a:lnTo>
                    <a:cubicBezTo>
                      <a:pt x="1082" y="78"/>
                      <a:pt x="875" y="0"/>
                      <a:pt x="664" y="0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4818847" y="-230665"/>
                <a:ext cx="135092" cy="53291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1544" extrusionOk="0">
                    <a:moveTo>
                      <a:pt x="821" y="1"/>
                    </a:moveTo>
                    <a:cubicBezTo>
                      <a:pt x="554" y="1"/>
                      <a:pt x="140" y="124"/>
                      <a:pt x="52" y="483"/>
                    </a:cubicBezTo>
                    <a:cubicBezTo>
                      <a:pt x="1" y="807"/>
                      <a:pt x="416" y="1161"/>
                      <a:pt x="739" y="1211"/>
                    </a:cubicBezTo>
                    <a:lnTo>
                      <a:pt x="2791" y="1535"/>
                    </a:lnTo>
                    <a:cubicBezTo>
                      <a:pt x="2831" y="1541"/>
                      <a:pt x="2877" y="1544"/>
                      <a:pt x="2926" y="1544"/>
                    </a:cubicBezTo>
                    <a:cubicBezTo>
                      <a:pt x="3282" y="1544"/>
                      <a:pt x="3818" y="1383"/>
                      <a:pt x="3862" y="1090"/>
                    </a:cubicBezTo>
                    <a:cubicBezTo>
                      <a:pt x="3913" y="757"/>
                      <a:pt x="3316" y="382"/>
                      <a:pt x="2983" y="332"/>
                    </a:cubicBezTo>
                    <a:lnTo>
                      <a:pt x="931" y="9"/>
                    </a:lnTo>
                    <a:cubicBezTo>
                      <a:pt x="899" y="3"/>
                      <a:pt x="862" y="1"/>
                      <a:pt x="821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920390" y="-308842"/>
                <a:ext cx="10855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5691" extrusionOk="0">
                    <a:moveTo>
                      <a:pt x="2612" y="0"/>
                    </a:moveTo>
                    <a:cubicBezTo>
                      <a:pt x="2305" y="0"/>
                      <a:pt x="1957" y="415"/>
                      <a:pt x="1901" y="666"/>
                    </a:cubicBezTo>
                    <a:lnTo>
                      <a:pt x="1820" y="969"/>
                    </a:lnTo>
                    <a:cubicBezTo>
                      <a:pt x="1803" y="1038"/>
                      <a:pt x="1747" y="1075"/>
                      <a:pt x="1688" y="1075"/>
                    </a:cubicBezTo>
                    <a:cubicBezTo>
                      <a:pt x="1644" y="1075"/>
                      <a:pt x="1598" y="1054"/>
                      <a:pt x="1567" y="1010"/>
                    </a:cubicBezTo>
                    <a:lnTo>
                      <a:pt x="1244" y="484"/>
                    </a:lnTo>
                    <a:cubicBezTo>
                      <a:pt x="1123" y="291"/>
                      <a:pt x="772" y="47"/>
                      <a:pt x="486" y="47"/>
                    </a:cubicBezTo>
                    <a:cubicBezTo>
                      <a:pt x="413" y="47"/>
                      <a:pt x="344" y="63"/>
                      <a:pt x="284" y="100"/>
                    </a:cubicBezTo>
                    <a:cubicBezTo>
                      <a:pt x="1" y="282"/>
                      <a:pt x="62" y="889"/>
                      <a:pt x="203" y="1131"/>
                    </a:cubicBezTo>
                    <a:cubicBezTo>
                      <a:pt x="203" y="1131"/>
                      <a:pt x="1021" y="2415"/>
                      <a:pt x="1274" y="2809"/>
                    </a:cubicBezTo>
                    <a:cubicBezTo>
                      <a:pt x="1325" y="2890"/>
                      <a:pt x="1365" y="2971"/>
                      <a:pt x="1376" y="3062"/>
                    </a:cubicBezTo>
                    <a:lnTo>
                      <a:pt x="1780" y="5094"/>
                    </a:lnTo>
                    <a:cubicBezTo>
                      <a:pt x="1850" y="5417"/>
                      <a:pt x="2184" y="5690"/>
                      <a:pt x="2517" y="5690"/>
                    </a:cubicBezTo>
                    <a:cubicBezTo>
                      <a:pt x="2851" y="5630"/>
                      <a:pt x="2993" y="4932"/>
                      <a:pt x="2932" y="4599"/>
                    </a:cubicBezTo>
                    <a:lnTo>
                      <a:pt x="2618" y="3062"/>
                    </a:lnTo>
                    <a:cubicBezTo>
                      <a:pt x="2598" y="2961"/>
                      <a:pt x="2598" y="2850"/>
                      <a:pt x="2629" y="2748"/>
                    </a:cubicBezTo>
                    <a:cubicBezTo>
                      <a:pt x="2750" y="2284"/>
                      <a:pt x="3083" y="949"/>
                      <a:pt x="3083" y="949"/>
                    </a:cubicBezTo>
                    <a:cubicBezTo>
                      <a:pt x="3144" y="677"/>
                      <a:pt x="3023" y="90"/>
                      <a:pt x="2690" y="10"/>
                    </a:cubicBezTo>
                    <a:cubicBezTo>
                      <a:pt x="2664" y="3"/>
                      <a:pt x="2639" y="0"/>
                      <a:pt x="2612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4926327" y="-307254"/>
                <a:ext cx="56915" cy="42074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219" extrusionOk="0">
                    <a:moveTo>
                      <a:pt x="1648" y="914"/>
                    </a:move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46" y="932"/>
                      <a:pt x="1647" y="928"/>
                      <a:pt x="1648" y="923"/>
                    </a:cubicBezTo>
                    <a:lnTo>
                      <a:pt x="1648" y="914"/>
                    </a:lnTo>
                    <a:close/>
                    <a:moveTo>
                      <a:pt x="314" y="1"/>
                    </a:moveTo>
                    <a:cubicBezTo>
                      <a:pt x="241" y="1"/>
                      <a:pt x="172" y="17"/>
                      <a:pt x="112" y="54"/>
                    </a:cubicBezTo>
                    <a:cubicBezTo>
                      <a:pt x="61" y="85"/>
                      <a:pt x="31" y="125"/>
                      <a:pt x="0" y="186"/>
                    </a:cubicBezTo>
                    <a:cubicBezTo>
                      <a:pt x="25" y="182"/>
                      <a:pt x="51" y="180"/>
                      <a:pt x="78" y="180"/>
                    </a:cubicBezTo>
                    <a:cubicBezTo>
                      <a:pt x="361" y="180"/>
                      <a:pt x="709" y="416"/>
                      <a:pt x="819" y="610"/>
                    </a:cubicBezTo>
                    <a:lnTo>
                      <a:pt x="1153" y="1136"/>
                    </a:lnTo>
                    <a:cubicBezTo>
                      <a:pt x="1186" y="1183"/>
                      <a:pt x="1275" y="1219"/>
                      <a:pt x="1368" y="1219"/>
                    </a:cubicBezTo>
                    <a:cubicBezTo>
                      <a:pt x="1476" y="1219"/>
                      <a:pt x="1590" y="1171"/>
                      <a:pt x="1628" y="1035"/>
                    </a:cubicBez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24" y="997"/>
                      <a:pt x="1571" y="1029"/>
                      <a:pt x="1516" y="1029"/>
                    </a:cubicBezTo>
                    <a:cubicBezTo>
                      <a:pt x="1472" y="1029"/>
                      <a:pt x="1426" y="1008"/>
                      <a:pt x="1395" y="964"/>
                    </a:cubicBezTo>
                    <a:lnTo>
                      <a:pt x="1072" y="438"/>
                    </a:lnTo>
                    <a:cubicBezTo>
                      <a:pt x="951" y="245"/>
                      <a:pt x="600" y="1"/>
                      <a:pt x="314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4996806" y="-308876"/>
                <a:ext cx="32133" cy="196459"/>
              </a:xfrm>
              <a:custGeom>
                <a:avLst/>
                <a:gdLst/>
                <a:ahLst/>
                <a:cxnLst/>
                <a:rect l="l" t="t" r="r" b="b"/>
                <a:pathLst>
                  <a:path w="931" h="5692" extrusionOk="0">
                    <a:moveTo>
                      <a:pt x="399" y="1"/>
                    </a:moveTo>
                    <a:cubicBezTo>
                      <a:pt x="265" y="1"/>
                      <a:pt x="119" y="82"/>
                      <a:pt x="0" y="192"/>
                    </a:cubicBezTo>
                    <a:cubicBezTo>
                      <a:pt x="34" y="176"/>
                      <a:pt x="73" y="168"/>
                      <a:pt x="117" y="168"/>
                    </a:cubicBezTo>
                    <a:cubicBezTo>
                      <a:pt x="153" y="168"/>
                      <a:pt x="192" y="173"/>
                      <a:pt x="233" y="182"/>
                    </a:cubicBezTo>
                    <a:cubicBezTo>
                      <a:pt x="566" y="263"/>
                      <a:pt x="688" y="860"/>
                      <a:pt x="627" y="1132"/>
                    </a:cubicBezTo>
                    <a:cubicBezTo>
                      <a:pt x="627" y="1132"/>
                      <a:pt x="294" y="2457"/>
                      <a:pt x="172" y="2922"/>
                    </a:cubicBezTo>
                    <a:cubicBezTo>
                      <a:pt x="142" y="3023"/>
                      <a:pt x="142" y="3134"/>
                      <a:pt x="162" y="3235"/>
                    </a:cubicBezTo>
                    <a:lnTo>
                      <a:pt x="476" y="4782"/>
                    </a:lnTo>
                    <a:cubicBezTo>
                      <a:pt x="526" y="5014"/>
                      <a:pt x="455" y="5449"/>
                      <a:pt x="294" y="5691"/>
                    </a:cubicBezTo>
                    <a:lnTo>
                      <a:pt x="303" y="5691"/>
                    </a:lnTo>
                    <a:cubicBezTo>
                      <a:pt x="637" y="5631"/>
                      <a:pt x="779" y="4933"/>
                      <a:pt x="718" y="4600"/>
                    </a:cubicBezTo>
                    <a:lnTo>
                      <a:pt x="404" y="3063"/>
                    </a:lnTo>
                    <a:cubicBezTo>
                      <a:pt x="384" y="2962"/>
                      <a:pt x="384" y="2851"/>
                      <a:pt x="415" y="2749"/>
                    </a:cubicBezTo>
                    <a:cubicBezTo>
                      <a:pt x="536" y="2285"/>
                      <a:pt x="869" y="950"/>
                      <a:pt x="869" y="950"/>
                    </a:cubicBezTo>
                    <a:cubicBezTo>
                      <a:pt x="930" y="678"/>
                      <a:pt x="809" y="91"/>
                      <a:pt x="476" y="11"/>
                    </a:cubicBezTo>
                    <a:cubicBezTo>
                      <a:pt x="451" y="4"/>
                      <a:pt x="425" y="1"/>
                      <a:pt x="399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4843663" y="-430093"/>
                <a:ext cx="177269" cy="145274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209" extrusionOk="0">
                    <a:moveTo>
                      <a:pt x="4462" y="1"/>
                    </a:moveTo>
                    <a:cubicBezTo>
                      <a:pt x="4217" y="1"/>
                      <a:pt x="3950" y="66"/>
                      <a:pt x="3801" y="156"/>
                    </a:cubicBezTo>
                    <a:lnTo>
                      <a:pt x="2264" y="1056"/>
                    </a:lnTo>
                    <a:cubicBezTo>
                      <a:pt x="2224" y="1083"/>
                      <a:pt x="2178" y="1096"/>
                      <a:pt x="2132" y="1096"/>
                    </a:cubicBezTo>
                    <a:cubicBezTo>
                      <a:pt x="2074" y="1096"/>
                      <a:pt x="2016" y="1075"/>
                      <a:pt x="1971" y="1036"/>
                    </a:cubicBezTo>
                    <a:lnTo>
                      <a:pt x="1203" y="378"/>
                    </a:lnTo>
                    <a:cubicBezTo>
                      <a:pt x="1077" y="266"/>
                      <a:pt x="809" y="169"/>
                      <a:pt x="572" y="169"/>
                    </a:cubicBezTo>
                    <a:cubicBezTo>
                      <a:pt x="426" y="169"/>
                      <a:pt x="293" y="205"/>
                      <a:pt x="212" y="298"/>
                    </a:cubicBezTo>
                    <a:cubicBezTo>
                      <a:pt x="0" y="551"/>
                      <a:pt x="232" y="1097"/>
                      <a:pt x="445" y="1279"/>
                    </a:cubicBezTo>
                    <a:lnTo>
                      <a:pt x="1142" y="1874"/>
                    </a:lnTo>
                    <a:cubicBezTo>
                      <a:pt x="1243" y="1955"/>
                      <a:pt x="1253" y="2117"/>
                      <a:pt x="1173" y="2218"/>
                    </a:cubicBezTo>
                    <a:lnTo>
                      <a:pt x="454" y="3098"/>
                    </a:lnTo>
                    <a:cubicBezTo>
                      <a:pt x="273" y="3320"/>
                      <a:pt x="142" y="3916"/>
                      <a:pt x="404" y="4129"/>
                    </a:cubicBezTo>
                    <a:cubicBezTo>
                      <a:pt x="474" y="4185"/>
                      <a:pt x="565" y="4209"/>
                      <a:pt x="664" y="4209"/>
                    </a:cubicBezTo>
                    <a:cubicBezTo>
                      <a:pt x="936" y="4209"/>
                      <a:pt x="1271" y="4029"/>
                      <a:pt x="1405" y="3866"/>
                    </a:cubicBezTo>
                    <a:lnTo>
                      <a:pt x="2669" y="2310"/>
                    </a:lnTo>
                    <a:cubicBezTo>
                      <a:pt x="2689" y="2279"/>
                      <a:pt x="4417" y="1207"/>
                      <a:pt x="4417" y="1207"/>
                    </a:cubicBezTo>
                    <a:cubicBezTo>
                      <a:pt x="4700" y="1046"/>
                      <a:pt x="5135" y="480"/>
                      <a:pt x="4963" y="187"/>
                    </a:cubicBezTo>
                    <a:cubicBezTo>
                      <a:pt x="4882" y="53"/>
                      <a:pt x="4681" y="1"/>
                      <a:pt x="4462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4843663" y="-420878"/>
                <a:ext cx="56190" cy="65648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02" extrusionOk="0">
                    <a:moveTo>
                      <a:pt x="243" y="1"/>
                    </a:moveTo>
                    <a:lnTo>
                      <a:pt x="212" y="31"/>
                    </a:lnTo>
                    <a:cubicBezTo>
                      <a:pt x="0" y="284"/>
                      <a:pt x="232" y="830"/>
                      <a:pt x="445" y="1012"/>
                    </a:cubicBezTo>
                    <a:lnTo>
                      <a:pt x="1142" y="1607"/>
                    </a:lnTo>
                    <a:cubicBezTo>
                      <a:pt x="1274" y="1739"/>
                      <a:pt x="1223" y="1850"/>
                      <a:pt x="1203" y="1901"/>
                    </a:cubicBezTo>
                    <a:cubicBezTo>
                      <a:pt x="1203" y="1901"/>
                      <a:pt x="1627" y="1598"/>
                      <a:pt x="1253" y="1274"/>
                    </a:cubicBezTo>
                    <a:lnTo>
                      <a:pt x="556" y="678"/>
                    </a:lnTo>
                    <a:cubicBezTo>
                      <a:pt x="414" y="556"/>
                      <a:pt x="263" y="263"/>
                      <a:pt x="24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849566" y="-417046"/>
                <a:ext cx="166811" cy="132227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831" extrusionOk="0">
                    <a:moveTo>
                      <a:pt x="4832" y="0"/>
                    </a:moveTo>
                    <a:lnTo>
                      <a:pt x="4832" y="0"/>
                    </a:lnTo>
                    <a:cubicBezTo>
                      <a:pt x="4711" y="213"/>
                      <a:pt x="4509" y="415"/>
                      <a:pt x="4358" y="506"/>
                    </a:cubicBezTo>
                    <a:cubicBezTo>
                      <a:pt x="4358" y="506"/>
                      <a:pt x="2639" y="1568"/>
                      <a:pt x="2608" y="1608"/>
                    </a:cubicBezTo>
                    <a:lnTo>
                      <a:pt x="1345" y="3154"/>
                    </a:lnTo>
                    <a:cubicBezTo>
                      <a:pt x="1219" y="3317"/>
                      <a:pt x="880" y="3497"/>
                      <a:pt x="605" y="3497"/>
                    </a:cubicBezTo>
                    <a:cubicBezTo>
                      <a:pt x="505" y="3497"/>
                      <a:pt x="414" y="3474"/>
                      <a:pt x="344" y="3417"/>
                    </a:cubicBezTo>
                    <a:cubicBezTo>
                      <a:pt x="193" y="3296"/>
                      <a:pt x="173" y="3043"/>
                      <a:pt x="223" y="2811"/>
                    </a:cubicBezTo>
                    <a:lnTo>
                      <a:pt x="223" y="2811"/>
                    </a:lnTo>
                    <a:cubicBezTo>
                      <a:pt x="81" y="3073"/>
                      <a:pt x="0" y="3559"/>
                      <a:pt x="233" y="3751"/>
                    </a:cubicBezTo>
                    <a:cubicBezTo>
                      <a:pt x="303" y="3807"/>
                      <a:pt x="394" y="3831"/>
                      <a:pt x="493" y="3831"/>
                    </a:cubicBezTo>
                    <a:cubicBezTo>
                      <a:pt x="765" y="3831"/>
                      <a:pt x="1100" y="3651"/>
                      <a:pt x="1234" y="3488"/>
                    </a:cubicBezTo>
                    <a:lnTo>
                      <a:pt x="2498" y="1932"/>
                    </a:lnTo>
                    <a:cubicBezTo>
                      <a:pt x="2518" y="1901"/>
                      <a:pt x="4246" y="829"/>
                      <a:pt x="4246" y="829"/>
                    </a:cubicBezTo>
                    <a:cubicBezTo>
                      <a:pt x="4479" y="698"/>
                      <a:pt x="4802" y="294"/>
                      <a:pt x="4832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5140907" y="-442139"/>
                <a:ext cx="74000" cy="125531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637" extrusionOk="0">
                    <a:moveTo>
                      <a:pt x="539" y="1"/>
                    </a:moveTo>
                    <a:cubicBezTo>
                      <a:pt x="492" y="1"/>
                      <a:pt x="443" y="7"/>
                      <a:pt x="394" y="20"/>
                    </a:cubicBezTo>
                    <a:cubicBezTo>
                      <a:pt x="81" y="152"/>
                      <a:pt x="0" y="677"/>
                      <a:pt x="122" y="990"/>
                    </a:cubicBezTo>
                    <a:lnTo>
                      <a:pt x="890" y="2921"/>
                    </a:lnTo>
                    <a:cubicBezTo>
                      <a:pt x="999" y="3202"/>
                      <a:pt x="1399" y="3637"/>
                      <a:pt x="1707" y="3637"/>
                    </a:cubicBezTo>
                    <a:cubicBezTo>
                      <a:pt x="1742" y="3637"/>
                      <a:pt x="1777" y="3631"/>
                      <a:pt x="1809" y="3618"/>
                    </a:cubicBezTo>
                    <a:cubicBezTo>
                      <a:pt x="2123" y="3497"/>
                      <a:pt x="2143" y="2780"/>
                      <a:pt x="2022" y="2466"/>
                    </a:cubicBezTo>
                    <a:lnTo>
                      <a:pt x="1254" y="546"/>
                    </a:lnTo>
                    <a:cubicBezTo>
                      <a:pt x="1173" y="332"/>
                      <a:pt x="889" y="1"/>
                      <a:pt x="539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5058899" y="-600942"/>
                <a:ext cx="153557" cy="171091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4957" extrusionOk="0">
                    <a:moveTo>
                      <a:pt x="1234" y="1"/>
                    </a:moveTo>
                    <a:cubicBezTo>
                      <a:pt x="1224" y="1"/>
                      <a:pt x="1214" y="1"/>
                      <a:pt x="1204" y="2"/>
                    </a:cubicBezTo>
                    <a:cubicBezTo>
                      <a:pt x="900" y="52"/>
                      <a:pt x="708" y="447"/>
                      <a:pt x="748" y="719"/>
                    </a:cubicBezTo>
                    <a:lnTo>
                      <a:pt x="1002" y="2357"/>
                    </a:lnTo>
                    <a:cubicBezTo>
                      <a:pt x="1002" y="2387"/>
                      <a:pt x="1011" y="2417"/>
                      <a:pt x="1022" y="2458"/>
                    </a:cubicBezTo>
                    <a:cubicBezTo>
                      <a:pt x="1052" y="2529"/>
                      <a:pt x="1042" y="2619"/>
                      <a:pt x="991" y="2691"/>
                    </a:cubicBezTo>
                    <a:lnTo>
                      <a:pt x="254" y="3843"/>
                    </a:lnTo>
                    <a:cubicBezTo>
                      <a:pt x="92" y="4095"/>
                      <a:pt x="0" y="4722"/>
                      <a:pt x="283" y="4904"/>
                    </a:cubicBezTo>
                    <a:cubicBezTo>
                      <a:pt x="340" y="4940"/>
                      <a:pt x="407" y="4956"/>
                      <a:pt x="479" y="4956"/>
                    </a:cubicBezTo>
                    <a:cubicBezTo>
                      <a:pt x="769" y="4956"/>
                      <a:pt x="1145" y="4702"/>
                      <a:pt x="1274" y="4500"/>
                    </a:cubicBezTo>
                    <a:lnTo>
                      <a:pt x="2265" y="2963"/>
                    </a:lnTo>
                    <a:cubicBezTo>
                      <a:pt x="2275" y="2953"/>
                      <a:pt x="2275" y="2943"/>
                      <a:pt x="2285" y="2933"/>
                    </a:cubicBezTo>
                    <a:cubicBezTo>
                      <a:pt x="2316" y="2873"/>
                      <a:pt x="2366" y="2832"/>
                      <a:pt x="2426" y="2812"/>
                    </a:cubicBezTo>
                    <a:cubicBezTo>
                      <a:pt x="2426" y="2812"/>
                      <a:pt x="2426" y="2801"/>
                      <a:pt x="2437" y="2801"/>
                    </a:cubicBezTo>
                    <a:lnTo>
                      <a:pt x="3963" y="2154"/>
                    </a:lnTo>
                    <a:cubicBezTo>
                      <a:pt x="4145" y="2084"/>
                      <a:pt x="4448" y="1770"/>
                      <a:pt x="4337" y="1406"/>
                    </a:cubicBezTo>
                    <a:cubicBezTo>
                      <a:pt x="4249" y="1201"/>
                      <a:pt x="3996" y="1102"/>
                      <a:pt x="3767" y="1102"/>
                    </a:cubicBezTo>
                    <a:cubicBezTo>
                      <a:pt x="3680" y="1102"/>
                      <a:pt x="3598" y="1116"/>
                      <a:pt x="3529" y="1144"/>
                    </a:cubicBezTo>
                    <a:lnTo>
                      <a:pt x="2346" y="1649"/>
                    </a:lnTo>
                    <a:cubicBezTo>
                      <a:pt x="2313" y="1661"/>
                      <a:pt x="2281" y="1667"/>
                      <a:pt x="2248" y="1667"/>
                    </a:cubicBezTo>
                    <a:cubicBezTo>
                      <a:pt x="2118" y="1667"/>
                      <a:pt x="1996" y="1575"/>
                      <a:pt x="1972" y="1437"/>
                    </a:cubicBezTo>
                    <a:lnTo>
                      <a:pt x="1840" y="548"/>
                    </a:lnTo>
                    <a:cubicBezTo>
                      <a:pt x="1811" y="360"/>
                      <a:pt x="1599" y="1"/>
                      <a:pt x="123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5079504" y="-562941"/>
                <a:ext cx="132952" cy="132676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844" extrusionOk="0">
                    <a:moveTo>
                      <a:pt x="3170" y="1"/>
                    </a:moveTo>
                    <a:cubicBezTo>
                      <a:pt x="3083" y="1"/>
                      <a:pt x="3001" y="15"/>
                      <a:pt x="2932" y="43"/>
                    </a:cubicBezTo>
                    <a:lnTo>
                      <a:pt x="2840" y="83"/>
                    </a:lnTo>
                    <a:cubicBezTo>
                      <a:pt x="2879" y="77"/>
                      <a:pt x="2919" y="74"/>
                      <a:pt x="2959" y="74"/>
                    </a:cubicBezTo>
                    <a:cubicBezTo>
                      <a:pt x="3186" y="74"/>
                      <a:pt x="3432" y="171"/>
                      <a:pt x="3518" y="377"/>
                    </a:cubicBezTo>
                    <a:cubicBezTo>
                      <a:pt x="3639" y="740"/>
                      <a:pt x="3397" y="932"/>
                      <a:pt x="3215" y="1013"/>
                    </a:cubicBezTo>
                    <a:lnTo>
                      <a:pt x="1688" y="1660"/>
                    </a:lnTo>
                    <a:cubicBezTo>
                      <a:pt x="1678" y="1660"/>
                      <a:pt x="1506" y="1852"/>
                      <a:pt x="1476" y="1903"/>
                    </a:cubicBezTo>
                    <a:cubicBezTo>
                      <a:pt x="1466" y="1913"/>
                      <a:pt x="1466" y="1923"/>
                      <a:pt x="1456" y="1933"/>
                    </a:cubicBezTo>
                    <a:lnTo>
                      <a:pt x="465" y="3470"/>
                    </a:lnTo>
                    <a:cubicBezTo>
                      <a:pt x="384" y="3601"/>
                      <a:pt x="192" y="3753"/>
                      <a:pt x="0" y="3843"/>
                    </a:cubicBezTo>
                    <a:cubicBezTo>
                      <a:pt x="263" y="3793"/>
                      <a:pt x="566" y="3571"/>
                      <a:pt x="677" y="3399"/>
                    </a:cubicBezTo>
                    <a:lnTo>
                      <a:pt x="1668" y="1862"/>
                    </a:lnTo>
                    <a:cubicBezTo>
                      <a:pt x="1678" y="1852"/>
                      <a:pt x="1678" y="1842"/>
                      <a:pt x="1688" y="1832"/>
                    </a:cubicBezTo>
                    <a:cubicBezTo>
                      <a:pt x="1719" y="1772"/>
                      <a:pt x="1769" y="1731"/>
                      <a:pt x="1829" y="1711"/>
                    </a:cubicBezTo>
                    <a:cubicBezTo>
                      <a:pt x="1829" y="1711"/>
                      <a:pt x="1829" y="1700"/>
                      <a:pt x="1840" y="1700"/>
                    </a:cubicBezTo>
                    <a:lnTo>
                      <a:pt x="3366" y="1053"/>
                    </a:lnTo>
                    <a:cubicBezTo>
                      <a:pt x="3548" y="983"/>
                      <a:pt x="3851" y="669"/>
                      <a:pt x="3740" y="305"/>
                    </a:cubicBezTo>
                    <a:cubicBezTo>
                      <a:pt x="3652" y="100"/>
                      <a:pt x="3399" y="1"/>
                      <a:pt x="317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5094484" y="-600942"/>
                <a:ext cx="62507" cy="60643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757" extrusionOk="0">
                    <a:moveTo>
                      <a:pt x="203" y="1"/>
                    </a:moveTo>
                    <a:cubicBezTo>
                      <a:pt x="193" y="1"/>
                      <a:pt x="183" y="1"/>
                      <a:pt x="173" y="2"/>
                    </a:cubicBezTo>
                    <a:cubicBezTo>
                      <a:pt x="112" y="11"/>
                      <a:pt x="51" y="42"/>
                      <a:pt x="0" y="72"/>
                    </a:cubicBezTo>
                    <a:cubicBezTo>
                      <a:pt x="355" y="83"/>
                      <a:pt x="567" y="426"/>
                      <a:pt x="597" y="618"/>
                    </a:cubicBezTo>
                    <a:lnTo>
                      <a:pt x="728" y="1508"/>
                    </a:lnTo>
                    <a:cubicBezTo>
                      <a:pt x="754" y="1649"/>
                      <a:pt x="922" y="1756"/>
                      <a:pt x="1071" y="1756"/>
                    </a:cubicBezTo>
                    <a:cubicBezTo>
                      <a:pt x="1103" y="1756"/>
                      <a:pt x="1135" y="1751"/>
                      <a:pt x="1163" y="1740"/>
                    </a:cubicBezTo>
                    <a:lnTo>
                      <a:pt x="1810" y="1437"/>
                    </a:lnTo>
                    <a:lnTo>
                      <a:pt x="1315" y="1649"/>
                    </a:lnTo>
                    <a:cubicBezTo>
                      <a:pt x="1282" y="1661"/>
                      <a:pt x="1250" y="1667"/>
                      <a:pt x="1217" y="1667"/>
                    </a:cubicBezTo>
                    <a:cubicBezTo>
                      <a:pt x="1087" y="1667"/>
                      <a:pt x="965" y="1575"/>
                      <a:pt x="941" y="1437"/>
                    </a:cubicBezTo>
                    <a:lnTo>
                      <a:pt x="809" y="548"/>
                    </a:lnTo>
                    <a:cubicBezTo>
                      <a:pt x="780" y="360"/>
                      <a:pt x="568" y="1"/>
                      <a:pt x="20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5020898" y="-445211"/>
                <a:ext cx="160840" cy="171678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4974" extrusionOk="0">
                    <a:moveTo>
                      <a:pt x="4230" y="0"/>
                    </a:moveTo>
                    <a:cubicBezTo>
                      <a:pt x="3961" y="0"/>
                      <a:pt x="3580" y="241"/>
                      <a:pt x="3437" y="432"/>
                    </a:cubicBezTo>
                    <a:lnTo>
                      <a:pt x="2395" y="1807"/>
                    </a:lnTo>
                    <a:cubicBezTo>
                      <a:pt x="2375" y="1827"/>
                      <a:pt x="2345" y="1848"/>
                      <a:pt x="2314" y="1858"/>
                    </a:cubicBezTo>
                    <a:lnTo>
                      <a:pt x="687" y="2171"/>
                    </a:lnTo>
                    <a:cubicBezTo>
                      <a:pt x="434" y="2222"/>
                      <a:pt x="0" y="2555"/>
                      <a:pt x="61" y="2858"/>
                    </a:cubicBezTo>
                    <a:cubicBezTo>
                      <a:pt x="104" y="3123"/>
                      <a:pt x="518" y="3272"/>
                      <a:pt x="784" y="3272"/>
                    </a:cubicBezTo>
                    <a:cubicBezTo>
                      <a:pt x="823" y="3272"/>
                      <a:pt x="859" y="3269"/>
                      <a:pt x="890" y="3263"/>
                    </a:cubicBezTo>
                    <a:lnTo>
                      <a:pt x="1718" y="3101"/>
                    </a:lnTo>
                    <a:cubicBezTo>
                      <a:pt x="1727" y="3099"/>
                      <a:pt x="1736" y="3098"/>
                      <a:pt x="1745" y="3098"/>
                    </a:cubicBezTo>
                    <a:cubicBezTo>
                      <a:pt x="1834" y="3098"/>
                      <a:pt x="1907" y="3191"/>
                      <a:pt x="1880" y="3283"/>
                    </a:cubicBezTo>
                    <a:lnTo>
                      <a:pt x="1638" y="4071"/>
                    </a:lnTo>
                    <a:cubicBezTo>
                      <a:pt x="1566" y="4324"/>
                      <a:pt x="1647" y="4870"/>
                      <a:pt x="1941" y="4961"/>
                    </a:cubicBezTo>
                    <a:cubicBezTo>
                      <a:pt x="1969" y="4970"/>
                      <a:pt x="1998" y="4974"/>
                      <a:pt x="2028" y="4974"/>
                    </a:cubicBezTo>
                    <a:cubicBezTo>
                      <a:pt x="2305" y="4974"/>
                      <a:pt x="2625" y="4614"/>
                      <a:pt x="2689" y="4395"/>
                    </a:cubicBezTo>
                    <a:cubicBezTo>
                      <a:pt x="2689" y="4395"/>
                      <a:pt x="3164" y="2788"/>
                      <a:pt x="3224" y="2555"/>
                    </a:cubicBezTo>
                    <a:cubicBezTo>
                      <a:pt x="3224" y="2535"/>
                      <a:pt x="3235" y="2525"/>
                      <a:pt x="3244" y="2505"/>
                    </a:cubicBezTo>
                    <a:lnTo>
                      <a:pt x="4306" y="1110"/>
                    </a:lnTo>
                    <a:cubicBezTo>
                      <a:pt x="4488" y="867"/>
                      <a:pt x="4660" y="250"/>
                      <a:pt x="4417" y="59"/>
                    </a:cubicBezTo>
                    <a:cubicBezTo>
                      <a:pt x="4368" y="18"/>
                      <a:pt x="4303" y="0"/>
                      <a:pt x="4230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5089962" y="-445142"/>
                <a:ext cx="91775" cy="17157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4971" extrusionOk="0">
                    <a:moveTo>
                      <a:pt x="2235" y="1"/>
                    </a:moveTo>
                    <a:cubicBezTo>
                      <a:pt x="2140" y="1"/>
                      <a:pt x="2031" y="31"/>
                      <a:pt x="1921" y="77"/>
                    </a:cubicBezTo>
                    <a:cubicBezTo>
                      <a:pt x="1942" y="75"/>
                      <a:pt x="1962" y="73"/>
                      <a:pt x="1983" y="73"/>
                    </a:cubicBezTo>
                    <a:cubicBezTo>
                      <a:pt x="2052" y="73"/>
                      <a:pt x="2117" y="88"/>
                      <a:pt x="2164" y="127"/>
                    </a:cubicBezTo>
                    <a:cubicBezTo>
                      <a:pt x="2406" y="320"/>
                      <a:pt x="2234" y="936"/>
                      <a:pt x="2042" y="1178"/>
                    </a:cubicBezTo>
                    <a:lnTo>
                      <a:pt x="991" y="2573"/>
                    </a:lnTo>
                    <a:cubicBezTo>
                      <a:pt x="971" y="2594"/>
                      <a:pt x="971" y="2614"/>
                      <a:pt x="960" y="2624"/>
                    </a:cubicBezTo>
                    <a:cubicBezTo>
                      <a:pt x="910" y="2856"/>
                      <a:pt x="425" y="4464"/>
                      <a:pt x="425" y="4464"/>
                    </a:cubicBezTo>
                    <a:cubicBezTo>
                      <a:pt x="385" y="4626"/>
                      <a:pt x="203" y="4858"/>
                      <a:pt x="0" y="4969"/>
                    </a:cubicBezTo>
                    <a:cubicBezTo>
                      <a:pt x="8" y="4970"/>
                      <a:pt x="16" y="4970"/>
                      <a:pt x="23" y="4970"/>
                    </a:cubicBezTo>
                    <a:cubicBezTo>
                      <a:pt x="301" y="4970"/>
                      <a:pt x="619" y="4619"/>
                      <a:pt x="688" y="4393"/>
                    </a:cubicBezTo>
                    <a:cubicBezTo>
                      <a:pt x="688" y="4393"/>
                      <a:pt x="1163" y="2786"/>
                      <a:pt x="1223" y="2553"/>
                    </a:cubicBezTo>
                    <a:cubicBezTo>
                      <a:pt x="1223" y="2533"/>
                      <a:pt x="1234" y="2523"/>
                      <a:pt x="1243" y="2503"/>
                    </a:cubicBezTo>
                    <a:lnTo>
                      <a:pt x="2305" y="1108"/>
                    </a:lnTo>
                    <a:cubicBezTo>
                      <a:pt x="2487" y="865"/>
                      <a:pt x="2659" y="248"/>
                      <a:pt x="2416" y="57"/>
                    </a:cubicBezTo>
                    <a:cubicBezTo>
                      <a:pt x="2369" y="18"/>
                      <a:pt x="2306" y="1"/>
                      <a:pt x="2235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5157992" y="-293655"/>
                <a:ext cx="142029" cy="176889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5125" extrusionOk="0">
                    <a:moveTo>
                      <a:pt x="403" y="0"/>
                    </a:moveTo>
                    <a:cubicBezTo>
                      <a:pt x="352" y="0"/>
                      <a:pt x="304" y="11"/>
                      <a:pt x="263" y="35"/>
                    </a:cubicBezTo>
                    <a:cubicBezTo>
                      <a:pt x="0" y="196"/>
                      <a:pt x="92" y="823"/>
                      <a:pt x="253" y="1086"/>
                    </a:cubicBezTo>
                    <a:lnTo>
                      <a:pt x="1163" y="2571"/>
                    </a:lnTo>
                    <a:cubicBezTo>
                      <a:pt x="1173" y="2592"/>
                      <a:pt x="1183" y="2612"/>
                      <a:pt x="1173" y="2642"/>
                    </a:cubicBezTo>
                    <a:lnTo>
                      <a:pt x="880" y="4280"/>
                    </a:lnTo>
                    <a:cubicBezTo>
                      <a:pt x="829" y="4532"/>
                      <a:pt x="991" y="5068"/>
                      <a:pt x="1294" y="5119"/>
                    </a:cubicBezTo>
                    <a:cubicBezTo>
                      <a:pt x="1312" y="5122"/>
                      <a:pt x="1331" y="5124"/>
                      <a:pt x="1350" y="5124"/>
                    </a:cubicBezTo>
                    <a:cubicBezTo>
                      <a:pt x="1630" y="5124"/>
                      <a:pt x="1934" y="4719"/>
                      <a:pt x="1972" y="4492"/>
                    </a:cubicBezTo>
                    <a:lnTo>
                      <a:pt x="2133" y="3593"/>
                    </a:lnTo>
                    <a:cubicBezTo>
                      <a:pt x="2140" y="3543"/>
                      <a:pt x="2186" y="3514"/>
                      <a:pt x="2230" y="3514"/>
                    </a:cubicBezTo>
                    <a:cubicBezTo>
                      <a:pt x="2250" y="3514"/>
                      <a:pt x="2269" y="3520"/>
                      <a:pt x="2285" y="3532"/>
                    </a:cubicBezTo>
                    <a:lnTo>
                      <a:pt x="2992" y="4088"/>
                    </a:lnTo>
                    <a:cubicBezTo>
                      <a:pt x="3112" y="4183"/>
                      <a:pt x="3351" y="4261"/>
                      <a:pt x="3566" y="4261"/>
                    </a:cubicBezTo>
                    <a:cubicBezTo>
                      <a:pt x="3716" y="4261"/>
                      <a:pt x="3854" y="4223"/>
                      <a:pt x="3933" y="4128"/>
                    </a:cubicBezTo>
                    <a:cubicBezTo>
                      <a:pt x="4115" y="3885"/>
                      <a:pt x="3882" y="3390"/>
                      <a:pt x="3680" y="3229"/>
                    </a:cubicBezTo>
                    <a:cubicBezTo>
                      <a:pt x="3680" y="3229"/>
                      <a:pt x="2315" y="2177"/>
                      <a:pt x="2154" y="2056"/>
                    </a:cubicBezTo>
                    <a:lnTo>
                      <a:pt x="2123" y="2025"/>
                    </a:lnTo>
                    <a:lnTo>
                      <a:pt x="1203" y="529"/>
                    </a:lnTo>
                    <a:cubicBezTo>
                      <a:pt x="1067" y="308"/>
                      <a:pt x="679" y="0"/>
                      <a:pt x="403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5205415" y="-178099"/>
                <a:ext cx="33894" cy="61126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771" extrusionOk="0">
                    <a:moveTo>
                      <a:pt x="763" y="1"/>
                    </a:moveTo>
                    <a:cubicBezTo>
                      <a:pt x="678" y="1"/>
                      <a:pt x="596" y="247"/>
                      <a:pt x="587" y="305"/>
                    </a:cubicBezTo>
                    <a:lnTo>
                      <a:pt x="425" y="1195"/>
                    </a:lnTo>
                    <a:cubicBezTo>
                      <a:pt x="396" y="1377"/>
                      <a:pt x="214" y="1660"/>
                      <a:pt x="1" y="1771"/>
                    </a:cubicBezTo>
                    <a:cubicBezTo>
                      <a:pt x="274" y="1750"/>
                      <a:pt x="557" y="1366"/>
                      <a:pt x="598" y="1144"/>
                    </a:cubicBezTo>
                    <a:lnTo>
                      <a:pt x="759" y="245"/>
                    </a:lnTo>
                    <a:cubicBezTo>
                      <a:pt x="766" y="195"/>
                      <a:pt x="812" y="166"/>
                      <a:pt x="856" y="166"/>
                    </a:cubicBezTo>
                    <a:cubicBezTo>
                      <a:pt x="876" y="166"/>
                      <a:pt x="895" y="172"/>
                      <a:pt x="911" y="184"/>
                    </a:cubicBezTo>
                    <a:lnTo>
                      <a:pt x="982" y="245"/>
                    </a:lnTo>
                    <a:lnTo>
                      <a:pt x="820" y="42"/>
                    </a:lnTo>
                    <a:cubicBezTo>
                      <a:pt x="802" y="13"/>
                      <a:pt x="782" y="1"/>
                      <a:pt x="76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5166034" y="-293655"/>
                <a:ext cx="133987" cy="146689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4250" extrusionOk="0">
                    <a:moveTo>
                      <a:pt x="170" y="0"/>
                    </a:moveTo>
                    <a:cubicBezTo>
                      <a:pt x="119" y="0"/>
                      <a:pt x="71" y="11"/>
                      <a:pt x="30" y="35"/>
                    </a:cubicBezTo>
                    <a:cubicBezTo>
                      <a:pt x="20" y="44"/>
                      <a:pt x="10" y="55"/>
                      <a:pt x="0" y="55"/>
                    </a:cubicBezTo>
                    <a:cubicBezTo>
                      <a:pt x="283" y="55"/>
                      <a:pt x="667" y="368"/>
                      <a:pt x="798" y="580"/>
                    </a:cubicBezTo>
                    <a:lnTo>
                      <a:pt x="1718" y="2086"/>
                    </a:lnTo>
                    <a:lnTo>
                      <a:pt x="1748" y="2117"/>
                    </a:lnTo>
                    <a:cubicBezTo>
                      <a:pt x="1921" y="2228"/>
                      <a:pt x="3275" y="3289"/>
                      <a:pt x="3275" y="3289"/>
                    </a:cubicBezTo>
                    <a:cubicBezTo>
                      <a:pt x="3477" y="3441"/>
                      <a:pt x="3709" y="3946"/>
                      <a:pt x="3527" y="4189"/>
                    </a:cubicBezTo>
                    <a:cubicBezTo>
                      <a:pt x="3507" y="4209"/>
                      <a:pt x="3477" y="4240"/>
                      <a:pt x="3447" y="4249"/>
                    </a:cubicBezTo>
                    <a:cubicBezTo>
                      <a:pt x="3548" y="4240"/>
                      <a:pt x="3639" y="4199"/>
                      <a:pt x="3700" y="4128"/>
                    </a:cubicBezTo>
                    <a:cubicBezTo>
                      <a:pt x="3882" y="3885"/>
                      <a:pt x="3649" y="3390"/>
                      <a:pt x="3447" y="3229"/>
                    </a:cubicBezTo>
                    <a:cubicBezTo>
                      <a:pt x="3447" y="3229"/>
                      <a:pt x="2082" y="2177"/>
                      <a:pt x="1921" y="2056"/>
                    </a:cubicBezTo>
                    <a:lnTo>
                      <a:pt x="1890" y="2025"/>
                    </a:lnTo>
                    <a:lnTo>
                      <a:pt x="970" y="529"/>
                    </a:lnTo>
                    <a:cubicBezTo>
                      <a:pt x="834" y="308"/>
                      <a:pt x="446" y="0"/>
                      <a:pt x="170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5173006" y="-519038"/>
                <a:ext cx="132607" cy="97712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2831" extrusionOk="0">
                    <a:moveTo>
                      <a:pt x="3188" y="1"/>
                    </a:moveTo>
                    <a:cubicBezTo>
                      <a:pt x="3063" y="1"/>
                      <a:pt x="2936" y="45"/>
                      <a:pt x="2860" y="115"/>
                    </a:cubicBezTo>
                    <a:lnTo>
                      <a:pt x="1840" y="1005"/>
                    </a:lnTo>
                    <a:cubicBezTo>
                      <a:pt x="1829" y="1025"/>
                      <a:pt x="1809" y="1045"/>
                      <a:pt x="1789" y="1066"/>
                    </a:cubicBezTo>
                    <a:cubicBezTo>
                      <a:pt x="1754" y="1101"/>
                      <a:pt x="1711" y="1128"/>
                      <a:pt x="1661" y="1128"/>
                    </a:cubicBezTo>
                    <a:cubicBezTo>
                      <a:pt x="1653" y="1128"/>
                      <a:pt x="1646" y="1128"/>
                      <a:pt x="1638" y="1126"/>
                    </a:cubicBezTo>
                    <a:lnTo>
                      <a:pt x="637" y="1116"/>
                    </a:lnTo>
                    <a:cubicBezTo>
                      <a:pt x="425" y="1116"/>
                      <a:pt x="0" y="1308"/>
                      <a:pt x="0" y="1551"/>
                    </a:cubicBezTo>
                    <a:cubicBezTo>
                      <a:pt x="0" y="1793"/>
                      <a:pt x="414" y="2005"/>
                      <a:pt x="627" y="2005"/>
                    </a:cubicBezTo>
                    <a:lnTo>
                      <a:pt x="1961" y="2016"/>
                    </a:lnTo>
                    <a:lnTo>
                      <a:pt x="1981" y="2016"/>
                    </a:lnTo>
                    <a:cubicBezTo>
                      <a:pt x="2032" y="2016"/>
                      <a:pt x="2072" y="2025"/>
                      <a:pt x="2112" y="2056"/>
                    </a:cubicBezTo>
                    <a:lnTo>
                      <a:pt x="2123" y="2056"/>
                    </a:lnTo>
                    <a:lnTo>
                      <a:pt x="3114" y="2744"/>
                    </a:lnTo>
                    <a:cubicBezTo>
                      <a:pt x="3170" y="2790"/>
                      <a:pt x="3279" y="2831"/>
                      <a:pt x="3396" y="2831"/>
                    </a:cubicBezTo>
                    <a:cubicBezTo>
                      <a:pt x="3509" y="2831"/>
                      <a:pt x="3631" y="2792"/>
                      <a:pt x="3720" y="2683"/>
                    </a:cubicBezTo>
                    <a:cubicBezTo>
                      <a:pt x="3841" y="2501"/>
                      <a:pt x="3730" y="2207"/>
                      <a:pt x="3568" y="2097"/>
                    </a:cubicBezTo>
                    <a:lnTo>
                      <a:pt x="2800" y="1561"/>
                    </a:lnTo>
                    <a:cubicBezTo>
                      <a:pt x="2699" y="1490"/>
                      <a:pt x="2689" y="1338"/>
                      <a:pt x="2780" y="1248"/>
                    </a:cubicBezTo>
                    <a:lnTo>
                      <a:pt x="3386" y="722"/>
                    </a:lnTo>
                    <a:cubicBezTo>
                      <a:pt x="3498" y="621"/>
                      <a:pt x="3639" y="338"/>
                      <a:pt x="3477" y="115"/>
                    </a:cubicBezTo>
                    <a:cubicBezTo>
                      <a:pt x="3406" y="35"/>
                      <a:pt x="3298" y="1"/>
                      <a:pt x="3188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5251493" y="-389883"/>
                <a:ext cx="84113" cy="12114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510" extrusionOk="0">
                    <a:moveTo>
                      <a:pt x="1895" y="0"/>
                    </a:moveTo>
                    <a:cubicBezTo>
                      <a:pt x="1616" y="0"/>
                      <a:pt x="1296" y="232"/>
                      <a:pt x="1173" y="477"/>
                    </a:cubicBezTo>
                    <a:lnTo>
                      <a:pt x="223" y="2317"/>
                    </a:lnTo>
                    <a:cubicBezTo>
                      <a:pt x="61" y="2620"/>
                      <a:pt x="0" y="3317"/>
                      <a:pt x="303" y="3479"/>
                    </a:cubicBezTo>
                    <a:cubicBezTo>
                      <a:pt x="344" y="3500"/>
                      <a:pt x="389" y="3509"/>
                      <a:pt x="437" y="3509"/>
                    </a:cubicBezTo>
                    <a:cubicBezTo>
                      <a:pt x="739" y="3509"/>
                      <a:pt x="1165" y="3134"/>
                      <a:pt x="1305" y="2873"/>
                    </a:cubicBezTo>
                    <a:lnTo>
                      <a:pt x="2255" y="1033"/>
                    </a:lnTo>
                    <a:cubicBezTo>
                      <a:pt x="2366" y="811"/>
                      <a:pt x="2437" y="275"/>
                      <a:pt x="2083" y="42"/>
                    </a:cubicBezTo>
                    <a:cubicBezTo>
                      <a:pt x="2024" y="13"/>
                      <a:pt x="1961" y="0"/>
                      <a:pt x="1895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5256049" y="-388779"/>
                <a:ext cx="79557" cy="12004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78" extrusionOk="0">
                    <a:moveTo>
                      <a:pt x="1910" y="1"/>
                    </a:moveTo>
                    <a:cubicBezTo>
                      <a:pt x="2031" y="253"/>
                      <a:pt x="1971" y="587"/>
                      <a:pt x="1880" y="749"/>
                    </a:cubicBezTo>
                    <a:lnTo>
                      <a:pt x="930" y="2598"/>
                    </a:lnTo>
                    <a:cubicBezTo>
                      <a:pt x="799" y="2851"/>
                      <a:pt x="375" y="3223"/>
                      <a:pt x="72" y="3223"/>
                    </a:cubicBezTo>
                    <a:cubicBezTo>
                      <a:pt x="47" y="3223"/>
                      <a:pt x="23" y="3220"/>
                      <a:pt x="0" y="3215"/>
                    </a:cubicBezTo>
                    <a:lnTo>
                      <a:pt x="0" y="3215"/>
                    </a:lnTo>
                    <a:cubicBezTo>
                      <a:pt x="30" y="3316"/>
                      <a:pt x="91" y="3397"/>
                      <a:pt x="171" y="3447"/>
                    </a:cubicBezTo>
                    <a:cubicBezTo>
                      <a:pt x="212" y="3468"/>
                      <a:pt x="257" y="3477"/>
                      <a:pt x="305" y="3477"/>
                    </a:cubicBezTo>
                    <a:cubicBezTo>
                      <a:pt x="607" y="3477"/>
                      <a:pt x="1033" y="3102"/>
                      <a:pt x="1173" y="2841"/>
                    </a:cubicBezTo>
                    <a:lnTo>
                      <a:pt x="2123" y="1001"/>
                    </a:lnTo>
                    <a:cubicBezTo>
                      <a:pt x="2234" y="779"/>
                      <a:pt x="2305" y="243"/>
                      <a:pt x="1951" y="10"/>
                    </a:cubicBezTo>
                    <a:cubicBezTo>
                      <a:pt x="1941" y="10"/>
                      <a:pt x="1921" y="1"/>
                      <a:pt x="191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" name="Google Shape;107;p6"/>
          <p:cNvSpPr/>
          <p:nvPr/>
        </p:nvSpPr>
        <p:spPr>
          <a:xfrm rot="7351225">
            <a:off x="8506201" y="1254001"/>
            <a:ext cx="562500" cy="562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08" name="Google Shape;108;p6"/>
          <p:cNvGrpSpPr/>
          <p:nvPr/>
        </p:nvGrpSpPr>
        <p:grpSpPr>
          <a:xfrm>
            <a:off x="0" y="3901450"/>
            <a:ext cx="9144000" cy="1242300"/>
            <a:chOff x="0" y="3901450"/>
            <a:chExt cx="9144000" cy="1242300"/>
          </a:xfrm>
        </p:grpSpPr>
        <p:sp>
          <p:nvSpPr>
            <p:cNvPr id="109" name="Google Shape;109;p6"/>
            <p:cNvSpPr/>
            <p:nvPr/>
          </p:nvSpPr>
          <p:spPr>
            <a:xfrm>
              <a:off x="8430900" y="3901450"/>
              <a:ext cx="7131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7268100" y="4905375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0" y="3901450"/>
              <a:ext cx="400200" cy="6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0" y="460065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5647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27" name="Google Shape;727;p21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8" name="Google Shape;728;p21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29" name="Google Shape;729;p21"/>
          <p:cNvGrpSpPr/>
          <p:nvPr/>
        </p:nvGrpSpPr>
        <p:grpSpPr>
          <a:xfrm>
            <a:off x="0" y="-150"/>
            <a:ext cx="9144000" cy="5143725"/>
            <a:chOff x="0" y="-150"/>
            <a:chExt cx="9144000" cy="5143725"/>
          </a:xfrm>
        </p:grpSpPr>
        <p:sp>
          <p:nvSpPr>
            <p:cNvPr id="730" name="Google Shape;730;p21"/>
            <p:cNvSpPr/>
            <p:nvPr/>
          </p:nvSpPr>
          <p:spPr>
            <a:xfrm>
              <a:off x="8839200" y="-150"/>
              <a:ext cx="3048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7981800" y="4905300"/>
              <a:ext cx="11622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0" y="4010025"/>
              <a:ext cx="713100" cy="1133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713225" y="4604175"/>
              <a:ext cx="713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34" name="Google Shape;734;p21"/>
          <p:cNvGrpSpPr/>
          <p:nvPr/>
        </p:nvGrpSpPr>
        <p:grpSpPr>
          <a:xfrm>
            <a:off x="8430775" y="539511"/>
            <a:ext cx="1146900" cy="1146900"/>
            <a:chOff x="-428850" y="4206261"/>
            <a:chExt cx="1146900" cy="1146900"/>
          </a:xfrm>
        </p:grpSpPr>
        <p:sp>
          <p:nvSpPr>
            <p:cNvPr id="735" name="Google Shape;735;p21"/>
            <p:cNvSpPr/>
            <p:nvPr/>
          </p:nvSpPr>
          <p:spPr>
            <a:xfrm flipH="1">
              <a:off x="-428850" y="420626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736" name="Google Shape;736;p21"/>
            <p:cNvGrpSpPr/>
            <p:nvPr/>
          </p:nvGrpSpPr>
          <p:grpSpPr>
            <a:xfrm>
              <a:off x="-23745" y="4532818"/>
              <a:ext cx="336674" cy="493781"/>
              <a:chOff x="3263636" y="4354342"/>
              <a:chExt cx="274187" cy="400926"/>
            </a:xfrm>
          </p:grpSpPr>
          <p:sp>
            <p:nvSpPr>
              <p:cNvPr id="737" name="Google Shape;737;p21"/>
              <p:cNvSpPr/>
              <p:nvPr/>
            </p:nvSpPr>
            <p:spPr>
              <a:xfrm>
                <a:off x="3354583" y="4621350"/>
                <a:ext cx="100818" cy="112174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3250" extrusionOk="0">
                    <a:moveTo>
                      <a:pt x="1462" y="0"/>
                    </a:moveTo>
                    <a:cubicBezTo>
                      <a:pt x="1435" y="0"/>
                      <a:pt x="1409" y="3"/>
                      <a:pt x="1385" y="8"/>
                    </a:cubicBezTo>
                    <a:cubicBezTo>
                      <a:pt x="1385" y="8"/>
                      <a:pt x="1" y="160"/>
                      <a:pt x="21" y="1039"/>
                    </a:cubicBezTo>
                    <a:cubicBezTo>
                      <a:pt x="41" y="1883"/>
                      <a:pt x="628" y="3249"/>
                      <a:pt x="1391" y="3249"/>
                    </a:cubicBezTo>
                    <a:cubicBezTo>
                      <a:pt x="1422" y="3249"/>
                      <a:pt x="1454" y="3247"/>
                      <a:pt x="1486" y="3242"/>
                    </a:cubicBezTo>
                    <a:cubicBezTo>
                      <a:pt x="2285" y="3131"/>
                      <a:pt x="2881" y="2070"/>
                      <a:pt x="2902" y="1373"/>
                    </a:cubicBezTo>
                    <a:cubicBezTo>
                      <a:pt x="2921" y="723"/>
                      <a:pt x="1937" y="0"/>
                      <a:pt x="1462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>
                <a:off x="3363936" y="4635087"/>
                <a:ext cx="73724" cy="80316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327" extrusionOk="0">
                    <a:moveTo>
                      <a:pt x="1028" y="0"/>
                    </a:moveTo>
                    <a:cubicBezTo>
                      <a:pt x="610" y="0"/>
                      <a:pt x="1" y="172"/>
                      <a:pt x="23" y="1065"/>
                    </a:cubicBezTo>
                    <a:cubicBezTo>
                      <a:pt x="33" y="1409"/>
                      <a:pt x="285" y="1905"/>
                      <a:pt x="548" y="2116"/>
                    </a:cubicBezTo>
                    <a:cubicBezTo>
                      <a:pt x="725" y="2258"/>
                      <a:pt x="905" y="2326"/>
                      <a:pt x="1087" y="2326"/>
                    </a:cubicBezTo>
                    <a:cubicBezTo>
                      <a:pt x="1269" y="2326"/>
                      <a:pt x="1453" y="2258"/>
                      <a:pt x="1640" y="2127"/>
                    </a:cubicBezTo>
                    <a:cubicBezTo>
                      <a:pt x="1954" y="1905"/>
                      <a:pt x="2136" y="1500"/>
                      <a:pt x="2136" y="1126"/>
                    </a:cubicBezTo>
                    <a:cubicBezTo>
                      <a:pt x="2136" y="631"/>
                      <a:pt x="1842" y="206"/>
                      <a:pt x="1377" y="45"/>
                    </a:cubicBezTo>
                    <a:cubicBezTo>
                      <a:pt x="1319" y="25"/>
                      <a:pt x="1187" y="0"/>
                      <a:pt x="1028" y="0"/>
                    </a:cubicBezTo>
                    <a:close/>
                  </a:path>
                </a:pathLst>
              </a:custGeom>
              <a:solidFill>
                <a:srgbClr val="4F2E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3263636" y="4560879"/>
                <a:ext cx="132158" cy="84044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2435" extrusionOk="0">
                    <a:moveTo>
                      <a:pt x="2616" y="1"/>
                    </a:moveTo>
                    <a:cubicBezTo>
                      <a:pt x="2312" y="1"/>
                      <a:pt x="2070" y="243"/>
                      <a:pt x="2070" y="243"/>
                    </a:cubicBezTo>
                    <a:lnTo>
                      <a:pt x="1675" y="708"/>
                    </a:lnTo>
                    <a:cubicBezTo>
                      <a:pt x="1675" y="708"/>
                      <a:pt x="311" y="2195"/>
                      <a:pt x="139" y="2296"/>
                    </a:cubicBezTo>
                    <a:cubicBezTo>
                      <a:pt x="1" y="2380"/>
                      <a:pt x="118" y="2435"/>
                      <a:pt x="236" y="2435"/>
                    </a:cubicBezTo>
                    <a:cubicBezTo>
                      <a:pt x="274" y="2435"/>
                      <a:pt x="312" y="2429"/>
                      <a:pt x="341" y="2417"/>
                    </a:cubicBezTo>
                    <a:cubicBezTo>
                      <a:pt x="462" y="2377"/>
                      <a:pt x="1918" y="931"/>
                      <a:pt x="2211" y="436"/>
                    </a:cubicBezTo>
                    <a:cubicBezTo>
                      <a:pt x="2211" y="436"/>
                      <a:pt x="2605" y="315"/>
                      <a:pt x="2636" y="243"/>
                    </a:cubicBezTo>
                    <a:cubicBezTo>
                      <a:pt x="2636" y="243"/>
                      <a:pt x="3287" y="868"/>
                      <a:pt x="3550" y="868"/>
                    </a:cubicBezTo>
                    <a:cubicBezTo>
                      <a:pt x="3567" y="868"/>
                      <a:pt x="3582" y="866"/>
                      <a:pt x="3596" y="860"/>
                    </a:cubicBezTo>
                    <a:cubicBezTo>
                      <a:pt x="3829" y="769"/>
                      <a:pt x="3535" y="668"/>
                      <a:pt x="3535" y="668"/>
                    </a:cubicBezTo>
                    <a:cubicBezTo>
                      <a:pt x="3535" y="668"/>
                      <a:pt x="2919" y="1"/>
                      <a:pt x="2616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3405527" y="4554977"/>
                <a:ext cx="132296" cy="84182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2439" extrusionOk="0">
                    <a:moveTo>
                      <a:pt x="1203" y="0"/>
                    </a:moveTo>
                    <a:cubicBezTo>
                      <a:pt x="900" y="0"/>
                      <a:pt x="284" y="667"/>
                      <a:pt x="284" y="667"/>
                    </a:cubicBezTo>
                    <a:cubicBezTo>
                      <a:pt x="284" y="667"/>
                      <a:pt x="1" y="769"/>
                      <a:pt x="223" y="859"/>
                    </a:cubicBezTo>
                    <a:cubicBezTo>
                      <a:pt x="237" y="865"/>
                      <a:pt x="253" y="867"/>
                      <a:pt x="271" y="867"/>
                    </a:cubicBezTo>
                    <a:cubicBezTo>
                      <a:pt x="542" y="867"/>
                      <a:pt x="1193" y="243"/>
                      <a:pt x="1193" y="243"/>
                    </a:cubicBezTo>
                    <a:cubicBezTo>
                      <a:pt x="1223" y="313"/>
                      <a:pt x="1618" y="435"/>
                      <a:pt x="1618" y="435"/>
                    </a:cubicBezTo>
                    <a:cubicBezTo>
                      <a:pt x="1901" y="940"/>
                      <a:pt x="3357" y="2375"/>
                      <a:pt x="3478" y="2426"/>
                    </a:cubicBezTo>
                    <a:cubicBezTo>
                      <a:pt x="3504" y="2435"/>
                      <a:pt x="3537" y="2439"/>
                      <a:pt x="3571" y="2439"/>
                    </a:cubicBezTo>
                    <a:cubicBezTo>
                      <a:pt x="3695" y="2439"/>
                      <a:pt x="3833" y="2384"/>
                      <a:pt x="3690" y="2305"/>
                    </a:cubicBezTo>
                    <a:cubicBezTo>
                      <a:pt x="3508" y="2193"/>
                      <a:pt x="2144" y="708"/>
                      <a:pt x="2144" y="708"/>
                    </a:cubicBezTo>
                    <a:lnTo>
                      <a:pt x="1749" y="243"/>
                    </a:lnTo>
                    <a:cubicBezTo>
                      <a:pt x="1749" y="243"/>
                      <a:pt x="1506" y="0"/>
                      <a:pt x="1203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3383921" y="4601780"/>
                <a:ext cx="46768" cy="37967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100" extrusionOk="0">
                    <a:moveTo>
                      <a:pt x="646" y="1"/>
                    </a:moveTo>
                    <a:cubicBezTo>
                      <a:pt x="620" y="1"/>
                      <a:pt x="594" y="3"/>
                      <a:pt x="566" y="9"/>
                    </a:cubicBezTo>
                    <a:cubicBezTo>
                      <a:pt x="566" y="9"/>
                      <a:pt x="527" y="3"/>
                      <a:pt x="469" y="3"/>
                    </a:cubicBezTo>
                    <a:cubicBezTo>
                      <a:pt x="313" y="3"/>
                      <a:pt x="24" y="46"/>
                      <a:pt x="10" y="363"/>
                    </a:cubicBezTo>
                    <a:cubicBezTo>
                      <a:pt x="1" y="769"/>
                      <a:pt x="270" y="1099"/>
                      <a:pt x="710" y="1099"/>
                    </a:cubicBezTo>
                    <a:cubicBezTo>
                      <a:pt x="751" y="1099"/>
                      <a:pt x="794" y="1097"/>
                      <a:pt x="839" y="1091"/>
                    </a:cubicBezTo>
                    <a:cubicBezTo>
                      <a:pt x="1354" y="1010"/>
                      <a:pt x="1092" y="262"/>
                      <a:pt x="1092" y="262"/>
                    </a:cubicBezTo>
                    <a:cubicBezTo>
                      <a:pt x="1092" y="262"/>
                      <a:pt x="915" y="1"/>
                      <a:pt x="646" y="1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1"/>
              <p:cNvSpPr/>
              <p:nvPr/>
            </p:nvSpPr>
            <p:spPr>
              <a:xfrm>
                <a:off x="3296494" y="4608338"/>
                <a:ext cx="96159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4257" extrusionOk="0">
                    <a:moveTo>
                      <a:pt x="2654" y="0"/>
                    </a:moveTo>
                    <a:cubicBezTo>
                      <a:pt x="2654" y="0"/>
                      <a:pt x="1846" y="415"/>
                      <a:pt x="1714" y="658"/>
                    </a:cubicBezTo>
                    <a:cubicBezTo>
                      <a:pt x="1572" y="901"/>
                      <a:pt x="1118" y="1790"/>
                      <a:pt x="1118" y="1790"/>
                    </a:cubicBezTo>
                    <a:cubicBezTo>
                      <a:pt x="1118" y="1790"/>
                      <a:pt x="673" y="2790"/>
                      <a:pt x="653" y="2831"/>
                    </a:cubicBezTo>
                    <a:cubicBezTo>
                      <a:pt x="642" y="2882"/>
                      <a:pt x="96" y="4216"/>
                      <a:pt x="16" y="4246"/>
                    </a:cubicBezTo>
                    <a:cubicBezTo>
                      <a:pt x="0" y="4253"/>
                      <a:pt x="6" y="4256"/>
                      <a:pt x="24" y="4256"/>
                    </a:cubicBezTo>
                    <a:cubicBezTo>
                      <a:pt x="90" y="4256"/>
                      <a:pt x="322" y="4208"/>
                      <a:pt x="370" y="4075"/>
                    </a:cubicBezTo>
                    <a:cubicBezTo>
                      <a:pt x="430" y="3913"/>
                      <a:pt x="1118" y="2245"/>
                      <a:pt x="1118" y="2245"/>
                    </a:cubicBezTo>
                    <a:lnTo>
                      <a:pt x="1593" y="1264"/>
                    </a:lnTo>
                    <a:cubicBezTo>
                      <a:pt x="1593" y="1264"/>
                      <a:pt x="1876" y="698"/>
                      <a:pt x="1926" y="688"/>
                    </a:cubicBezTo>
                    <a:cubicBezTo>
                      <a:pt x="1967" y="668"/>
                      <a:pt x="2725" y="274"/>
                      <a:pt x="2755" y="203"/>
                    </a:cubicBezTo>
                    <a:cubicBezTo>
                      <a:pt x="2785" y="122"/>
                      <a:pt x="2654" y="0"/>
                      <a:pt x="2654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1"/>
              <p:cNvSpPr/>
              <p:nvPr/>
            </p:nvSpPr>
            <p:spPr>
              <a:xfrm>
                <a:off x="3412499" y="4608683"/>
                <a:ext cx="96193" cy="14658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247" extrusionOk="0">
                    <a:moveTo>
                      <a:pt x="132" y="1"/>
                    </a:moveTo>
                    <a:cubicBezTo>
                      <a:pt x="132" y="1"/>
                      <a:pt x="1" y="122"/>
                      <a:pt x="31" y="193"/>
                    </a:cubicBezTo>
                    <a:cubicBezTo>
                      <a:pt x="62" y="274"/>
                      <a:pt x="810" y="668"/>
                      <a:pt x="860" y="678"/>
                    </a:cubicBezTo>
                    <a:cubicBezTo>
                      <a:pt x="900" y="698"/>
                      <a:pt x="1194" y="1254"/>
                      <a:pt x="1194" y="1254"/>
                    </a:cubicBezTo>
                    <a:lnTo>
                      <a:pt x="1659" y="2245"/>
                    </a:lnTo>
                    <a:cubicBezTo>
                      <a:pt x="1659" y="2245"/>
                      <a:pt x="2356" y="3903"/>
                      <a:pt x="2416" y="4074"/>
                    </a:cubicBezTo>
                    <a:cubicBezTo>
                      <a:pt x="2464" y="4200"/>
                      <a:pt x="2694" y="4247"/>
                      <a:pt x="2761" y="4247"/>
                    </a:cubicBezTo>
                    <a:cubicBezTo>
                      <a:pt x="2780" y="4247"/>
                      <a:pt x="2786" y="4243"/>
                      <a:pt x="2771" y="4236"/>
                    </a:cubicBezTo>
                    <a:cubicBezTo>
                      <a:pt x="2690" y="4206"/>
                      <a:pt x="2144" y="2881"/>
                      <a:pt x="2133" y="2831"/>
                    </a:cubicBezTo>
                    <a:cubicBezTo>
                      <a:pt x="2113" y="2791"/>
                      <a:pt x="1659" y="1790"/>
                      <a:pt x="1659" y="1790"/>
                    </a:cubicBezTo>
                    <a:cubicBezTo>
                      <a:pt x="1659" y="1790"/>
                      <a:pt x="1203" y="891"/>
                      <a:pt x="1072" y="648"/>
                    </a:cubicBezTo>
                    <a:cubicBezTo>
                      <a:pt x="931" y="40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3387407" y="4531576"/>
                <a:ext cx="28268" cy="25161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29" extrusionOk="0">
                    <a:moveTo>
                      <a:pt x="818" y="1"/>
                    </a:moveTo>
                    <a:lnTo>
                      <a:pt x="0" y="41"/>
                    </a:lnTo>
                    <a:lnTo>
                      <a:pt x="162" y="607"/>
                    </a:lnTo>
                    <a:lnTo>
                      <a:pt x="728" y="728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3366111" y="4547971"/>
                <a:ext cx="67442" cy="5953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1725" extrusionOk="0">
                    <a:moveTo>
                      <a:pt x="1084" y="0"/>
                    </a:moveTo>
                    <a:cubicBezTo>
                      <a:pt x="1052" y="0"/>
                      <a:pt x="1021" y="4"/>
                      <a:pt x="991" y="11"/>
                    </a:cubicBezTo>
                    <a:cubicBezTo>
                      <a:pt x="647" y="82"/>
                      <a:pt x="243" y="183"/>
                      <a:pt x="213" y="446"/>
                    </a:cubicBezTo>
                    <a:cubicBezTo>
                      <a:pt x="213" y="446"/>
                      <a:pt x="0" y="1648"/>
                      <a:pt x="981" y="1720"/>
                    </a:cubicBezTo>
                    <a:cubicBezTo>
                      <a:pt x="1022" y="1723"/>
                      <a:pt x="1061" y="1725"/>
                      <a:pt x="1098" y="1725"/>
                    </a:cubicBezTo>
                    <a:cubicBezTo>
                      <a:pt x="1954" y="1725"/>
                      <a:pt x="1868" y="869"/>
                      <a:pt x="1820" y="608"/>
                    </a:cubicBezTo>
                    <a:cubicBezTo>
                      <a:pt x="1783" y="358"/>
                      <a:pt x="1410" y="0"/>
                      <a:pt x="1084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3392273" y="4466688"/>
                <a:ext cx="23056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49" extrusionOk="0">
                    <a:moveTo>
                      <a:pt x="637" y="1"/>
                    </a:moveTo>
                    <a:lnTo>
                      <a:pt x="21" y="21"/>
                    </a:lnTo>
                    <a:lnTo>
                      <a:pt x="1" y="749"/>
                    </a:lnTo>
                    <a:lnTo>
                      <a:pt x="668" y="728"/>
                    </a:lnTo>
                    <a:lnTo>
                      <a:pt x="637" y="1"/>
                    </a:ln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3397485" y="4421197"/>
                <a:ext cx="112657" cy="10713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104" extrusionOk="0">
                    <a:moveTo>
                      <a:pt x="3236" y="1"/>
                    </a:moveTo>
                    <a:cubicBezTo>
                      <a:pt x="3234" y="1"/>
                      <a:pt x="3230" y="2"/>
                      <a:pt x="3226" y="4"/>
                    </a:cubicBezTo>
                    <a:cubicBezTo>
                      <a:pt x="2983" y="156"/>
                      <a:pt x="2770" y="510"/>
                      <a:pt x="2700" y="591"/>
                    </a:cubicBezTo>
                    <a:cubicBezTo>
                      <a:pt x="2639" y="672"/>
                      <a:pt x="1346" y="2390"/>
                      <a:pt x="1346" y="2390"/>
                    </a:cubicBezTo>
                    <a:cubicBezTo>
                      <a:pt x="1346" y="2390"/>
                      <a:pt x="1220" y="2599"/>
                      <a:pt x="1121" y="2599"/>
                    </a:cubicBezTo>
                    <a:cubicBezTo>
                      <a:pt x="1111" y="2599"/>
                      <a:pt x="1102" y="2597"/>
                      <a:pt x="1092" y="2592"/>
                    </a:cubicBezTo>
                    <a:cubicBezTo>
                      <a:pt x="1080" y="2586"/>
                      <a:pt x="1067" y="2583"/>
                      <a:pt x="1053" y="2583"/>
                    </a:cubicBezTo>
                    <a:cubicBezTo>
                      <a:pt x="950" y="2583"/>
                      <a:pt x="809" y="2724"/>
                      <a:pt x="809" y="2724"/>
                    </a:cubicBezTo>
                    <a:cubicBezTo>
                      <a:pt x="809" y="2724"/>
                      <a:pt x="1" y="2744"/>
                      <a:pt x="567" y="3047"/>
                    </a:cubicBezTo>
                    <a:cubicBezTo>
                      <a:pt x="644" y="3087"/>
                      <a:pt x="718" y="3104"/>
                      <a:pt x="789" y="3104"/>
                    </a:cubicBezTo>
                    <a:cubicBezTo>
                      <a:pt x="1246" y="3104"/>
                      <a:pt x="1559" y="2390"/>
                      <a:pt x="1629" y="2320"/>
                    </a:cubicBezTo>
                    <a:cubicBezTo>
                      <a:pt x="1710" y="2239"/>
                      <a:pt x="2417" y="1298"/>
                      <a:pt x="2417" y="1298"/>
                    </a:cubicBezTo>
                    <a:cubicBezTo>
                      <a:pt x="2417" y="1298"/>
                      <a:pt x="3033" y="480"/>
                      <a:pt x="3175" y="177"/>
                    </a:cubicBezTo>
                    <a:cubicBezTo>
                      <a:pt x="3203" y="130"/>
                      <a:pt x="3264" y="1"/>
                      <a:pt x="3236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3292214" y="4421197"/>
                <a:ext cx="112657" cy="10713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104" extrusionOk="0">
                    <a:moveTo>
                      <a:pt x="28" y="1"/>
                    </a:moveTo>
                    <a:cubicBezTo>
                      <a:pt x="1" y="1"/>
                      <a:pt x="61" y="130"/>
                      <a:pt x="89" y="177"/>
                    </a:cubicBezTo>
                    <a:cubicBezTo>
                      <a:pt x="231" y="480"/>
                      <a:pt x="847" y="1298"/>
                      <a:pt x="847" y="1298"/>
                    </a:cubicBezTo>
                    <a:cubicBezTo>
                      <a:pt x="847" y="1298"/>
                      <a:pt x="1545" y="2239"/>
                      <a:pt x="1636" y="2320"/>
                    </a:cubicBezTo>
                    <a:cubicBezTo>
                      <a:pt x="1706" y="2390"/>
                      <a:pt x="2018" y="3104"/>
                      <a:pt x="2468" y="3104"/>
                    </a:cubicBezTo>
                    <a:cubicBezTo>
                      <a:pt x="2538" y="3104"/>
                      <a:pt x="2611" y="3087"/>
                      <a:pt x="2687" y="3047"/>
                    </a:cubicBezTo>
                    <a:cubicBezTo>
                      <a:pt x="3263" y="2744"/>
                      <a:pt x="2455" y="2724"/>
                      <a:pt x="2455" y="2724"/>
                    </a:cubicBezTo>
                    <a:cubicBezTo>
                      <a:pt x="2455" y="2724"/>
                      <a:pt x="2314" y="2583"/>
                      <a:pt x="2212" y="2583"/>
                    </a:cubicBezTo>
                    <a:cubicBezTo>
                      <a:pt x="2197" y="2583"/>
                      <a:pt x="2184" y="2586"/>
                      <a:pt x="2172" y="2592"/>
                    </a:cubicBezTo>
                    <a:cubicBezTo>
                      <a:pt x="2163" y="2597"/>
                      <a:pt x="2153" y="2599"/>
                      <a:pt x="2143" y="2599"/>
                    </a:cubicBezTo>
                    <a:cubicBezTo>
                      <a:pt x="2044" y="2599"/>
                      <a:pt x="1919" y="2390"/>
                      <a:pt x="1919" y="2390"/>
                    </a:cubicBezTo>
                    <a:cubicBezTo>
                      <a:pt x="1919" y="2390"/>
                      <a:pt x="625" y="672"/>
                      <a:pt x="554" y="591"/>
                    </a:cubicBezTo>
                    <a:cubicBezTo>
                      <a:pt x="494" y="510"/>
                      <a:pt x="271" y="156"/>
                      <a:pt x="39" y="4"/>
                    </a:cubicBezTo>
                    <a:cubicBezTo>
                      <a:pt x="34" y="2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3354928" y="4383334"/>
                <a:ext cx="87944" cy="93501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2709" extrusionOk="0">
                    <a:moveTo>
                      <a:pt x="1153" y="0"/>
                    </a:moveTo>
                    <a:cubicBezTo>
                      <a:pt x="1153" y="0"/>
                      <a:pt x="294" y="263"/>
                      <a:pt x="72" y="1051"/>
                    </a:cubicBezTo>
                    <a:cubicBezTo>
                      <a:pt x="11" y="1283"/>
                      <a:pt x="1" y="1557"/>
                      <a:pt x="81" y="1890"/>
                    </a:cubicBezTo>
                    <a:cubicBezTo>
                      <a:pt x="247" y="2530"/>
                      <a:pt x="532" y="2708"/>
                      <a:pt x="797" y="2708"/>
                    </a:cubicBezTo>
                    <a:cubicBezTo>
                      <a:pt x="1132" y="2708"/>
                      <a:pt x="1436" y="2426"/>
                      <a:pt x="1436" y="2426"/>
                    </a:cubicBezTo>
                    <a:cubicBezTo>
                      <a:pt x="1436" y="2426"/>
                      <a:pt x="1664" y="2696"/>
                      <a:pt x="1917" y="2696"/>
                    </a:cubicBezTo>
                    <a:cubicBezTo>
                      <a:pt x="2131" y="2696"/>
                      <a:pt x="2362" y="2502"/>
                      <a:pt x="2487" y="1789"/>
                    </a:cubicBezTo>
                    <a:cubicBezTo>
                      <a:pt x="2548" y="1486"/>
                      <a:pt x="2528" y="1233"/>
                      <a:pt x="2467" y="1021"/>
                    </a:cubicBezTo>
                    <a:cubicBezTo>
                      <a:pt x="2194" y="151"/>
                      <a:pt x="1153" y="0"/>
                      <a:pt x="1153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3376914" y="4365524"/>
                <a:ext cx="18051" cy="2074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01" extrusionOk="0">
                    <a:moveTo>
                      <a:pt x="253" y="0"/>
                    </a:moveTo>
                    <a:cubicBezTo>
                      <a:pt x="1" y="193"/>
                      <a:pt x="243" y="597"/>
                      <a:pt x="243" y="597"/>
                    </a:cubicBezTo>
                    <a:cubicBezTo>
                      <a:pt x="243" y="597"/>
                      <a:pt x="292" y="600"/>
                      <a:pt x="346" y="600"/>
                    </a:cubicBezTo>
                    <a:cubicBezTo>
                      <a:pt x="428" y="600"/>
                      <a:pt x="522" y="593"/>
                      <a:pt x="486" y="556"/>
                    </a:cubicBezTo>
                    <a:cubicBezTo>
                      <a:pt x="425" y="496"/>
                      <a:pt x="496" y="324"/>
                      <a:pt x="496" y="324"/>
                    </a:cubicBezTo>
                    <a:lnTo>
                      <a:pt x="496" y="324"/>
                    </a:lnTo>
                    <a:cubicBezTo>
                      <a:pt x="496" y="324"/>
                      <a:pt x="476" y="337"/>
                      <a:pt x="450" y="337"/>
                    </a:cubicBezTo>
                    <a:cubicBezTo>
                      <a:pt x="430" y="337"/>
                      <a:pt x="406" y="329"/>
                      <a:pt x="385" y="303"/>
                    </a:cubicBezTo>
                    <a:cubicBezTo>
                      <a:pt x="324" y="243"/>
                      <a:pt x="405" y="162"/>
                      <a:pt x="405" y="162"/>
                    </a:cubicBezTo>
                    <a:lnTo>
                      <a:pt x="405" y="162"/>
                    </a:lnTo>
                    <a:cubicBezTo>
                      <a:pt x="405" y="162"/>
                      <a:pt x="393" y="171"/>
                      <a:pt x="369" y="171"/>
                    </a:cubicBezTo>
                    <a:cubicBezTo>
                      <a:pt x="349" y="171"/>
                      <a:pt x="321" y="165"/>
                      <a:pt x="284" y="142"/>
                    </a:cubicBezTo>
                    <a:cubicBezTo>
                      <a:pt x="203" y="91"/>
                      <a:pt x="253" y="0"/>
                      <a:pt x="253" y="0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3402524" y="4365524"/>
                <a:ext cx="18017" cy="2074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601" extrusionOk="0">
                    <a:moveTo>
                      <a:pt x="270" y="0"/>
                    </a:moveTo>
                    <a:cubicBezTo>
                      <a:pt x="270" y="0"/>
                      <a:pt x="320" y="91"/>
                      <a:pt x="239" y="142"/>
                    </a:cubicBezTo>
                    <a:cubicBezTo>
                      <a:pt x="202" y="165"/>
                      <a:pt x="174" y="171"/>
                      <a:pt x="154" y="171"/>
                    </a:cubicBezTo>
                    <a:cubicBezTo>
                      <a:pt x="130" y="171"/>
                      <a:pt x="118" y="162"/>
                      <a:pt x="118" y="162"/>
                    </a:cubicBezTo>
                    <a:lnTo>
                      <a:pt x="118" y="162"/>
                    </a:lnTo>
                    <a:cubicBezTo>
                      <a:pt x="118" y="162"/>
                      <a:pt x="189" y="243"/>
                      <a:pt x="138" y="303"/>
                    </a:cubicBezTo>
                    <a:cubicBezTo>
                      <a:pt x="116" y="329"/>
                      <a:pt x="93" y="337"/>
                      <a:pt x="73" y="337"/>
                    </a:cubicBezTo>
                    <a:cubicBezTo>
                      <a:pt x="47" y="337"/>
                      <a:pt x="27" y="324"/>
                      <a:pt x="27" y="324"/>
                    </a:cubicBezTo>
                    <a:lnTo>
                      <a:pt x="27" y="324"/>
                    </a:lnTo>
                    <a:cubicBezTo>
                      <a:pt x="27" y="324"/>
                      <a:pt x="97" y="496"/>
                      <a:pt x="37" y="556"/>
                    </a:cubicBezTo>
                    <a:cubicBezTo>
                      <a:pt x="0" y="593"/>
                      <a:pt x="95" y="600"/>
                      <a:pt x="176" y="600"/>
                    </a:cubicBezTo>
                    <a:cubicBezTo>
                      <a:pt x="231" y="600"/>
                      <a:pt x="279" y="597"/>
                      <a:pt x="279" y="597"/>
                    </a:cubicBezTo>
                    <a:cubicBezTo>
                      <a:pt x="279" y="597"/>
                      <a:pt x="522" y="193"/>
                      <a:pt x="270" y="0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3365386" y="4400039"/>
                <a:ext cx="17499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507" h="653" extrusionOk="0">
                    <a:moveTo>
                      <a:pt x="323" y="1"/>
                    </a:moveTo>
                    <a:cubicBezTo>
                      <a:pt x="320" y="1"/>
                      <a:pt x="317" y="1"/>
                      <a:pt x="315" y="1"/>
                    </a:cubicBezTo>
                    <a:cubicBezTo>
                      <a:pt x="315" y="1"/>
                      <a:pt x="32" y="132"/>
                      <a:pt x="21" y="355"/>
                    </a:cubicBezTo>
                    <a:cubicBezTo>
                      <a:pt x="1" y="577"/>
                      <a:pt x="82" y="617"/>
                      <a:pt x="173" y="648"/>
                    </a:cubicBezTo>
                    <a:cubicBezTo>
                      <a:pt x="182" y="651"/>
                      <a:pt x="192" y="652"/>
                      <a:pt x="203" y="652"/>
                    </a:cubicBezTo>
                    <a:cubicBezTo>
                      <a:pt x="305" y="652"/>
                      <a:pt x="487" y="534"/>
                      <a:pt x="497" y="415"/>
                    </a:cubicBezTo>
                    <a:cubicBezTo>
                      <a:pt x="506" y="287"/>
                      <a:pt x="477" y="1"/>
                      <a:pt x="323" y="1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3412844" y="4400039"/>
                <a:ext cx="17154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53" extrusionOk="0">
                    <a:moveTo>
                      <a:pt x="175" y="1"/>
                    </a:moveTo>
                    <a:cubicBezTo>
                      <a:pt x="30" y="1"/>
                      <a:pt x="1" y="287"/>
                      <a:pt x="11" y="415"/>
                    </a:cubicBezTo>
                    <a:cubicBezTo>
                      <a:pt x="20" y="534"/>
                      <a:pt x="202" y="652"/>
                      <a:pt x="304" y="652"/>
                    </a:cubicBezTo>
                    <a:cubicBezTo>
                      <a:pt x="315" y="652"/>
                      <a:pt x="326" y="651"/>
                      <a:pt x="335" y="648"/>
                    </a:cubicBezTo>
                    <a:cubicBezTo>
                      <a:pt x="415" y="617"/>
                      <a:pt x="496" y="577"/>
                      <a:pt x="486" y="355"/>
                    </a:cubicBezTo>
                    <a:cubicBezTo>
                      <a:pt x="476" y="132"/>
                      <a:pt x="183" y="1"/>
                      <a:pt x="183" y="1"/>
                    </a:cubicBezTo>
                    <a:cubicBezTo>
                      <a:pt x="180" y="1"/>
                      <a:pt x="177" y="1"/>
                      <a:pt x="175" y="1"/>
                    </a:cubicBezTo>
                    <a:close/>
                  </a:path>
                </a:pathLst>
              </a:custGeom>
              <a:solidFill>
                <a:srgbClr val="220C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3435175" y="4354342"/>
                <a:ext cx="42971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2015" extrusionOk="0">
                    <a:moveTo>
                      <a:pt x="459" y="0"/>
                    </a:moveTo>
                    <a:cubicBezTo>
                      <a:pt x="454" y="0"/>
                      <a:pt x="450" y="1"/>
                      <a:pt x="445" y="1"/>
                    </a:cubicBezTo>
                    <a:cubicBezTo>
                      <a:pt x="102" y="21"/>
                      <a:pt x="486" y="739"/>
                      <a:pt x="486" y="739"/>
                    </a:cubicBezTo>
                    <a:lnTo>
                      <a:pt x="991" y="1467"/>
                    </a:lnTo>
                    <a:cubicBezTo>
                      <a:pt x="991" y="1467"/>
                      <a:pt x="1032" y="1658"/>
                      <a:pt x="890" y="1840"/>
                    </a:cubicBezTo>
                    <a:cubicBezTo>
                      <a:pt x="830" y="1908"/>
                      <a:pt x="679" y="1929"/>
                      <a:pt x="517" y="1929"/>
                    </a:cubicBezTo>
                    <a:cubicBezTo>
                      <a:pt x="271" y="1929"/>
                      <a:pt x="0" y="1881"/>
                      <a:pt x="0" y="1881"/>
                    </a:cubicBezTo>
                    <a:lnTo>
                      <a:pt x="0" y="1972"/>
                    </a:lnTo>
                    <a:cubicBezTo>
                      <a:pt x="229" y="2002"/>
                      <a:pt x="405" y="2015"/>
                      <a:pt x="541" y="2015"/>
                    </a:cubicBezTo>
                    <a:cubicBezTo>
                      <a:pt x="1133" y="2015"/>
                      <a:pt x="969" y="1777"/>
                      <a:pt x="1092" y="1719"/>
                    </a:cubicBezTo>
                    <a:cubicBezTo>
                      <a:pt x="1244" y="1649"/>
                      <a:pt x="1062" y="1285"/>
                      <a:pt x="910" y="1113"/>
                    </a:cubicBezTo>
                    <a:cubicBezTo>
                      <a:pt x="769" y="931"/>
                      <a:pt x="698" y="627"/>
                      <a:pt x="698" y="627"/>
                    </a:cubicBezTo>
                    <a:cubicBezTo>
                      <a:pt x="748" y="348"/>
                      <a:pt x="778" y="0"/>
                      <a:pt x="459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3326004" y="4354342"/>
                <a:ext cx="42592" cy="6954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2015" extrusionOk="0">
                    <a:moveTo>
                      <a:pt x="784" y="0"/>
                    </a:moveTo>
                    <a:cubicBezTo>
                      <a:pt x="455" y="0"/>
                      <a:pt x="486" y="348"/>
                      <a:pt x="546" y="627"/>
                    </a:cubicBezTo>
                    <a:cubicBezTo>
                      <a:pt x="546" y="627"/>
                      <a:pt x="465" y="931"/>
                      <a:pt x="323" y="1113"/>
                    </a:cubicBezTo>
                    <a:cubicBezTo>
                      <a:pt x="171" y="1285"/>
                      <a:pt x="0" y="1649"/>
                      <a:pt x="142" y="1719"/>
                    </a:cubicBezTo>
                    <a:cubicBezTo>
                      <a:pt x="264" y="1777"/>
                      <a:pt x="100" y="2015"/>
                      <a:pt x="692" y="2015"/>
                    </a:cubicBezTo>
                    <a:cubicBezTo>
                      <a:pt x="829" y="2015"/>
                      <a:pt x="1005" y="2002"/>
                      <a:pt x="1233" y="1972"/>
                    </a:cubicBezTo>
                    <a:lnTo>
                      <a:pt x="1233" y="1881"/>
                    </a:lnTo>
                    <a:cubicBezTo>
                      <a:pt x="1233" y="1881"/>
                      <a:pt x="963" y="1929"/>
                      <a:pt x="718" y="1929"/>
                    </a:cubicBezTo>
                    <a:cubicBezTo>
                      <a:pt x="558" y="1929"/>
                      <a:pt x="409" y="1908"/>
                      <a:pt x="353" y="1840"/>
                    </a:cubicBezTo>
                    <a:cubicBezTo>
                      <a:pt x="202" y="1658"/>
                      <a:pt x="252" y="1467"/>
                      <a:pt x="252" y="1467"/>
                    </a:cubicBezTo>
                    <a:lnTo>
                      <a:pt x="748" y="739"/>
                    </a:lnTo>
                    <a:cubicBezTo>
                      <a:pt x="748" y="739"/>
                      <a:pt x="1132" y="21"/>
                      <a:pt x="798" y="1"/>
                    </a:cubicBezTo>
                    <a:cubicBezTo>
                      <a:pt x="794" y="1"/>
                      <a:pt x="789" y="0"/>
                      <a:pt x="784" y="0"/>
                    </a:cubicBezTo>
                    <a:close/>
                  </a:path>
                </a:pathLst>
              </a:custGeom>
              <a:solidFill>
                <a:srgbClr val="2A08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3366111" y="4485947"/>
                <a:ext cx="67477" cy="5974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1731" extrusionOk="0">
                    <a:moveTo>
                      <a:pt x="1073" y="0"/>
                    </a:moveTo>
                    <a:cubicBezTo>
                      <a:pt x="1045" y="0"/>
                      <a:pt x="1017" y="3"/>
                      <a:pt x="991" y="9"/>
                    </a:cubicBezTo>
                    <a:cubicBezTo>
                      <a:pt x="647" y="80"/>
                      <a:pt x="243" y="191"/>
                      <a:pt x="213" y="444"/>
                    </a:cubicBezTo>
                    <a:cubicBezTo>
                      <a:pt x="213" y="444"/>
                      <a:pt x="0" y="1646"/>
                      <a:pt x="981" y="1727"/>
                    </a:cubicBezTo>
                    <a:cubicBezTo>
                      <a:pt x="1017" y="1730"/>
                      <a:pt x="1052" y="1731"/>
                      <a:pt x="1085" y="1731"/>
                    </a:cubicBezTo>
                    <a:cubicBezTo>
                      <a:pt x="1954" y="1731"/>
                      <a:pt x="1869" y="868"/>
                      <a:pt x="1820" y="615"/>
                    </a:cubicBezTo>
                    <a:cubicBezTo>
                      <a:pt x="1782" y="364"/>
                      <a:pt x="1401" y="0"/>
                      <a:pt x="1073" y="0"/>
                    </a:cubicBezTo>
                    <a:close/>
                  </a:path>
                </a:pathLst>
              </a:custGeom>
              <a:solidFill>
                <a:srgbClr val="390C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7" name="Google Shape;757;p21"/>
          <p:cNvSpPr/>
          <p:nvPr/>
        </p:nvSpPr>
        <p:spPr>
          <a:xfrm rot="3788880" flipH="1">
            <a:off x="8237246" y="-56008"/>
            <a:ext cx="562557" cy="562557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138457434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60" name="Google Shape;760;p22"/>
          <p:cNvSpPr txBox="1">
            <a:spLocks noGrp="1"/>
          </p:cNvSpPr>
          <p:nvPr>
            <p:ph type="subTitle" idx="1"/>
          </p:nvPr>
        </p:nvSpPr>
        <p:spPr>
          <a:xfrm>
            <a:off x="4961832" y="2983699"/>
            <a:ext cx="2781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61" name="Google Shape;761;p22"/>
          <p:cNvSpPr txBox="1">
            <a:spLocks noGrp="1"/>
          </p:cNvSpPr>
          <p:nvPr>
            <p:ph type="subTitle" idx="2"/>
          </p:nvPr>
        </p:nvSpPr>
        <p:spPr>
          <a:xfrm>
            <a:off x="1400268" y="2983699"/>
            <a:ext cx="2781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62" name="Google Shape;762;p22"/>
          <p:cNvSpPr txBox="1">
            <a:spLocks noGrp="1"/>
          </p:cNvSpPr>
          <p:nvPr>
            <p:ph type="subTitle" idx="3"/>
          </p:nvPr>
        </p:nvSpPr>
        <p:spPr>
          <a:xfrm>
            <a:off x="1400268" y="2496075"/>
            <a:ext cx="2781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63" name="Google Shape;763;p22"/>
          <p:cNvSpPr txBox="1">
            <a:spLocks noGrp="1"/>
          </p:cNvSpPr>
          <p:nvPr>
            <p:ph type="subTitle" idx="4"/>
          </p:nvPr>
        </p:nvSpPr>
        <p:spPr>
          <a:xfrm>
            <a:off x="4961832" y="2496075"/>
            <a:ext cx="2781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64" name="Google Shape;764;p22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65" name="Google Shape;765;p22"/>
          <p:cNvGrpSpPr/>
          <p:nvPr/>
        </p:nvGrpSpPr>
        <p:grpSpPr>
          <a:xfrm>
            <a:off x="125" y="0"/>
            <a:ext cx="9149400" cy="5143500"/>
            <a:chOff x="125" y="0"/>
            <a:chExt cx="9149400" cy="5143500"/>
          </a:xfrm>
        </p:grpSpPr>
        <p:sp>
          <p:nvSpPr>
            <p:cNvPr id="766" name="Google Shape;766;p22"/>
            <p:cNvSpPr/>
            <p:nvPr/>
          </p:nvSpPr>
          <p:spPr>
            <a:xfrm>
              <a:off x="8430775" y="0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125" y="4604100"/>
              <a:ext cx="91440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8558825" y="3286200"/>
              <a:ext cx="590700" cy="185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69" name="Google Shape;769;p22"/>
          <p:cNvGrpSpPr/>
          <p:nvPr/>
        </p:nvGrpSpPr>
        <p:grpSpPr>
          <a:xfrm>
            <a:off x="-166074" y="1542157"/>
            <a:ext cx="9315589" cy="2473249"/>
            <a:chOff x="-166074" y="1542157"/>
            <a:chExt cx="9315589" cy="2473249"/>
          </a:xfrm>
        </p:grpSpPr>
        <p:sp>
          <p:nvSpPr>
            <p:cNvPr id="770" name="Google Shape;770;p22"/>
            <p:cNvSpPr/>
            <p:nvPr/>
          </p:nvSpPr>
          <p:spPr>
            <a:xfrm rot="8100000">
              <a:off x="8470428" y="1658670"/>
              <a:ext cx="562574" cy="562574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771" name="Google Shape;771;p22"/>
            <p:cNvSpPr/>
            <p:nvPr/>
          </p:nvSpPr>
          <p:spPr>
            <a:xfrm rot="-3423332">
              <a:off x="-58314" y="3344967"/>
              <a:ext cx="562680" cy="562680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772" name="Google Shape;772;p22"/>
          <p:cNvGrpSpPr/>
          <p:nvPr/>
        </p:nvGrpSpPr>
        <p:grpSpPr>
          <a:xfrm>
            <a:off x="-426900" y="3996611"/>
            <a:ext cx="1146900" cy="1146900"/>
            <a:chOff x="-426900" y="3996611"/>
            <a:chExt cx="1146900" cy="1146900"/>
          </a:xfrm>
        </p:grpSpPr>
        <p:sp>
          <p:nvSpPr>
            <p:cNvPr id="773" name="Google Shape;773;p22"/>
            <p:cNvSpPr/>
            <p:nvPr/>
          </p:nvSpPr>
          <p:spPr>
            <a:xfrm flipH="1">
              <a:off x="-426900" y="399661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774" name="Google Shape;774;p22"/>
            <p:cNvGrpSpPr/>
            <p:nvPr/>
          </p:nvGrpSpPr>
          <p:grpSpPr>
            <a:xfrm>
              <a:off x="-102911" y="4090868"/>
              <a:ext cx="499411" cy="958419"/>
              <a:chOff x="4800036" y="502606"/>
              <a:chExt cx="222277" cy="426571"/>
            </a:xfrm>
          </p:grpSpPr>
          <p:sp>
            <p:nvSpPr>
              <p:cNvPr id="775" name="Google Shape;775;p22"/>
              <p:cNvSpPr/>
              <p:nvPr/>
            </p:nvSpPr>
            <p:spPr>
              <a:xfrm>
                <a:off x="4825509" y="601388"/>
                <a:ext cx="77831" cy="320989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9300" extrusionOk="0">
                    <a:moveTo>
                      <a:pt x="0" y="0"/>
                    </a:moveTo>
                    <a:cubicBezTo>
                      <a:pt x="0" y="0"/>
                      <a:pt x="475" y="1465"/>
                      <a:pt x="617" y="2860"/>
                    </a:cubicBezTo>
                    <a:cubicBezTo>
                      <a:pt x="728" y="4003"/>
                      <a:pt x="627" y="4134"/>
                      <a:pt x="859" y="5115"/>
                    </a:cubicBezTo>
                    <a:cubicBezTo>
                      <a:pt x="1102" y="6095"/>
                      <a:pt x="1729" y="7440"/>
                      <a:pt x="1769" y="7732"/>
                    </a:cubicBezTo>
                    <a:cubicBezTo>
                      <a:pt x="1850" y="8319"/>
                      <a:pt x="1850" y="9300"/>
                      <a:pt x="1850" y="9300"/>
                    </a:cubicBezTo>
                    <a:lnTo>
                      <a:pt x="2072" y="9300"/>
                    </a:lnTo>
                    <a:cubicBezTo>
                      <a:pt x="2072" y="9300"/>
                      <a:pt x="1840" y="6378"/>
                      <a:pt x="2052" y="5104"/>
                    </a:cubicBezTo>
                    <a:cubicBezTo>
                      <a:pt x="2254" y="3841"/>
                      <a:pt x="1991" y="2729"/>
                      <a:pt x="1537" y="1829"/>
                    </a:cubicBezTo>
                    <a:cubicBezTo>
                      <a:pt x="1052" y="86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>
                <a:off x="4800036" y="608670"/>
                <a:ext cx="122494" cy="300453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870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1" y="2336"/>
                      <a:pt x="556" y="3417"/>
                    </a:cubicBezTo>
                    <a:cubicBezTo>
                      <a:pt x="1062" y="4499"/>
                      <a:pt x="1911" y="5167"/>
                      <a:pt x="2446" y="5843"/>
                    </a:cubicBezTo>
                    <a:cubicBezTo>
                      <a:pt x="2972" y="6521"/>
                      <a:pt x="3417" y="8705"/>
                      <a:pt x="3417" y="8705"/>
                    </a:cubicBezTo>
                    <a:lnTo>
                      <a:pt x="3538" y="8451"/>
                    </a:lnTo>
                    <a:cubicBezTo>
                      <a:pt x="3538" y="8451"/>
                      <a:pt x="3549" y="7764"/>
                      <a:pt x="3356" y="6925"/>
                    </a:cubicBezTo>
                    <a:cubicBezTo>
                      <a:pt x="3356" y="6925"/>
                      <a:pt x="2962" y="4944"/>
                      <a:pt x="2406" y="3761"/>
                    </a:cubicBezTo>
                    <a:cubicBezTo>
                      <a:pt x="1850" y="2579"/>
                      <a:pt x="667" y="1447"/>
                      <a:pt x="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4800036" y="608670"/>
                <a:ext cx="117593" cy="291721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845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1" y="375"/>
                      <a:pt x="202" y="739"/>
                      <a:pt x="314" y="1103"/>
                    </a:cubicBezTo>
                    <a:cubicBezTo>
                      <a:pt x="435" y="1477"/>
                      <a:pt x="566" y="1831"/>
                      <a:pt x="698" y="2195"/>
                    </a:cubicBezTo>
                    <a:cubicBezTo>
                      <a:pt x="839" y="2548"/>
                      <a:pt x="1001" y="2902"/>
                      <a:pt x="1183" y="3246"/>
                    </a:cubicBezTo>
                    <a:cubicBezTo>
                      <a:pt x="1233" y="3327"/>
                      <a:pt x="1274" y="3417"/>
                      <a:pt x="1334" y="3498"/>
                    </a:cubicBezTo>
                    <a:cubicBezTo>
                      <a:pt x="1385" y="3579"/>
                      <a:pt x="1435" y="3660"/>
                      <a:pt x="1496" y="3741"/>
                    </a:cubicBezTo>
                    <a:lnTo>
                      <a:pt x="1830" y="4206"/>
                    </a:lnTo>
                    <a:cubicBezTo>
                      <a:pt x="2062" y="4509"/>
                      <a:pt x="2275" y="4823"/>
                      <a:pt x="2457" y="5156"/>
                    </a:cubicBezTo>
                    <a:cubicBezTo>
                      <a:pt x="2639" y="5490"/>
                      <a:pt x="2780" y="5843"/>
                      <a:pt x="2902" y="6207"/>
                    </a:cubicBezTo>
                    <a:cubicBezTo>
                      <a:pt x="2931" y="6299"/>
                      <a:pt x="2962" y="6389"/>
                      <a:pt x="2982" y="6481"/>
                    </a:cubicBezTo>
                    <a:cubicBezTo>
                      <a:pt x="3003" y="6531"/>
                      <a:pt x="3012" y="6571"/>
                      <a:pt x="3023" y="6622"/>
                    </a:cubicBezTo>
                    <a:lnTo>
                      <a:pt x="3063" y="6764"/>
                    </a:lnTo>
                    <a:cubicBezTo>
                      <a:pt x="3084" y="6854"/>
                      <a:pt x="3113" y="6946"/>
                      <a:pt x="3134" y="7036"/>
                    </a:cubicBezTo>
                    <a:lnTo>
                      <a:pt x="3194" y="7319"/>
                    </a:lnTo>
                    <a:cubicBezTo>
                      <a:pt x="3225" y="7411"/>
                      <a:pt x="3235" y="7501"/>
                      <a:pt x="3255" y="7602"/>
                    </a:cubicBezTo>
                    <a:lnTo>
                      <a:pt x="3316" y="7885"/>
                    </a:lnTo>
                    <a:lnTo>
                      <a:pt x="3407" y="8451"/>
                    </a:lnTo>
                    <a:cubicBezTo>
                      <a:pt x="3387" y="8260"/>
                      <a:pt x="3367" y="8067"/>
                      <a:pt x="3336" y="7876"/>
                    </a:cubicBezTo>
                    <a:lnTo>
                      <a:pt x="3295" y="7593"/>
                    </a:lnTo>
                    <a:cubicBezTo>
                      <a:pt x="3275" y="7501"/>
                      <a:pt x="3265" y="7400"/>
                      <a:pt x="3245" y="7310"/>
                    </a:cubicBezTo>
                    <a:lnTo>
                      <a:pt x="3185" y="7027"/>
                    </a:lnTo>
                    <a:cubicBezTo>
                      <a:pt x="3174" y="6935"/>
                      <a:pt x="3144" y="6834"/>
                      <a:pt x="3124" y="6744"/>
                    </a:cubicBezTo>
                    <a:lnTo>
                      <a:pt x="3093" y="6602"/>
                    </a:lnTo>
                    <a:cubicBezTo>
                      <a:pt x="3084" y="6562"/>
                      <a:pt x="3063" y="6511"/>
                      <a:pt x="3053" y="6470"/>
                    </a:cubicBezTo>
                    <a:cubicBezTo>
                      <a:pt x="3023" y="6369"/>
                      <a:pt x="3003" y="6279"/>
                      <a:pt x="2972" y="6187"/>
                    </a:cubicBezTo>
                    <a:cubicBezTo>
                      <a:pt x="2861" y="5814"/>
                      <a:pt x="2720" y="5459"/>
                      <a:pt x="2538" y="5116"/>
                    </a:cubicBezTo>
                    <a:cubicBezTo>
                      <a:pt x="2356" y="4772"/>
                      <a:pt x="2143" y="4449"/>
                      <a:pt x="1911" y="4145"/>
                    </a:cubicBezTo>
                    <a:lnTo>
                      <a:pt x="1567" y="3680"/>
                    </a:lnTo>
                    <a:cubicBezTo>
                      <a:pt x="1516" y="3599"/>
                      <a:pt x="1466" y="3519"/>
                      <a:pt x="1406" y="3448"/>
                    </a:cubicBezTo>
                    <a:cubicBezTo>
                      <a:pt x="1355" y="3367"/>
                      <a:pt x="1314" y="3286"/>
                      <a:pt x="1264" y="3195"/>
                    </a:cubicBezTo>
                    <a:cubicBezTo>
                      <a:pt x="1082" y="2872"/>
                      <a:pt x="920" y="2518"/>
                      <a:pt x="768" y="2164"/>
                    </a:cubicBezTo>
                    <a:cubicBezTo>
                      <a:pt x="627" y="1811"/>
                      <a:pt x="485" y="1456"/>
                      <a:pt x="364" y="1093"/>
                    </a:cubicBezTo>
                    <a:cubicBezTo>
                      <a:pt x="233" y="729"/>
                      <a:pt x="121" y="365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4801417" y="612156"/>
                <a:ext cx="118663" cy="286509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830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719"/>
                      <a:pt x="516" y="1427"/>
                      <a:pt x="809" y="2114"/>
                    </a:cubicBezTo>
                    <a:cubicBezTo>
                      <a:pt x="890" y="2296"/>
                      <a:pt x="961" y="2467"/>
                      <a:pt x="1042" y="2629"/>
                    </a:cubicBezTo>
                    <a:cubicBezTo>
                      <a:pt x="1133" y="2801"/>
                      <a:pt x="1214" y="2973"/>
                      <a:pt x="1315" y="3135"/>
                    </a:cubicBezTo>
                    <a:lnTo>
                      <a:pt x="1952" y="4075"/>
                    </a:lnTo>
                    <a:cubicBezTo>
                      <a:pt x="2164" y="4378"/>
                      <a:pt x="2386" y="4691"/>
                      <a:pt x="2548" y="5035"/>
                    </a:cubicBezTo>
                    <a:cubicBezTo>
                      <a:pt x="2629" y="5197"/>
                      <a:pt x="2689" y="5379"/>
                      <a:pt x="2750" y="5561"/>
                    </a:cubicBezTo>
                    <a:cubicBezTo>
                      <a:pt x="2811" y="5733"/>
                      <a:pt x="2871" y="5915"/>
                      <a:pt x="2932" y="6097"/>
                    </a:cubicBezTo>
                    <a:cubicBezTo>
                      <a:pt x="3053" y="6450"/>
                      <a:pt x="3154" y="6814"/>
                      <a:pt x="3246" y="7178"/>
                    </a:cubicBezTo>
                    <a:cubicBezTo>
                      <a:pt x="3296" y="7360"/>
                      <a:pt x="3327" y="7552"/>
                      <a:pt x="3356" y="7734"/>
                    </a:cubicBezTo>
                    <a:cubicBezTo>
                      <a:pt x="3387" y="7926"/>
                      <a:pt x="3417" y="8108"/>
                      <a:pt x="3437" y="8300"/>
                    </a:cubicBezTo>
                    <a:cubicBezTo>
                      <a:pt x="3417" y="8108"/>
                      <a:pt x="3397" y="7926"/>
                      <a:pt x="3367" y="7734"/>
                    </a:cubicBezTo>
                    <a:cubicBezTo>
                      <a:pt x="3347" y="7552"/>
                      <a:pt x="3316" y="7360"/>
                      <a:pt x="3276" y="7178"/>
                    </a:cubicBezTo>
                    <a:cubicBezTo>
                      <a:pt x="3185" y="6804"/>
                      <a:pt x="3084" y="6440"/>
                      <a:pt x="2972" y="6086"/>
                    </a:cubicBezTo>
                    <a:lnTo>
                      <a:pt x="2790" y="5540"/>
                    </a:lnTo>
                    <a:cubicBezTo>
                      <a:pt x="2730" y="5369"/>
                      <a:pt x="2669" y="5187"/>
                      <a:pt x="2588" y="5015"/>
                    </a:cubicBezTo>
                    <a:cubicBezTo>
                      <a:pt x="2427" y="4671"/>
                      <a:pt x="2204" y="4358"/>
                      <a:pt x="1992" y="4044"/>
                    </a:cubicBezTo>
                    <a:cubicBezTo>
                      <a:pt x="1780" y="3731"/>
                      <a:pt x="1557" y="3428"/>
                      <a:pt x="1355" y="3114"/>
                    </a:cubicBezTo>
                    <a:cubicBezTo>
                      <a:pt x="1254" y="2953"/>
                      <a:pt x="1173" y="2781"/>
                      <a:pt x="1083" y="2619"/>
                    </a:cubicBezTo>
                    <a:cubicBezTo>
                      <a:pt x="1002" y="2447"/>
                      <a:pt x="921" y="2276"/>
                      <a:pt x="850" y="2103"/>
                    </a:cubicBezTo>
                    <a:cubicBezTo>
                      <a:pt x="688" y="1760"/>
                      <a:pt x="546" y="1406"/>
                      <a:pt x="405" y="1052"/>
                    </a:cubicBezTo>
                    <a:cubicBezTo>
                      <a:pt x="263" y="709"/>
                      <a:pt x="132" y="355"/>
                      <a:pt x="1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4801797" y="612536"/>
                <a:ext cx="118973" cy="28226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1" y="344"/>
                      <a:pt x="293" y="688"/>
                      <a:pt x="445" y="1032"/>
                    </a:cubicBezTo>
                    <a:cubicBezTo>
                      <a:pt x="596" y="1375"/>
                      <a:pt x="748" y="1708"/>
                      <a:pt x="910" y="2052"/>
                    </a:cubicBezTo>
                    <a:cubicBezTo>
                      <a:pt x="1072" y="2386"/>
                      <a:pt x="1233" y="2719"/>
                      <a:pt x="1415" y="3053"/>
                    </a:cubicBezTo>
                    <a:cubicBezTo>
                      <a:pt x="1456" y="3134"/>
                      <a:pt x="1506" y="3215"/>
                      <a:pt x="1557" y="3296"/>
                    </a:cubicBezTo>
                    <a:cubicBezTo>
                      <a:pt x="1607" y="3366"/>
                      <a:pt x="1667" y="3447"/>
                      <a:pt x="1718" y="3518"/>
                    </a:cubicBezTo>
                    <a:cubicBezTo>
                      <a:pt x="1829" y="3669"/>
                      <a:pt x="1930" y="3831"/>
                      <a:pt x="2031" y="3983"/>
                    </a:cubicBezTo>
                    <a:cubicBezTo>
                      <a:pt x="2234" y="4296"/>
                      <a:pt x="2436" y="4610"/>
                      <a:pt x="2597" y="4943"/>
                    </a:cubicBezTo>
                    <a:cubicBezTo>
                      <a:pt x="2678" y="5115"/>
                      <a:pt x="2729" y="5287"/>
                      <a:pt x="2800" y="5469"/>
                    </a:cubicBezTo>
                    <a:cubicBezTo>
                      <a:pt x="2860" y="5641"/>
                      <a:pt x="2921" y="5823"/>
                      <a:pt x="2972" y="5994"/>
                    </a:cubicBezTo>
                    <a:cubicBezTo>
                      <a:pt x="3083" y="6348"/>
                      <a:pt x="3194" y="6712"/>
                      <a:pt x="3275" y="7076"/>
                    </a:cubicBezTo>
                    <a:cubicBezTo>
                      <a:pt x="3316" y="7258"/>
                      <a:pt x="3345" y="7440"/>
                      <a:pt x="3376" y="7622"/>
                    </a:cubicBezTo>
                    <a:cubicBezTo>
                      <a:pt x="3406" y="7804"/>
                      <a:pt x="3426" y="7996"/>
                      <a:pt x="3447" y="8178"/>
                    </a:cubicBezTo>
                    <a:cubicBezTo>
                      <a:pt x="3437" y="7996"/>
                      <a:pt x="3417" y="7804"/>
                      <a:pt x="3386" y="7622"/>
                    </a:cubicBezTo>
                    <a:cubicBezTo>
                      <a:pt x="3366" y="7440"/>
                      <a:pt x="3336" y="7248"/>
                      <a:pt x="3295" y="7066"/>
                    </a:cubicBezTo>
                    <a:cubicBezTo>
                      <a:pt x="3224" y="6702"/>
                      <a:pt x="3123" y="6338"/>
                      <a:pt x="3012" y="5985"/>
                    </a:cubicBezTo>
                    <a:cubicBezTo>
                      <a:pt x="2952" y="5803"/>
                      <a:pt x="2901" y="5630"/>
                      <a:pt x="2840" y="5448"/>
                    </a:cubicBezTo>
                    <a:cubicBezTo>
                      <a:pt x="2779" y="5277"/>
                      <a:pt x="2719" y="5095"/>
                      <a:pt x="2638" y="4923"/>
                    </a:cubicBezTo>
                    <a:cubicBezTo>
                      <a:pt x="2476" y="4590"/>
                      <a:pt x="2274" y="4266"/>
                      <a:pt x="2072" y="3952"/>
                    </a:cubicBezTo>
                    <a:cubicBezTo>
                      <a:pt x="1971" y="3801"/>
                      <a:pt x="1870" y="3649"/>
                      <a:pt x="1759" y="3498"/>
                    </a:cubicBezTo>
                    <a:cubicBezTo>
                      <a:pt x="1708" y="3417"/>
                      <a:pt x="1647" y="3346"/>
                      <a:pt x="1597" y="3265"/>
                    </a:cubicBezTo>
                    <a:cubicBezTo>
                      <a:pt x="1546" y="3184"/>
                      <a:pt x="1496" y="3114"/>
                      <a:pt x="1456" y="3033"/>
                    </a:cubicBezTo>
                    <a:cubicBezTo>
                      <a:pt x="1274" y="2699"/>
                      <a:pt x="1101" y="2366"/>
                      <a:pt x="940" y="2032"/>
                    </a:cubicBezTo>
                    <a:cubicBezTo>
                      <a:pt x="778" y="1699"/>
                      <a:pt x="627" y="1355"/>
                      <a:pt x="465" y="1021"/>
                    </a:cubicBezTo>
                    <a:cubicBezTo>
                      <a:pt x="313" y="677"/>
                      <a:pt x="151" y="344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2"/>
              <p:cNvSpPr/>
              <p:nvPr/>
            </p:nvSpPr>
            <p:spPr>
              <a:xfrm>
                <a:off x="4808389" y="626135"/>
                <a:ext cx="105409" cy="218791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63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4" y="536"/>
                      <a:pt x="506" y="1072"/>
                      <a:pt x="769" y="1597"/>
                    </a:cubicBezTo>
                    <a:cubicBezTo>
                      <a:pt x="901" y="1860"/>
                      <a:pt x="1032" y="2123"/>
                      <a:pt x="1173" y="2386"/>
                    </a:cubicBezTo>
                    <a:cubicBezTo>
                      <a:pt x="1214" y="2446"/>
                      <a:pt x="1244" y="2507"/>
                      <a:pt x="1285" y="2578"/>
                    </a:cubicBezTo>
                    <a:lnTo>
                      <a:pt x="1406" y="2760"/>
                    </a:lnTo>
                    <a:lnTo>
                      <a:pt x="1649" y="3134"/>
                    </a:lnTo>
                    <a:cubicBezTo>
                      <a:pt x="1800" y="3376"/>
                      <a:pt x="1962" y="3630"/>
                      <a:pt x="2123" y="3872"/>
                    </a:cubicBezTo>
                    <a:cubicBezTo>
                      <a:pt x="2195" y="4003"/>
                      <a:pt x="2275" y="4124"/>
                      <a:pt x="2346" y="4256"/>
                    </a:cubicBezTo>
                    <a:cubicBezTo>
                      <a:pt x="2427" y="4378"/>
                      <a:pt x="2478" y="4509"/>
                      <a:pt x="2528" y="4650"/>
                    </a:cubicBezTo>
                    <a:cubicBezTo>
                      <a:pt x="2639" y="4923"/>
                      <a:pt x="2730" y="5206"/>
                      <a:pt x="2811" y="5490"/>
                    </a:cubicBezTo>
                    <a:cubicBezTo>
                      <a:pt x="2902" y="5762"/>
                      <a:pt x="2983" y="6045"/>
                      <a:pt x="3053" y="6339"/>
                    </a:cubicBezTo>
                    <a:cubicBezTo>
                      <a:pt x="2932" y="5762"/>
                      <a:pt x="2770" y="5196"/>
                      <a:pt x="2568" y="4640"/>
                    </a:cubicBezTo>
                    <a:cubicBezTo>
                      <a:pt x="2518" y="4499"/>
                      <a:pt x="2457" y="4357"/>
                      <a:pt x="2386" y="4226"/>
                    </a:cubicBezTo>
                    <a:cubicBezTo>
                      <a:pt x="2316" y="4104"/>
                      <a:pt x="2235" y="3973"/>
                      <a:pt x="2154" y="3852"/>
                    </a:cubicBezTo>
                    <a:cubicBezTo>
                      <a:pt x="2002" y="3599"/>
                      <a:pt x="1840" y="3356"/>
                      <a:pt x="1689" y="3104"/>
                    </a:cubicBezTo>
                    <a:lnTo>
                      <a:pt x="1447" y="2740"/>
                    </a:lnTo>
                    <a:cubicBezTo>
                      <a:pt x="1406" y="2669"/>
                      <a:pt x="1366" y="2608"/>
                      <a:pt x="1325" y="2548"/>
                    </a:cubicBezTo>
                    <a:cubicBezTo>
                      <a:pt x="1285" y="2487"/>
                      <a:pt x="1254" y="2426"/>
                      <a:pt x="1214" y="2356"/>
                    </a:cubicBezTo>
                    <a:cubicBezTo>
                      <a:pt x="1072" y="2103"/>
                      <a:pt x="941" y="1840"/>
                      <a:pt x="800" y="1577"/>
                    </a:cubicBezTo>
                    <a:lnTo>
                      <a:pt x="405" y="7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2"/>
              <p:cNvSpPr/>
              <p:nvPr/>
            </p:nvSpPr>
            <p:spPr>
              <a:xfrm>
                <a:off x="4812945" y="634177"/>
                <a:ext cx="88635" cy="162255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4701" extrusionOk="0">
                    <a:moveTo>
                      <a:pt x="1" y="0"/>
                    </a:moveTo>
                    <a:cubicBezTo>
                      <a:pt x="102" y="202"/>
                      <a:pt x="212" y="394"/>
                      <a:pt x="313" y="596"/>
                    </a:cubicBezTo>
                    <a:lnTo>
                      <a:pt x="647" y="1182"/>
                    </a:lnTo>
                    <a:cubicBezTo>
                      <a:pt x="870" y="1567"/>
                      <a:pt x="1092" y="1951"/>
                      <a:pt x="1324" y="2335"/>
                    </a:cubicBezTo>
                    <a:cubicBezTo>
                      <a:pt x="1446" y="2527"/>
                      <a:pt x="1567" y="2719"/>
                      <a:pt x="1699" y="2901"/>
                    </a:cubicBezTo>
                    <a:lnTo>
                      <a:pt x="1789" y="3033"/>
                    </a:lnTo>
                    <a:cubicBezTo>
                      <a:pt x="1830" y="3083"/>
                      <a:pt x="1850" y="3134"/>
                      <a:pt x="1881" y="3174"/>
                    </a:cubicBezTo>
                    <a:cubicBezTo>
                      <a:pt x="1941" y="3275"/>
                      <a:pt x="1991" y="3376"/>
                      <a:pt x="2042" y="3467"/>
                    </a:cubicBezTo>
                    <a:cubicBezTo>
                      <a:pt x="2143" y="3669"/>
                      <a:pt x="2234" y="3871"/>
                      <a:pt x="2325" y="4084"/>
                    </a:cubicBezTo>
                    <a:cubicBezTo>
                      <a:pt x="2416" y="4286"/>
                      <a:pt x="2497" y="4498"/>
                      <a:pt x="2568" y="4700"/>
                    </a:cubicBezTo>
                    <a:cubicBezTo>
                      <a:pt x="2436" y="4276"/>
                      <a:pt x="2274" y="3862"/>
                      <a:pt x="2083" y="3457"/>
                    </a:cubicBezTo>
                    <a:cubicBezTo>
                      <a:pt x="2052" y="3406"/>
                      <a:pt x="2032" y="3356"/>
                      <a:pt x="2002" y="3305"/>
                    </a:cubicBezTo>
                    <a:cubicBezTo>
                      <a:pt x="1971" y="3255"/>
                      <a:pt x="1951" y="3204"/>
                      <a:pt x="1921" y="3154"/>
                    </a:cubicBezTo>
                    <a:cubicBezTo>
                      <a:pt x="1890" y="3103"/>
                      <a:pt x="1860" y="3063"/>
                      <a:pt x="1830" y="3012"/>
                    </a:cubicBezTo>
                    <a:lnTo>
                      <a:pt x="1729" y="2871"/>
                    </a:lnTo>
                    <a:cubicBezTo>
                      <a:pt x="1607" y="2689"/>
                      <a:pt x="1486" y="2507"/>
                      <a:pt x="1375" y="2315"/>
                    </a:cubicBezTo>
                    <a:cubicBezTo>
                      <a:pt x="1133" y="1930"/>
                      <a:pt x="910" y="1546"/>
                      <a:pt x="677" y="11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2"/>
              <p:cNvSpPr/>
              <p:nvPr/>
            </p:nvSpPr>
            <p:spPr>
              <a:xfrm>
                <a:off x="4833516" y="666276"/>
                <a:ext cx="61092" cy="106099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3074" extrusionOk="0">
                    <a:moveTo>
                      <a:pt x="0" y="0"/>
                    </a:moveTo>
                    <a:lnTo>
                      <a:pt x="233" y="374"/>
                    </a:lnTo>
                    <a:lnTo>
                      <a:pt x="476" y="748"/>
                    </a:lnTo>
                    <a:cubicBezTo>
                      <a:pt x="638" y="991"/>
                      <a:pt x="799" y="1243"/>
                      <a:pt x="951" y="1496"/>
                    </a:cubicBezTo>
                    <a:cubicBezTo>
                      <a:pt x="1032" y="1617"/>
                      <a:pt x="1103" y="1748"/>
                      <a:pt x="1173" y="1880"/>
                    </a:cubicBezTo>
                    <a:lnTo>
                      <a:pt x="1386" y="2274"/>
                    </a:lnTo>
                    <a:cubicBezTo>
                      <a:pt x="1446" y="2406"/>
                      <a:pt x="1517" y="2537"/>
                      <a:pt x="1577" y="2669"/>
                    </a:cubicBezTo>
                    <a:lnTo>
                      <a:pt x="1770" y="3073"/>
                    </a:lnTo>
                    <a:cubicBezTo>
                      <a:pt x="1658" y="2790"/>
                      <a:pt x="1547" y="2517"/>
                      <a:pt x="1416" y="2254"/>
                    </a:cubicBezTo>
                    <a:cubicBezTo>
                      <a:pt x="1294" y="1981"/>
                      <a:pt x="1153" y="1719"/>
                      <a:pt x="991" y="1465"/>
                    </a:cubicBezTo>
                    <a:cubicBezTo>
                      <a:pt x="840" y="1223"/>
                      <a:pt x="678" y="971"/>
                      <a:pt x="506" y="728"/>
                    </a:cubicBezTo>
                    <a:cubicBezTo>
                      <a:pt x="344" y="475"/>
                      <a:pt x="173" y="232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4801797" y="619163"/>
                <a:ext cx="116557" cy="279123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8087" extrusionOk="0">
                    <a:moveTo>
                      <a:pt x="0" y="0"/>
                    </a:moveTo>
                    <a:cubicBezTo>
                      <a:pt x="182" y="718"/>
                      <a:pt x="384" y="1426"/>
                      <a:pt x="636" y="2123"/>
                    </a:cubicBezTo>
                    <a:lnTo>
                      <a:pt x="849" y="2639"/>
                    </a:lnTo>
                    <a:cubicBezTo>
                      <a:pt x="890" y="2720"/>
                      <a:pt x="930" y="2801"/>
                      <a:pt x="970" y="2891"/>
                    </a:cubicBezTo>
                    <a:lnTo>
                      <a:pt x="1031" y="3012"/>
                    </a:lnTo>
                    <a:lnTo>
                      <a:pt x="1072" y="3073"/>
                    </a:lnTo>
                    <a:lnTo>
                      <a:pt x="1101" y="3134"/>
                    </a:lnTo>
                    <a:cubicBezTo>
                      <a:pt x="1193" y="3286"/>
                      <a:pt x="1304" y="3447"/>
                      <a:pt x="1415" y="3589"/>
                    </a:cubicBezTo>
                    <a:cubicBezTo>
                      <a:pt x="1526" y="3740"/>
                      <a:pt x="1638" y="3882"/>
                      <a:pt x="1759" y="4023"/>
                    </a:cubicBezTo>
                    <a:cubicBezTo>
                      <a:pt x="1870" y="4175"/>
                      <a:pt x="1991" y="4317"/>
                      <a:pt x="2092" y="4468"/>
                    </a:cubicBezTo>
                    <a:cubicBezTo>
                      <a:pt x="2193" y="4620"/>
                      <a:pt x="2285" y="4782"/>
                      <a:pt x="2365" y="4943"/>
                    </a:cubicBezTo>
                    <a:cubicBezTo>
                      <a:pt x="2527" y="5277"/>
                      <a:pt x="2689" y="5611"/>
                      <a:pt x="2830" y="5944"/>
                    </a:cubicBezTo>
                    <a:cubicBezTo>
                      <a:pt x="2972" y="6287"/>
                      <a:pt x="3083" y="6642"/>
                      <a:pt x="3164" y="7006"/>
                    </a:cubicBezTo>
                    <a:cubicBezTo>
                      <a:pt x="3255" y="7359"/>
                      <a:pt x="3316" y="7723"/>
                      <a:pt x="3376" y="8087"/>
                    </a:cubicBezTo>
                    <a:cubicBezTo>
                      <a:pt x="3325" y="7723"/>
                      <a:pt x="3265" y="7359"/>
                      <a:pt x="3194" y="6995"/>
                    </a:cubicBezTo>
                    <a:cubicBezTo>
                      <a:pt x="3113" y="6631"/>
                      <a:pt x="3012" y="6278"/>
                      <a:pt x="2871" y="5934"/>
                    </a:cubicBezTo>
                    <a:cubicBezTo>
                      <a:pt x="2729" y="5590"/>
                      <a:pt x="2557" y="5256"/>
                      <a:pt x="2406" y="4923"/>
                    </a:cubicBezTo>
                    <a:cubicBezTo>
                      <a:pt x="2325" y="4762"/>
                      <a:pt x="2234" y="4600"/>
                      <a:pt x="2132" y="4438"/>
                    </a:cubicBezTo>
                    <a:cubicBezTo>
                      <a:pt x="2022" y="4286"/>
                      <a:pt x="1910" y="4145"/>
                      <a:pt x="1799" y="3993"/>
                    </a:cubicBezTo>
                    <a:cubicBezTo>
                      <a:pt x="1678" y="3852"/>
                      <a:pt x="1557" y="3710"/>
                      <a:pt x="1445" y="3569"/>
                    </a:cubicBezTo>
                    <a:cubicBezTo>
                      <a:pt x="1344" y="3417"/>
                      <a:pt x="1233" y="3266"/>
                      <a:pt x="1142" y="3104"/>
                    </a:cubicBezTo>
                    <a:lnTo>
                      <a:pt x="1101" y="3053"/>
                    </a:lnTo>
                    <a:lnTo>
                      <a:pt x="1072" y="2992"/>
                    </a:lnTo>
                    <a:lnTo>
                      <a:pt x="1011" y="2871"/>
                    </a:lnTo>
                    <a:cubicBezTo>
                      <a:pt x="970" y="2780"/>
                      <a:pt x="919" y="2699"/>
                      <a:pt x="890" y="2619"/>
                    </a:cubicBezTo>
                    <a:cubicBezTo>
                      <a:pt x="809" y="2446"/>
                      <a:pt x="738" y="2275"/>
                      <a:pt x="677" y="2103"/>
                    </a:cubicBezTo>
                    <a:cubicBezTo>
                      <a:pt x="546" y="1759"/>
                      <a:pt x="425" y="1415"/>
                      <a:pt x="313" y="1062"/>
                    </a:cubicBezTo>
                    <a:cubicBezTo>
                      <a:pt x="202" y="708"/>
                      <a:pt x="91" y="354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4801797" y="622304"/>
                <a:ext cx="113761" cy="275292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7976" extrusionOk="0">
                    <a:moveTo>
                      <a:pt x="0" y="1"/>
                    </a:moveTo>
                    <a:cubicBezTo>
                      <a:pt x="131" y="718"/>
                      <a:pt x="303" y="1436"/>
                      <a:pt x="535" y="2133"/>
                    </a:cubicBezTo>
                    <a:cubicBezTo>
                      <a:pt x="596" y="2305"/>
                      <a:pt x="657" y="2477"/>
                      <a:pt x="728" y="2638"/>
                    </a:cubicBezTo>
                    <a:cubicBezTo>
                      <a:pt x="768" y="2730"/>
                      <a:pt x="809" y="2811"/>
                      <a:pt x="849" y="2891"/>
                    </a:cubicBezTo>
                    <a:cubicBezTo>
                      <a:pt x="890" y="2972"/>
                      <a:pt x="940" y="3053"/>
                      <a:pt x="980" y="3134"/>
                    </a:cubicBezTo>
                    <a:cubicBezTo>
                      <a:pt x="1173" y="3447"/>
                      <a:pt x="1395" y="3741"/>
                      <a:pt x="1647" y="4003"/>
                    </a:cubicBezTo>
                    <a:lnTo>
                      <a:pt x="1840" y="4195"/>
                    </a:lnTo>
                    <a:cubicBezTo>
                      <a:pt x="1910" y="4266"/>
                      <a:pt x="1961" y="4337"/>
                      <a:pt x="2022" y="4408"/>
                    </a:cubicBezTo>
                    <a:cubicBezTo>
                      <a:pt x="2123" y="4549"/>
                      <a:pt x="2213" y="4711"/>
                      <a:pt x="2305" y="4873"/>
                    </a:cubicBezTo>
                    <a:cubicBezTo>
                      <a:pt x="2476" y="5186"/>
                      <a:pt x="2628" y="5520"/>
                      <a:pt x="2759" y="5863"/>
                    </a:cubicBezTo>
                    <a:cubicBezTo>
                      <a:pt x="2891" y="6196"/>
                      <a:pt x="2992" y="6551"/>
                      <a:pt x="3083" y="6904"/>
                    </a:cubicBezTo>
                    <a:cubicBezTo>
                      <a:pt x="3164" y="7258"/>
                      <a:pt x="3244" y="7612"/>
                      <a:pt x="3295" y="7976"/>
                    </a:cubicBezTo>
                    <a:cubicBezTo>
                      <a:pt x="3255" y="7612"/>
                      <a:pt x="3184" y="7258"/>
                      <a:pt x="3103" y="6904"/>
                    </a:cubicBezTo>
                    <a:cubicBezTo>
                      <a:pt x="3022" y="6540"/>
                      <a:pt x="2921" y="6187"/>
                      <a:pt x="2800" y="5843"/>
                    </a:cubicBezTo>
                    <a:cubicBezTo>
                      <a:pt x="2669" y="5499"/>
                      <a:pt x="2517" y="5165"/>
                      <a:pt x="2345" y="4852"/>
                    </a:cubicBezTo>
                    <a:cubicBezTo>
                      <a:pt x="2254" y="4691"/>
                      <a:pt x="2163" y="4529"/>
                      <a:pt x="2062" y="4377"/>
                    </a:cubicBezTo>
                    <a:lnTo>
                      <a:pt x="1880" y="4165"/>
                    </a:lnTo>
                    <a:cubicBezTo>
                      <a:pt x="1820" y="4094"/>
                      <a:pt x="1748" y="4033"/>
                      <a:pt x="1688" y="3973"/>
                    </a:cubicBezTo>
                    <a:cubicBezTo>
                      <a:pt x="1425" y="3710"/>
                      <a:pt x="1213" y="3417"/>
                      <a:pt x="1021" y="3103"/>
                    </a:cubicBezTo>
                    <a:cubicBezTo>
                      <a:pt x="829" y="2800"/>
                      <a:pt x="697" y="2456"/>
                      <a:pt x="566" y="2113"/>
                    </a:cubicBezTo>
                    <a:cubicBezTo>
                      <a:pt x="445" y="1769"/>
                      <a:pt x="344" y="1425"/>
                      <a:pt x="252" y="1072"/>
                    </a:cubicBezTo>
                    <a:cubicBezTo>
                      <a:pt x="162" y="718"/>
                      <a:pt x="70" y="364"/>
                      <a:pt x="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4802107" y="632417"/>
                <a:ext cx="101232" cy="21599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625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2" y="577"/>
                      <a:pt x="203" y="1153"/>
                      <a:pt x="355" y="1719"/>
                    </a:cubicBezTo>
                    <a:cubicBezTo>
                      <a:pt x="436" y="2002"/>
                      <a:pt x="517" y="2285"/>
                      <a:pt x="627" y="2558"/>
                    </a:cubicBezTo>
                    <a:cubicBezTo>
                      <a:pt x="739" y="2831"/>
                      <a:pt x="901" y="3084"/>
                      <a:pt x="1092" y="3316"/>
                    </a:cubicBezTo>
                    <a:cubicBezTo>
                      <a:pt x="1274" y="3549"/>
                      <a:pt x="1487" y="3740"/>
                      <a:pt x="1699" y="3953"/>
                    </a:cubicBezTo>
                    <a:cubicBezTo>
                      <a:pt x="1800" y="4054"/>
                      <a:pt x="1901" y="4155"/>
                      <a:pt x="1982" y="4276"/>
                    </a:cubicBezTo>
                    <a:cubicBezTo>
                      <a:pt x="2022" y="4337"/>
                      <a:pt x="2063" y="4398"/>
                      <a:pt x="2094" y="4458"/>
                    </a:cubicBezTo>
                    <a:cubicBezTo>
                      <a:pt x="2134" y="4529"/>
                      <a:pt x="2174" y="4589"/>
                      <a:pt x="2204" y="4650"/>
                    </a:cubicBezTo>
                    <a:cubicBezTo>
                      <a:pt x="2346" y="4913"/>
                      <a:pt x="2478" y="5176"/>
                      <a:pt x="2599" y="5439"/>
                    </a:cubicBezTo>
                    <a:cubicBezTo>
                      <a:pt x="2720" y="5701"/>
                      <a:pt x="2831" y="5975"/>
                      <a:pt x="2932" y="6258"/>
                    </a:cubicBezTo>
                    <a:cubicBezTo>
                      <a:pt x="2750" y="5692"/>
                      <a:pt x="2508" y="5155"/>
                      <a:pt x="2235" y="4640"/>
                    </a:cubicBezTo>
                    <a:cubicBezTo>
                      <a:pt x="2164" y="4509"/>
                      <a:pt x="2103" y="4378"/>
                      <a:pt x="2022" y="4256"/>
                    </a:cubicBezTo>
                    <a:cubicBezTo>
                      <a:pt x="1932" y="4135"/>
                      <a:pt x="1831" y="4023"/>
                      <a:pt x="1730" y="3922"/>
                    </a:cubicBezTo>
                    <a:cubicBezTo>
                      <a:pt x="1517" y="3710"/>
                      <a:pt x="1305" y="3508"/>
                      <a:pt x="1123" y="3286"/>
                    </a:cubicBezTo>
                    <a:cubicBezTo>
                      <a:pt x="941" y="3053"/>
                      <a:pt x="779" y="2810"/>
                      <a:pt x="668" y="2538"/>
                    </a:cubicBezTo>
                    <a:cubicBezTo>
                      <a:pt x="557" y="2275"/>
                      <a:pt x="476" y="1992"/>
                      <a:pt x="395" y="1709"/>
                    </a:cubicBezTo>
                    <a:cubicBezTo>
                      <a:pt x="315" y="1426"/>
                      <a:pt x="243" y="1143"/>
                      <a:pt x="183" y="860"/>
                    </a:cubicBezTo>
                    <a:cubicBezTo>
                      <a:pt x="112" y="577"/>
                      <a:pt x="52" y="283"/>
                      <a:pt x="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4805283" y="660684"/>
                <a:ext cx="81662" cy="1514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43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425"/>
                      <a:pt x="142" y="839"/>
                      <a:pt x="263" y="1254"/>
                    </a:cubicBezTo>
                    <a:cubicBezTo>
                      <a:pt x="324" y="1456"/>
                      <a:pt x="394" y="1658"/>
                      <a:pt x="475" y="1850"/>
                    </a:cubicBezTo>
                    <a:cubicBezTo>
                      <a:pt x="556" y="2052"/>
                      <a:pt x="657" y="2244"/>
                      <a:pt x="758" y="2426"/>
                    </a:cubicBezTo>
                    <a:cubicBezTo>
                      <a:pt x="879" y="2608"/>
                      <a:pt x="1031" y="2760"/>
                      <a:pt x="1182" y="2912"/>
                    </a:cubicBezTo>
                    <a:cubicBezTo>
                      <a:pt x="1324" y="3063"/>
                      <a:pt x="1486" y="3215"/>
                      <a:pt x="1638" y="3356"/>
                    </a:cubicBezTo>
                    <a:cubicBezTo>
                      <a:pt x="1719" y="3427"/>
                      <a:pt x="1789" y="3508"/>
                      <a:pt x="1860" y="3579"/>
                    </a:cubicBezTo>
                    <a:cubicBezTo>
                      <a:pt x="1930" y="3660"/>
                      <a:pt x="1991" y="3750"/>
                      <a:pt x="2052" y="3831"/>
                    </a:cubicBezTo>
                    <a:cubicBezTo>
                      <a:pt x="2173" y="4013"/>
                      <a:pt x="2274" y="4195"/>
                      <a:pt x="2365" y="4387"/>
                    </a:cubicBezTo>
                    <a:cubicBezTo>
                      <a:pt x="2285" y="4185"/>
                      <a:pt x="2184" y="4003"/>
                      <a:pt x="2072" y="3821"/>
                    </a:cubicBezTo>
                    <a:cubicBezTo>
                      <a:pt x="2022" y="3730"/>
                      <a:pt x="1951" y="3639"/>
                      <a:pt x="1890" y="3559"/>
                    </a:cubicBezTo>
                    <a:cubicBezTo>
                      <a:pt x="1820" y="3478"/>
                      <a:pt x="1739" y="3407"/>
                      <a:pt x="1668" y="3326"/>
                    </a:cubicBezTo>
                    <a:cubicBezTo>
                      <a:pt x="1516" y="3184"/>
                      <a:pt x="1355" y="3033"/>
                      <a:pt x="1213" y="2881"/>
                    </a:cubicBezTo>
                    <a:cubicBezTo>
                      <a:pt x="1061" y="2730"/>
                      <a:pt x="920" y="2578"/>
                      <a:pt x="809" y="2396"/>
                    </a:cubicBezTo>
                    <a:cubicBezTo>
                      <a:pt x="697" y="2224"/>
                      <a:pt x="596" y="2032"/>
                      <a:pt x="515" y="1840"/>
                    </a:cubicBezTo>
                    <a:cubicBezTo>
                      <a:pt x="434" y="1648"/>
                      <a:pt x="364" y="1445"/>
                      <a:pt x="303" y="1243"/>
                    </a:cubicBezTo>
                    <a:cubicBezTo>
                      <a:pt x="232" y="1041"/>
                      <a:pt x="182" y="829"/>
                      <a:pt x="131" y="627"/>
                    </a:cubicBezTo>
                    <a:cubicBezTo>
                      <a:pt x="81" y="414"/>
                      <a:pt x="50" y="212"/>
                      <a:pt x="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4916559" y="502606"/>
                <a:ext cx="71895" cy="39744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11515" extrusionOk="0">
                    <a:moveTo>
                      <a:pt x="1415" y="1"/>
                    </a:moveTo>
                    <a:cubicBezTo>
                      <a:pt x="1415" y="1"/>
                      <a:pt x="11" y="2862"/>
                      <a:pt x="0" y="4186"/>
                    </a:cubicBezTo>
                    <a:cubicBezTo>
                      <a:pt x="0" y="5510"/>
                      <a:pt x="364" y="7522"/>
                      <a:pt x="304" y="8745"/>
                    </a:cubicBezTo>
                    <a:cubicBezTo>
                      <a:pt x="233" y="9968"/>
                      <a:pt x="20" y="11515"/>
                      <a:pt x="20" y="11515"/>
                    </a:cubicBezTo>
                    <a:lnTo>
                      <a:pt x="193" y="11464"/>
                    </a:lnTo>
                    <a:cubicBezTo>
                      <a:pt x="193" y="11464"/>
                      <a:pt x="243" y="10514"/>
                      <a:pt x="617" y="9089"/>
                    </a:cubicBezTo>
                    <a:cubicBezTo>
                      <a:pt x="991" y="7653"/>
                      <a:pt x="2022" y="6036"/>
                      <a:pt x="2053" y="4064"/>
                    </a:cubicBezTo>
                    <a:cubicBezTo>
                      <a:pt x="2083" y="2103"/>
                      <a:pt x="1415" y="1"/>
                      <a:pt x="1415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4919355" y="502606"/>
                <a:ext cx="46078" cy="39568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1464" extrusionOk="0">
                    <a:moveTo>
                      <a:pt x="1334" y="1"/>
                    </a:moveTo>
                    <a:cubicBezTo>
                      <a:pt x="1334" y="2"/>
                      <a:pt x="1031" y="2265"/>
                      <a:pt x="961" y="3033"/>
                    </a:cubicBezTo>
                    <a:cubicBezTo>
                      <a:pt x="900" y="3812"/>
                      <a:pt x="687" y="5945"/>
                      <a:pt x="607" y="7016"/>
                    </a:cubicBezTo>
                    <a:cubicBezTo>
                      <a:pt x="516" y="8088"/>
                      <a:pt x="0" y="11464"/>
                      <a:pt x="0" y="11464"/>
                    </a:cubicBezTo>
                    <a:cubicBezTo>
                      <a:pt x="0" y="11464"/>
                      <a:pt x="627" y="7784"/>
                      <a:pt x="718" y="7067"/>
                    </a:cubicBezTo>
                    <a:cubicBezTo>
                      <a:pt x="819" y="6349"/>
                      <a:pt x="961" y="4186"/>
                      <a:pt x="1062" y="3408"/>
                    </a:cubicBezTo>
                    <a:cubicBezTo>
                      <a:pt x="1163" y="2620"/>
                      <a:pt x="1334" y="2"/>
                      <a:pt x="1334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4921115" y="505091"/>
                <a:ext cx="44662" cy="39319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92" extrusionOk="0">
                    <a:moveTo>
                      <a:pt x="1283" y="0"/>
                    </a:moveTo>
                    <a:lnTo>
                      <a:pt x="1283" y="717"/>
                    </a:lnTo>
                    <a:lnTo>
                      <a:pt x="1274" y="1072"/>
                    </a:lnTo>
                    <a:lnTo>
                      <a:pt x="1274" y="1254"/>
                    </a:lnTo>
                    <a:cubicBezTo>
                      <a:pt x="1263" y="1314"/>
                      <a:pt x="1263" y="1375"/>
                      <a:pt x="1263" y="1435"/>
                    </a:cubicBezTo>
                    <a:cubicBezTo>
                      <a:pt x="1223" y="1910"/>
                      <a:pt x="1182" y="2386"/>
                      <a:pt x="1132" y="2860"/>
                    </a:cubicBezTo>
                    <a:lnTo>
                      <a:pt x="879" y="5721"/>
                    </a:lnTo>
                    <a:cubicBezTo>
                      <a:pt x="839" y="6196"/>
                      <a:pt x="809" y="6681"/>
                      <a:pt x="717" y="7146"/>
                    </a:cubicBezTo>
                    <a:cubicBezTo>
                      <a:pt x="636" y="7622"/>
                      <a:pt x="546" y="8087"/>
                      <a:pt x="465" y="8561"/>
                    </a:cubicBezTo>
                    <a:lnTo>
                      <a:pt x="333" y="9269"/>
                    </a:lnTo>
                    <a:cubicBezTo>
                      <a:pt x="293" y="9502"/>
                      <a:pt x="243" y="9734"/>
                      <a:pt x="202" y="9977"/>
                    </a:cubicBezTo>
                    <a:cubicBezTo>
                      <a:pt x="131" y="10452"/>
                      <a:pt x="61" y="10927"/>
                      <a:pt x="0" y="11392"/>
                    </a:cubicBezTo>
                    <a:cubicBezTo>
                      <a:pt x="70" y="10927"/>
                      <a:pt x="151" y="10452"/>
                      <a:pt x="232" y="9977"/>
                    </a:cubicBezTo>
                    <a:cubicBezTo>
                      <a:pt x="263" y="9745"/>
                      <a:pt x="313" y="9512"/>
                      <a:pt x="364" y="9269"/>
                    </a:cubicBezTo>
                    <a:lnTo>
                      <a:pt x="495" y="8572"/>
                    </a:lnTo>
                    <a:cubicBezTo>
                      <a:pt x="586" y="8096"/>
                      <a:pt x="677" y="7631"/>
                      <a:pt x="758" y="7157"/>
                    </a:cubicBezTo>
                    <a:cubicBezTo>
                      <a:pt x="798" y="6924"/>
                      <a:pt x="839" y="6681"/>
                      <a:pt x="859" y="6439"/>
                    </a:cubicBezTo>
                    <a:lnTo>
                      <a:pt x="930" y="5731"/>
                    </a:lnTo>
                    <a:cubicBezTo>
                      <a:pt x="1011" y="4771"/>
                      <a:pt x="1101" y="3821"/>
                      <a:pt x="1173" y="2871"/>
                    </a:cubicBezTo>
                    <a:cubicBezTo>
                      <a:pt x="1213" y="2386"/>
                      <a:pt x="1253" y="1910"/>
                      <a:pt x="1283" y="1435"/>
                    </a:cubicBezTo>
                    <a:cubicBezTo>
                      <a:pt x="1283" y="1375"/>
                      <a:pt x="1294" y="1314"/>
                      <a:pt x="1294" y="1254"/>
                    </a:cubicBezTo>
                    <a:lnTo>
                      <a:pt x="1294" y="1072"/>
                    </a:lnTo>
                    <a:lnTo>
                      <a:pt x="1294" y="717"/>
                    </a:lnTo>
                    <a:lnTo>
                      <a:pt x="128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4924601" y="505401"/>
                <a:ext cx="40141" cy="349982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140" extrusionOk="0">
                    <a:moveTo>
                      <a:pt x="1162" y="1"/>
                    </a:moveTo>
                    <a:lnTo>
                      <a:pt x="960" y="1254"/>
                    </a:lnTo>
                    <a:lnTo>
                      <a:pt x="778" y="2518"/>
                    </a:lnTo>
                    <a:cubicBezTo>
                      <a:pt x="717" y="2943"/>
                      <a:pt x="657" y="3367"/>
                      <a:pt x="607" y="3792"/>
                    </a:cubicBezTo>
                    <a:lnTo>
                      <a:pt x="475" y="5055"/>
                    </a:lnTo>
                    <a:lnTo>
                      <a:pt x="232" y="7602"/>
                    </a:lnTo>
                    <a:lnTo>
                      <a:pt x="111" y="8876"/>
                    </a:lnTo>
                    <a:lnTo>
                      <a:pt x="0" y="10140"/>
                    </a:lnTo>
                    <a:lnTo>
                      <a:pt x="142" y="8876"/>
                    </a:lnTo>
                    <a:lnTo>
                      <a:pt x="273" y="7602"/>
                    </a:lnTo>
                    <a:lnTo>
                      <a:pt x="526" y="5065"/>
                    </a:lnTo>
                    <a:lnTo>
                      <a:pt x="657" y="3792"/>
                    </a:lnTo>
                    <a:cubicBezTo>
                      <a:pt x="697" y="3367"/>
                      <a:pt x="758" y="2952"/>
                      <a:pt x="819" y="2528"/>
                    </a:cubicBez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4939581" y="513789"/>
                <a:ext cx="3040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371" extrusionOk="0">
                    <a:moveTo>
                      <a:pt x="748" y="0"/>
                    </a:moveTo>
                    <a:lnTo>
                      <a:pt x="748" y="0"/>
                    </a:lnTo>
                    <a:cubicBezTo>
                      <a:pt x="769" y="344"/>
                      <a:pt x="779" y="698"/>
                      <a:pt x="789" y="1052"/>
                    </a:cubicBezTo>
                    <a:cubicBezTo>
                      <a:pt x="809" y="1406"/>
                      <a:pt x="820" y="1759"/>
                      <a:pt x="829" y="2113"/>
                    </a:cubicBezTo>
                    <a:cubicBezTo>
                      <a:pt x="840" y="2811"/>
                      <a:pt x="860" y="3518"/>
                      <a:pt x="759" y="4216"/>
                    </a:cubicBezTo>
                    <a:cubicBezTo>
                      <a:pt x="678" y="4913"/>
                      <a:pt x="566" y="5611"/>
                      <a:pt x="456" y="6308"/>
                    </a:cubicBezTo>
                    <a:cubicBezTo>
                      <a:pt x="405" y="6652"/>
                      <a:pt x="344" y="7006"/>
                      <a:pt x="274" y="7350"/>
                    </a:cubicBezTo>
                    <a:cubicBezTo>
                      <a:pt x="193" y="7693"/>
                      <a:pt x="101" y="8026"/>
                      <a:pt x="0" y="8370"/>
                    </a:cubicBezTo>
                    <a:cubicBezTo>
                      <a:pt x="101" y="8037"/>
                      <a:pt x="213" y="7693"/>
                      <a:pt x="294" y="7359"/>
                    </a:cubicBezTo>
                    <a:cubicBezTo>
                      <a:pt x="375" y="7006"/>
                      <a:pt x="435" y="6662"/>
                      <a:pt x="496" y="6319"/>
                    </a:cubicBezTo>
                    <a:cubicBezTo>
                      <a:pt x="617" y="5621"/>
                      <a:pt x="718" y="4924"/>
                      <a:pt x="809" y="4226"/>
                    </a:cubicBezTo>
                    <a:cubicBezTo>
                      <a:pt x="829" y="4044"/>
                      <a:pt x="849" y="3872"/>
                      <a:pt x="860" y="3700"/>
                    </a:cubicBezTo>
                    <a:cubicBezTo>
                      <a:pt x="870" y="3518"/>
                      <a:pt x="880" y="3347"/>
                      <a:pt x="880" y="3165"/>
                    </a:cubicBezTo>
                    <a:cubicBezTo>
                      <a:pt x="880" y="2811"/>
                      <a:pt x="880" y="2457"/>
                      <a:pt x="860" y="2113"/>
                    </a:cubicBezTo>
                    <a:cubicBezTo>
                      <a:pt x="849" y="1759"/>
                      <a:pt x="840" y="1406"/>
                      <a:pt x="820" y="1052"/>
                    </a:cubicBezTo>
                    <a:cubicBezTo>
                      <a:pt x="799" y="698"/>
                      <a:pt x="779" y="344"/>
                      <a:pt x="74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4937855" y="513789"/>
                <a:ext cx="28268" cy="29379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512" extrusionOk="0">
                    <a:moveTo>
                      <a:pt x="798" y="0"/>
                    </a:moveTo>
                    <a:cubicBezTo>
                      <a:pt x="798" y="355"/>
                      <a:pt x="798" y="708"/>
                      <a:pt x="789" y="1072"/>
                    </a:cubicBezTo>
                    <a:cubicBezTo>
                      <a:pt x="789" y="1426"/>
                      <a:pt x="789" y="1779"/>
                      <a:pt x="778" y="2143"/>
                    </a:cubicBezTo>
                    <a:cubicBezTo>
                      <a:pt x="768" y="2498"/>
                      <a:pt x="758" y="2851"/>
                      <a:pt x="748" y="3215"/>
                    </a:cubicBezTo>
                    <a:cubicBezTo>
                      <a:pt x="728" y="3569"/>
                      <a:pt x="688" y="3922"/>
                      <a:pt x="657" y="4277"/>
                    </a:cubicBezTo>
                    <a:cubicBezTo>
                      <a:pt x="576" y="4994"/>
                      <a:pt x="485" y="5701"/>
                      <a:pt x="384" y="6409"/>
                    </a:cubicBezTo>
                    <a:cubicBezTo>
                      <a:pt x="304" y="7117"/>
                      <a:pt x="142" y="7815"/>
                      <a:pt x="0" y="8512"/>
                    </a:cubicBezTo>
                    <a:lnTo>
                      <a:pt x="243" y="7471"/>
                    </a:lnTo>
                    <a:cubicBezTo>
                      <a:pt x="263" y="7379"/>
                      <a:pt x="283" y="7299"/>
                      <a:pt x="293" y="7208"/>
                    </a:cubicBezTo>
                    <a:cubicBezTo>
                      <a:pt x="313" y="7117"/>
                      <a:pt x="333" y="7026"/>
                      <a:pt x="344" y="6945"/>
                    </a:cubicBezTo>
                    <a:cubicBezTo>
                      <a:pt x="374" y="6763"/>
                      <a:pt x="405" y="6591"/>
                      <a:pt x="425" y="6409"/>
                    </a:cubicBezTo>
                    <a:cubicBezTo>
                      <a:pt x="536" y="5701"/>
                      <a:pt x="616" y="4994"/>
                      <a:pt x="708" y="4286"/>
                    </a:cubicBezTo>
                    <a:cubicBezTo>
                      <a:pt x="738" y="3933"/>
                      <a:pt x="778" y="3569"/>
                      <a:pt x="789" y="3215"/>
                    </a:cubicBezTo>
                    <a:cubicBezTo>
                      <a:pt x="809" y="2861"/>
                      <a:pt x="809" y="2498"/>
                      <a:pt x="819" y="2143"/>
                    </a:cubicBezTo>
                    <a:lnTo>
                      <a:pt x="819" y="1072"/>
                    </a:lnTo>
                    <a:cubicBezTo>
                      <a:pt x="809" y="708"/>
                      <a:pt x="809" y="355"/>
                      <a:pt x="79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4940271" y="512063"/>
                <a:ext cx="34239" cy="290996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431" extrusionOk="0">
                    <a:moveTo>
                      <a:pt x="749" y="0"/>
                    </a:moveTo>
                    <a:lnTo>
                      <a:pt x="749" y="0"/>
                    </a:lnTo>
                    <a:cubicBezTo>
                      <a:pt x="789" y="354"/>
                      <a:pt x="809" y="708"/>
                      <a:pt x="840" y="1061"/>
                    </a:cubicBezTo>
                    <a:cubicBezTo>
                      <a:pt x="860" y="1425"/>
                      <a:pt x="890" y="1779"/>
                      <a:pt x="901" y="2133"/>
                    </a:cubicBezTo>
                    <a:cubicBezTo>
                      <a:pt x="921" y="2487"/>
                      <a:pt x="931" y="2840"/>
                      <a:pt x="931" y="3204"/>
                    </a:cubicBezTo>
                    <a:cubicBezTo>
                      <a:pt x="941" y="3558"/>
                      <a:pt x="931" y="3912"/>
                      <a:pt x="910" y="4266"/>
                    </a:cubicBezTo>
                    <a:cubicBezTo>
                      <a:pt x="860" y="4974"/>
                      <a:pt x="708" y="5671"/>
                      <a:pt x="546" y="6369"/>
                    </a:cubicBezTo>
                    <a:cubicBezTo>
                      <a:pt x="466" y="6712"/>
                      <a:pt x="385" y="7056"/>
                      <a:pt x="294" y="7400"/>
                    </a:cubicBezTo>
                    <a:cubicBezTo>
                      <a:pt x="203" y="7743"/>
                      <a:pt x="102" y="8087"/>
                      <a:pt x="1" y="8431"/>
                    </a:cubicBezTo>
                    <a:cubicBezTo>
                      <a:pt x="112" y="8097"/>
                      <a:pt x="213" y="7753"/>
                      <a:pt x="314" y="7409"/>
                    </a:cubicBezTo>
                    <a:cubicBezTo>
                      <a:pt x="415" y="7066"/>
                      <a:pt x="506" y="6722"/>
                      <a:pt x="587" y="6378"/>
                    </a:cubicBezTo>
                    <a:cubicBezTo>
                      <a:pt x="678" y="6025"/>
                      <a:pt x="749" y="5681"/>
                      <a:pt x="820" y="5327"/>
                    </a:cubicBezTo>
                    <a:cubicBezTo>
                      <a:pt x="880" y="4983"/>
                      <a:pt x="931" y="4630"/>
                      <a:pt x="961" y="4266"/>
                    </a:cubicBezTo>
                    <a:cubicBezTo>
                      <a:pt x="982" y="3912"/>
                      <a:pt x="991" y="3558"/>
                      <a:pt x="982" y="3204"/>
                    </a:cubicBezTo>
                    <a:cubicBezTo>
                      <a:pt x="971" y="2840"/>
                      <a:pt x="961" y="2487"/>
                      <a:pt x="941" y="2133"/>
                    </a:cubicBezTo>
                    <a:cubicBezTo>
                      <a:pt x="901" y="1415"/>
                      <a:pt x="840" y="708"/>
                      <a:pt x="749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4944137" y="510303"/>
                <a:ext cx="35930" cy="283334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209" extrusionOk="0">
                    <a:moveTo>
                      <a:pt x="647" y="0"/>
                    </a:moveTo>
                    <a:lnTo>
                      <a:pt x="859" y="2083"/>
                    </a:lnTo>
                    <a:lnTo>
                      <a:pt x="960" y="3114"/>
                    </a:lnTo>
                    <a:cubicBezTo>
                      <a:pt x="980" y="3296"/>
                      <a:pt x="1001" y="3468"/>
                      <a:pt x="991" y="3639"/>
                    </a:cubicBezTo>
                    <a:cubicBezTo>
                      <a:pt x="991" y="3812"/>
                      <a:pt x="980" y="3983"/>
                      <a:pt x="971" y="4155"/>
                    </a:cubicBezTo>
                    <a:cubicBezTo>
                      <a:pt x="940" y="4499"/>
                      <a:pt x="890" y="4852"/>
                      <a:pt x="839" y="5186"/>
                    </a:cubicBezTo>
                    <a:cubicBezTo>
                      <a:pt x="809" y="5358"/>
                      <a:pt x="778" y="5530"/>
                      <a:pt x="738" y="5701"/>
                    </a:cubicBezTo>
                    <a:cubicBezTo>
                      <a:pt x="708" y="5874"/>
                      <a:pt x="657" y="6045"/>
                      <a:pt x="607" y="6207"/>
                    </a:cubicBezTo>
                    <a:cubicBezTo>
                      <a:pt x="515" y="6541"/>
                      <a:pt x="405" y="6874"/>
                      <a:pt x="303" y="7208"/>
                    </a:cubicBezTo>
                    <a:lnTo>
                      <a:pt x="0" y="8208"/>
                    </a:lnTo>
                    <a:lnTo>
                      <a:pt x="0" y="8208"/>
                    </a:lnTo>
                    <a:lnTo>
                      <a:pt x="333" y="7218"/>
                    </a:lnTo>
                    <a:cubicBezTo>
                      <a:pt x="434" y="6884"/>
                      <a:pt x="546" y="6551"/>
                      <a:pt x="647" y="6217"/>
                    </a:cubicBezTo>
                    <a:cubicBezTo>
                      <a:pt x="697" y="6056"/>
                      <a:pt x="748" y="5883"/>
                      <a:pt x="789" y="5712"/>
                    </a:cubicBezTo>
                    <a:lnTo>
                      <a:pt x="879" y="5196"/>
                    </a:lnTo>
                    <a:cubicBezTo>
                      <a:pt x="940" y="4852"/>
                      <a:pt x="980" y="4509"/>
                      <a:pt x="1021" y="4165"/>
                    </a:cubicBezTo>
                    <a:cubicBezTo>
                      <a:pt x="1031" y="3983"/>
                      <a:pt x="1041" y="3812"/>
                      <a:pt x="1041" y="3639"/>
                    </a:cubicBezTo>
                    <a:lnTo>
                      <a:pt x="1041" y="3508"/>
                    </a:lnTo>
                    <a:lnTo>
                      <a:pt x="1031" y="3377"/>
                    </a:lnTo>
                    <a:lnTo>
                      <a:pt x="1011" y="3114"/>
                    </a:lnTo>
                    <a:cubicBezTo>
                      <a:pt x="971" y="2770"/>
                      <a:pt x="940" y="2417"/>
                      <a:pt x="899" y="2073"/>
                    </a:cubicBezTo>
                    <a:lnTo>
                      <a:pt x="778" y="1042"/>
                    </a:lnTo>
                    <a:lnTo>
                      <a:pt x="647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4945862" y="505781"/>
                <a:ext cx="38415" cy="28436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8239" extrusionOk="0">
                    <a:moveTo>
                      <a:pt x="587" y="0"/>
                    </a:moveTo>
                    <a:lnTo>
                      <a:pt x="728" y="1052"/>
                    </a:lnTo>
                    <a:lnTo>
                      <a:pt x="880" y="2092"/>
                    </a:lnTo>
                    <a:lnTo>
                      <a:pt x="1042" y="3134"/>
                    </a:lnTo>
                    <a:cubicBezTo>
                      <a:pt x="1062" y="3305"/>
                      <a:pt x="1062" y="3478"/>
                      <a:pt x="1062" y="3660"/>
                    </a:cubicBezTo>
                    <a:cubicBezTo>
                      <a:pt x="1072" y="3831"/>
                      <a:pt x="1062" y="4003"/>
                      <a:pt x="1062" y="4185"/>
                    </a:cubicBezTo>
                    <a:cubicBezTo>
                      <a:pt x="1052" y="4357"/>
                      <a:pt x="1042" y="4529"/>
                      <a:pt x="1022" y="4700"/>
                    </a:cubicBezTo>
                    <a:cubicBezTo>
                      <a:pt x="1001" y="4873"/>
                      <a:pt x="961" y="5044"/>
                      <a:pt x="921" y="5216"/>
                    </a:cubicBezTo>
                    <a:cubicBezTo>
                      <a:pt x="840" y="5560"/>
                      <a:pt x="748" y="5904"/>
                      <a:pt x="667" y="6237"/>
                    </a:cubicBezTo>
                    <a:cubicBezTo>
                      <a:pt x="617" y="6409"/>
                      <a:pt x="577" y="6580"/>
                      <a:pt x="516" y="6742"/>
                    </a:cubicBezTo>
                    <a:lnTo>
                      <a:pt x="344" y="7238"/>
                    </a:lnTo>
                    <a:lnTo>
                      <a:pt x="0" y="8238"/>
                    </a:lnTo>
                    <a:lnTo>
                      <a:pt x="364" y="7248"/>
                    </a:lnTo>
                    <a:lnTo>
                      <a:pt x="546" y="6753"/>
                    </a:lnTo>
                    <a:cubicBezTo>
                      <a:pt x="607" y="6591"/>
                      <a:pt x="658" y="6419"/>
                      <a:pt x="698" y="6247"/>
                    </a:cubicBezTo>
                    <a:cubicBezTo>
                      <a:pt x="799" y="5913"/>
                      <a:pt x="880" y="5570"/>
                      <a:pt x="961" y="5226"/>
                    </a:cubicBezTo>
                    <a:cubicBezTo>
                      <a:pt x="1001" y="5054"/>
                      <a:pt x="1042" y="4882"/>
                      <a:pt x="1072" y="4711"/>
                    </a:cubicBezTo>
                    <a:cubicBezTo>
                      <a:pt x="1092" y="4539"/>
                      <a:pt x="1103" y="4357"/>
                      <a:pt x="1112" y="4185"/>
                    </a:cubicBezTo>
                    <a:lnTo>
                      <a:pt x="1112" y="3660"/>
                    </a:lnTo>
                    <a:cubicBezTo>
                      <a:pt x="1112" y="3478"/>
                      <a:pt x="1103" y="3305"/>
                      <a:pt x="1082" y="3123"/>
                    </a:cubicBezTo>
                    <a:lnTo>
                      <a:pt x="921" y="2083"/>
                    </a:lnTo>
                    <a:lnTo>
                      <a:pt x="759" y="1041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4929468" y="505781"/>
                <a:ext cx="34929" cy="284369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8239" extrusionOk="0">
                    <a:moveTo>
                      <a:pt x="1011" y="0"/>
                    </a:moveTo>
                    <a:lnTo>
                      <a:pt x="799" y="1021"/>
                    </a:lnTo>
                    <a:cubicBezTo>
                      <a:pt x="738" y="1355"/>
                      <a:pt x="668" y="1699"/>
                      <a:pt x="607" y="2042"/>
                    </a:cubicBezTo>
                    <a:cubicBezTo>
                      <a:pt x="547" y="2375"/>
                      <a:pt x="486" y="2719"/>
                      <a:pt x="435" y="3063"/>
                    </a:cubicBezTo>
                    <a:cubicBezTo>
                      <a:pt x="405" y="3235"/>
                      <a:pt x="385" y="3406"/>
                      <a:pt x="365" y="3579"/>
                    </a:cubicBezTo>
                    <a:cubicBezTo>
                      <a:pt x="344" y="3750"/>
                      <a:pt x="334" y="3922"/>
                      <a:pt x="314" y="4094"/>
                    </a:cubicBezTo>
                    <a:cubicBezTo>
                      <a:pt x="253" y="4781"/>
                      <a:pt x="183" y="5469"/>
                      <a:pt x="132" y="6166"/>
                    </a:cubicBezTo>
                    <a:lnTo>
                      <a:pt x="1" y="8238"/>
                    </a:lnTo>
                    <a:cubicBezTo>
                      <a:pt x="61" y="7551"/>
                      <a:pt x="122" y="6854"/>
                      <a:pt x="172" y="6166"/>
                    </a:cubicBezTo>
                    <a:cubicBezTo>
                      <a:pt x="233" y="5479"/>
                      <a:pt x="293" y="4792"/>
                      <a:pt x="365" y="4104"/>
                    </a:cubicBezTo>
                    <a:cubicBezTo>
                      <a:pt x="405" y="3406"/>
                      <a:pt x="536" y="2730"/>
                      <a:pt x="648" y="2042"/>
                    </a:cubicBezTo>
                    <a:cubicBezTo>
                      <a:pt x="708" y="1708"/>
                      <a:pt x="769" y="1365"/>
                      <a:pt x="830" y="1021"/>
                    </a:cubicBez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4928087" y="515894"/>
                <a:ext cx="32824" cy="280193"/>
              </a:xfrm>
              <a:custGeom>
                <a:avLst/>
                <a:gdLst/>
                <a:ahLst/>
                <a:cxnLst/>
                <a:rect l="l" t="t" r="r" b="b"/>
                <a:pathLst>
                  <a:path w="951" h="8118" extrusionOk="0">
                    <a:moveTo>
                      <a:pt x="950" y="0"/>
                    </a:moveTo>
                    <a:lnTo>
                      <a:pt x="728" y="1001"/>
                    </a:lnTo>
                    <a:lnTo>
                      <a:pt x="515" y="2002"/>
                    </a:lnTo>
                    <a:cubicBezTo>
                      <a:pt x="455" y="2335"/>
                      <a:pt x="394" y="2669"/>
                      <a:pt x="333" y="3012"/>
                    </a:cubicBezTo>
                    <a:cubicBezTo>
                      <a:pt x="273" y="3346"/>
                      <a:pt x="223" y="3679"/>
                      <a:pt x="192" y="4023"/>
                    </a:cubicBezTo>
                    <a:cubicBezTo>
                      <a:pt x="172" y="4367"/>
                      <a:pt x="151" y="4701"/>
                      <a:pt x="131" y="5045"/>
                    </a:cubicBezTo>
                    <a:cubicBezTo>
                      <a:pt x="111" y="5388"/>
                      <a:pt x="91" y="5732"/>
                      <a:pt x="81" y="6065"/>
                    </a:cubicBezTo>
                    <a:lnTo>
                      <a:pt x="41" y="7096"/>
                    </a:lnTo>
                    <a:lnTo>
                      <a:pt x="0" y="8117"/>
                    </a:lnTo>
                    <a:lnTo>
                      <a:pt x="122" y="6076"/>
                    </a:lnTo>
                    <a:cubicBezTo>
                      <a:pt x="162" y="5388"/>
                      <a:pt x="192" y="4711"/>
                      <a:pt x="243" y="4023"/>
                    </a:cubicBezTo>
                    <a:cubicBezTo>
                      <a:pt x="263" y="3690"/>
                      <a:pt x="324" y="3356"/>
                      <a:pt x="374" y="3012"/>
                    </a:cubicBezTo>
                    <a:lnTo>
                      <a:pt x="556" y="2012"/>
                    </a:lnTo>
                    <a:cubicBezTo>
                      <a:pt x="688" y="1334"/>
                      <a:pt x="819" y="667"/>
                      <a:pt x="95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4927397" y="515894"/>
                <a:ext cx="32824" cy="267974"/>
              </a:xfrm>
              <a:custGeom>
                <a:avLst/>
                <a:gdLst/>
                <a:ahLst/>
                <a:cxnLst/>
                <a:rect l="l" t="t" r="r" b="b"/>
                <a:pathLst>
                  <a:path w="951" h="7764" extrusionOk="0">
                    <a:moveTo>
                      <a:pt x="950" y="0"/>
                    </a:moveTo>
                    <a:lnTo>
                      <a:pt x="950" y="0"/>
                    </a:lnTo>
                    <a:cubicBezTo>
                      <a:pt x="859" y="314"/>
                      <a:pt x="778" y="627"/>
                      <a:pt x="697" y="950"/>
                    </a:cubicBezTo>
                    <a:cubicBezTo>
                      <a:pt x="616" y="1264"/>
                      <a:pt x="535" y="1577"/>
                      <a:pt x="454" y="1900"/>
                    </a:cubicBezTo>
                    <a:cubicBezTo>
                      <a:pt x="374" y="2214"/>
                      <a:pt x="303" y="2538"/>
                      <a:pt x="243" y="2861"/>
                    </a:cubicBezTo>
                    <a:cubicBezTo>
                      <a:pt x="202" y="3023"/>
                      <a:pt x="171" y="3185"/>
                      <a:pt x="151" y="3346"/>
                    </a:cubicBezTo>
                    <a:lnTo>
                      <a:pt x="131" y="3468"/>
                    </a:lnTo>
                    <a:lnTo>
                      <a:pt x="111" y="3589"/>
                    </a:lnTo>
                    <a:cubicBezTo>
                      <a:pt x="101" y="3670"/>
                      <a:pt x="101" y="3751"/>
                      <a:pt x="91" y="3832"/>
                    </a:cubicBezTo>
                    <a:cubicBezTo>
                      <a:pt x="61" y="4155"/>
                      <a:pt x="50" y="4488"/>
                      <a:pt x="40" y="4812"/>
                    </a:cubicBezTo>
                    <a:cubicBezTo>
                      <a:pt x="30" y="5146"/>
                      <a:pt x="20" y="5469"/>
                      <a:pt x="10" y="5793"/>
                    </a:cubicBezTo>
                    <a:cubicBezTo>
                      <a:pt x="10" y="6126"/>
                      <a:pt x="0" y="6449"/>
                      <a:pt x="0" y="6783"/>
                    </a:cubicBezTo>
                    <a:lnTo>
                      <a:pt x="0" y="7763"/>
                    </a:lnTo>
                    <a:lnTo>
                      <a:pt x="20" y="6783"/>
                    </a:lnTo>
                    <a:cubicBezTo>
                      <a:pt x="30" y="6449"/>
                      <a:pt x="40" y="6126"/>
                      <a:pt x="50" y="5802"/>
                    </a:cubicBezTo>
                    <a:cubicBezTo>
                      <a:pt x="70" y="5146"/>
                      <a:pt x="91" y="4488"/>
                      <a:pt x="142" y="3841"/>
                    </a:cubicBezTo>
                    <a:cubicBezTo>
                      <a:pt x="142" y="3751"/>
                      <a:pt x="151" y="3670"/>
                      <a:pt x="162" y="3589"/>
                    </a:cubicBezTo>
                    <a:lnTo>
                      <a:pt x="171" y="3468"/>
                    </a:lnTo>
                    <a:lnTo>
                      <a:pt x="192" y="3346"/>
                    </a:lnTo>
                    <a:cubicBezTo>
                      <a:pt x="222" y="3194"/>
                      <a:pt x="252" y="3033"/>
                      <a:pt x="283" y="2871"/>
                    </a:cubicBezTo>
                    <a:cubicBezTo>
                      <a:pt x="344" y="2547"/>
                      <a:pt x="425" y="2224"/>
                      <a:pt x="495" y="1911"/>
                    </a:cubicBezTo>
                    <a:cubicBezTo>
                      <a:pt x="566" y="1587"/>
                      <a:pt x="636" y="1274"/>
                      <a:pt x="717" y="950"/>
                    </a:cubicBezTo>
                    <a:cubicBezTo>
                      <a:pt x="788" y="637"/>
                      <a:pt x="869" y="314"/>
                      <a:pt x="95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4925291" y="523556"/>
                <a:ext cx="31754" cy="231699"/>
              </a:xfrm>
              <a:custGeom>
                <a:avLst/>
                <a:gdLst/>
                <a:ahLst/>
                <a:cxnLst/>
                <a:rect l="l" t="t" r="r" b="b"/>
                <a:pathLst>
                  <a:path w="920" h="6713" extrusionOk="0">
                    <a:moveTo>
                      <a:pt x="920" y="0"/>
                    </a:moveTo>
                    <a:cubicBezTo>
                      <a:pt x="748" y="537"/>
                      <a:pt x="596" y="1082"/>
                      <a:pt x="445" y="1638"/>
                    </a:cubicBezTo>
                    <a:cubicBezTo>
                      <a:pt x="374" y="1911"/>
                      <a:pt x="304" y="2184"/>
                      <a:pt x="232" y="2467"/>
                    </a:cubicBezTo>
                    <a:cubicBezTo>
                      <a:pt x="172" y="2740"/>
                      <a:pt x="111" y="3013"/>
                      <a:pt x="61" y="3296"/>
                    </a:cubicBezTo>
                    <a:cubicBezTo>
                      <a:pt x="30" y="3589"/>
                      <a:pt x="21" y="3872"/>
                      <a:pt x="10" y="4155"/>
                    </a:cubicBezTo>
                    <a:cubicBezTo>
                      <a:pt x="0" y="4438"/>
                      <a:pt x="0" y="4721"/>
                      <a:pt x="0" y="5004"/>
                    </a:cubicBezTo>
                    <a:cubicBezTo>
                      <a:pt x="0" y="5580"/>
                      <a:pt x="0" y="6146"/>
                      <a:pt x="21" y="6712"/>
                    </a:cubicBezTo>
                    <a:lnTo>
                      <a:pt x="30" y="5863"/>
                    </a:lnTo>
                    <a:lnTo>
                      <a:pt x="30" y="5004"/>
                    </a:lnTo>
                    <a:cubicBezTo>
                      <a:pt x="41" y="4721"/>
                      <a:pt x="41" y="4438"/>
                      <a:pt x="51" y="4155"/>
                    </a:cubicBezTo>
                    <a:cubicBezTo>
                      <a:pt x="71" y="3872"/>
                      <a:pt x="71" y="3589"/>
                      <a:pt x="111" y="3306"/>
                    </a:cubicBezTo>
                    <a:cubicBezTo>
                      <a:pt x="203" y="2750"/>
                      <a:pt x="344" y="2194"/>
                      <a:pt x="486" y="1649"/>
                    </a:cubicBezTo>
                    <a:cubicBezTo>
                      <a:pt x="556" y="1375"/>
                      <a:pt x="627" y="1092"/>
                      <a:pt x="697" y="820"/>
                    </a:cubicBezTo>
                    <a:lnTo>
                      <a:pt x="92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4922496" y="528803"/>
                <a:ext cx="32133" cy="21423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207" extrusionOk="0">
                    <a:moveTo>
                      <a:pt x="930" y="0"/>
                    </a:moveTo>
                    <a:lnTo>
                      <a:pt x="930" y="0"/>
                    </a:lnTo>
                    <a:cubicBezTo>
                      <a:pt x="839" y="243"/>
                      <a:pt x="758" y="495"/>
                      <a:pt x="668" y="748"/>
                    </a:cubicBezTo>
                    <a:cubicBezTo>
                      <a:pt x="587" y="1001"/>
                      <a:pt x="506" y="1254"/>
                      <a:pt x="435" y="1506"/>
                    </a:cubicBezTo>
                    <a:cubicBezTo>
                      <a:pt x="354" y="1759"/>
                      <a:pt x="284" y="2012"/>
                      <a:pt x="223" y="2265"/>
                    </a:cubicBezTo>
                    <a:cubicBezTo>
                      <a:pt x="152" y="2517"/>
                      <a:pt x="91" y="2780"/>
                      <a:pt x="51" y="3043"/>
                    </a:cubicBezTo>
                    <a:cubicBezTo>
                      <a:pt x="10" y="3305"/>
                      <a:pt x="10" y="3568"/>
                      <a:pt x="1" y="3831"/>
                    </a:cubicBezTo>
                    <a:lnTo>
                      <a:pt x="1" y="4630"/>
                    </a:lnTo>
                    <a:cubicBezTo>
                      <a:pt x="10" y="5156"/>
                      <a:pt x="30" y="5681"/>
                      <a:pt x="61" y="6207"/>
                    </a:cubicBezTo>
                    <a:cubicBezTo>
                      <a:pt x="51" y="5944"/>
                      <a:pt x="51" y="5681"/>
                      <a:pt x="51" y="5419"/>
                    </a:cubicBezTo>
                    <a:cubicBezTo>
                      <a:pt x="41" y="5156"/>
                      <a:pt x="41" y="4893"/>
                      <a:pt x="41" y="4630"/>
                    </a:cubicBezTo>
                    <a:cubicBezTo>
                      <a:pt x="41" y="4357"/>
                      <a:pt x="41" y="4094"/>
                      <a:pt x="51" y="3831"/>
                    </a:cubicBezTo>
                    <a:cubicBezTo>
                      <a:pt x="51" y="3568"/>
                      <a:pt x="61" y="3305"/>
                      <a:pt x="102" y="3043"/>
                    </a:cubicBezTo>
                    <a:cubicBezTo>
                      <a:pt x="182" y="2528"/>
                      <a:pt x="334" y="2022"/>
                      <a:pt x="465" y="1517"/>
                    </a:cubicBezTo>
                    <a:cubicBezTo>
                      <a:pt x="617" y="1001"/>
                      <a:pt x="769" y="506"/>
                      <a:pt x="930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4918319" y="564388"/>
                <a:ext cx="21986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348" extrusionOk="0">
                    <a:moveTo>
                      <a:pt x="637" y="1"/>
                    </a:moveTo>
                    <a:cubicBezTo>
                      <a:pt x="515" y="344"/>
                      <a:pt x="405" y="708"/>
                      <a:pt x="303" y="1061"/>
                    </a:cubicBezTo>
                    <a:cubicBezTo>
                      <a:pt x="253" y="1234"/>
                      <a:pt x="202" y="1416"/>
                      <a:pt x="151" y="1587"/>
                    </a:cubicBezTo>
                    <a:cubicBezTo>
                      <a:pt x="111" y="1769"/>
                      <a:pt x="61" y="1951"/>
                      <a:pt x="30" y="2133"/>
                    </a:cubicBezTo>
                    <a:cubicBezTo>
                      <a:pt x="20" y="2173"/>
                      <a:pt x="10" y="2224"/>
                      <a:pt x="0" y="2274"/>
                    </a:cubicBezTo>
                    <a:lnTo>
                      <a:pt x="0" y="2406"/>
                    </a:lnTo>
                    <a:lnTo>
                      <a:pt x="0" y="2689"/>
                    </a:lnTo>
                    <a:cubicBezTo>
                      <a:pt x="10" y="2871"/>
                      <a:pt x="10" y="3053"/>
                      <a:pt x="30" y="3245"/>
                    </a:cubicBezTo>
                    <a:cubicBezTo>
                      <a:pt x="50" y="3609"/>
                      <a:pt x="71" y="3983"/>
                      <a:pt x="111" y="4347"/>
                    </a:cubicBezTo>
                    <a:lnTo>
                      <a:pt x="61" y="3235"/>
                    </a:lnTo>
                    <a:cubicBezTo>
                      <a:pt x="61" y="3053"/>
                      <a:pt x="50" y="2871"/>
                      <a:pt x="50" y="2689"/>
                    </a:cubicBezTo>
                    <a:cubicBezTo>
                      <a:pt x="41" y="2598"/>
                      <a:pt x="41" y="2507"/>
                      <a:pt x="50" y="2406"/>
                    </a:cubicBezTo>
                    <a:lnTo>
                      <a:pt x="50" y="2274"/>
                    </a:lnTo>
                    <a:cubicBezTo>
                      <a:pt x="61" y="2234"/>
                      <a:pt x="61" y="2184"/>
                      <a:pt x="71" y="2143"/>
                    </a:cubicBezTo>
                    <a:cubicBezTo>
                      <a:pt x="151" y="1780"/>
                      <a:pt x="243" y="1425"/>
                      <a:pt x="344" y="1072"/>
                    </a:cubicBezTo>
                    <a:cubicBezTo>
                      <a:pt x="384" y="890"/>
                      <a:pt x="434" y="708"/>
                      <a:pt x="485" y="536"/>
                    </a:cubicBezTo>
                    <a:cubicBezTo>
                      <a:pt x="536" y="354"/>
                      <a:pt x="586" y="182"/>
                      <a:pt x="637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4897369" y="591758"/>
                <a:ext cx="22366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48" extrusionOk="0">
                    <a:moveTo>
                      <a:pt x="241" y="1"/>
                    </a:moveTo>
                    <a:cubicBezTo>
                      <a:pt x="150" y="1"/>
                      <a:pt x="63" y="25"/>
                      <a:pt x="1" y="97"/>
                    </a:cubicBezTo>
                    <a:lnTo>
                      <a:pt x="31" y="117"/>
                    </a:lnTo>
                    <a:cubicBezTo>
                      <a:pt x="83" y="59"/>
                      <a:pt x="158" y="39"/>
                      <a:pt x="237" y="39"/>
                    </a:cubicBezTo>
                    <a:cubicBezTo>
                      <a:pt x="421" y="39"/>
                      <a:pt x="627" y="147"/>
                      <a:pt x="627" y="147"/>
                    </a:cubicBezTo>
                    <a:lnTo>
                      <a:pt x="648" y="107"/>
                    </a:lnTo>
                    <a:cubicBezTo>
                      <a:pt x="634" y="107"/>
                      <a:pt x="431" y="1"/>
                      <a:pt x="241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4922496" y="600076"/>
                <a:ext cx="22711" cy="7248"/>
              </a:xfrm>
              <a:custGeom>
                <a:avLst/>
                <a:gdLst/>
                <a:ahLst/>
                <a:cxnLst/>
                <a:rect l="l" t="t" r="r" b="b"/>
                <a:pathLst>
                  <a:path w="658" h="210" extrusionOk="0">
                    <a:moveTo>
                      <a:pt x="384" y="1"/>
                    </a:moveTo>
                    <a:cubicBezTo>
                      <a:pt x="167" y="1"/>
                      <a:pt x="7" y="189"/>
                      <a:pt x="1" y="189"/>
                    </a:cubicBezTo>
                    <a:lnTo>
                      <a:pt x="30" y="209"/>
                    </a:lnTo>
                    <a:cubicBezTo>
                      <a:pt x="38" y="203"/>
                      <a:pt x="179" y="41"/>
                      <a:pt x="377" y="41"/>
                    </a:cubicBezTo>
                    <a:cubicBezTo>
                      <a:pt x="456" y="41"/>
                      <a:pt x="544" y="67"/>
                      <a:pt x="637" y="139"/>
                    </a:cubicBezTo>
                    <a:lnTo>
                      <a:pt x="657" y="108"/>
                    </a:lnTo>
                    <a:cubicBezTo>
                      <a:pt x="561" y="29"/>
                      <a:pt x="468" y="1"/>
                      <a:pt x="384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4903305" y="624927"/>
                <a:ext cx="22711" cy="21468"/>
              </a:xfrm>
              <a:custGeom>
                <a:avLst/>
                <a:gdLst/>
                <a:ahLst/>
                <a:cxnLst/>
                <a:rect l="l" t="t" r="r" b="b"/>
                <a:pathLst>
                  <a:path w="658" h="622" extrusionOk="0">
                    <a:moveTo>
                      <a:pt x="398" y="1"/>
                    </a:moveTo>
                    <a:cubicBezTo>
                      <a:pt x="341" y="1"/>
                      <a:pt x="280" y="13"/>
                      <a:pt x="223" y="46"/>
                    </a:cubicBezTo>
                    <a:cubicBezTo>
                      <a:pt x="81" y="127"/>
                      <a:pt x="0" y="318"/>
                      <a:pt x="0" y="622"/>
                    </a:cubicBezTo>
                    <a:lnTo>
                      <a:pt x="31" y="622"/>
                    </a:lnTo>
                    <a:cubicBezTo>
                      <a:pt x="41" y="339"/>
                      <a:pt x="112" y="147"/>
                      <a:pt x="243" y="76"/>
                    </a:cubicBezTo>
                    <a:cubicBezTo>
                      <a:pt x="293" y="46"/>
                      <a:pt x="348" y="35"/>
                      <a:pt x="401" y="35"/>
                    </a:cubicBezTo>
                    <a:cubicBezTo>
                      <a:pt x="527" y="35"/>
                      <a:pt x="637" y="96"/>
                      <a:pt x="637" y="96"/>
                    </a:cubicBezTo>
                    <a:lnTo>
                      <a:pt x="658" y="66"/>
                    </a:lnTo>
                    <a:cubicBezTo>
                      <a:pt x="650" y="66"/>
                      <a:pt x="533" y="1"/>
                      <a:pt x="398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4927397" y="639837"/>
                <a:ext cx="31064" cy="17741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14" extrusionOk="0">
                    <a:moveTo>
                      <a:pt x="536" y="0"/>
                    </a:moveTo>
                    <a:cubicBezTo>
                      <a:pt x="512" y="0"/>
                      <a:pt x="489" y="3"/>
                      <a:pt x="465" y="8"/>
                    </a:cubicBezTo>
                    <a:cubicBezTo>
                      <a:pt x="171" y="79"/>
                      <a:pt x="10" y="483"/>
                      <a:pt x="0" y="503"/>
                    </a:cubicBezTo>
                    <a:lnTo>
                      <a:pt x="30" y="513"/>
                    </a:lnTo>
                    <a:cubicBezTo>
                      <a:pt x="40" y="513"/>
                      <a:pt x="202" y="109"/>
                      <a:pt x="475" y="48"/>
                    </a:cubicBezTo>
                    <a:cubicBezTo>
                      <a:pt x="497" y="43"/>
                      <a:pt x="520" y="40"/>
                      <a:pt x="544" y="40"/>
                    </a:cubicBezTo>
                    <a:cubicBezTo>
                      <a:pt x="648" y="40"/>
                      <a:pt x="764" y="94"/>
                      <a:pt x="879" y="210"/>
                    </a:cubicBezTo>
                    <a:lnTo>
                      <a:pt x="899" y="180"/>
                    </a:lnTo>
                    <a:cubicBezTo>
                      <a:pt x="781" y="62"/>
                      <a:pt x="657" y="0"/>
                      <a:pt x="536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4894228" y="687468"/>
                <a:ext cx="34204" cy="25921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51" extrusionOk="0">
                    <a:moveTo>
                      <a:pt x="459" y="1"/>
                    </a:moveTo>
                    <a:cubicBezTo>
                      <a:pt x="444" y="1"/>
                      <a:pt x="430" y="1"/>
                      <a:pt x="415" y="2"/>
                    </a:cubicBezTo>
                    <a:cubicBezTo>
                      <a:pt x="304" y="13"/>
                      <a:pt x="213" y="53"/>
                      <a:pt x="152" y="144"/>
                    </a:cubicBezTo>
                    <a:cubicBezTo>
                      <a:pt x="0" y="357"/>
                      <a:pt x="81" y="730"/>
                      <a:pt x="92" y="750"/>
                    </a:cubicBezTo>
                    <a:lnTo>
                      <a:pt x="122" y="741"/>
                    </a:lnTo>
                    <a:cubicBezTo>
                      <a:pt x="122" y="741"/>
                      <a:pt x="41" y="357"/>
                      <a:pt x="182" y="164"/>
                    </a:cubicBezTo>
                    <a:cubicBezTo>
                      <a:pt x="243" y="94"/>
                      <a:pt x="314" y="53"/>
                      <a:pt x="425" y="43"/>
                    </a:cubicBezTo>
                    <a:cubicBezTo>
                      <a:pt x="445" y="41"/>
                      <a:pt x="464" y="40"/>
                      <a:pt x="482" y="40"/>
                    </a:cubicBezTo>
                    <a:cubicBezTo>
                      <a:pt x="877" y="40"/>
                      <a:pt x="951" y="438"/>
                      <a:pt x="951" y="458"/>
                    </a:cubicBezTo>
                    <a:lnTo>
                      <a:pt x="991" y="447"/>
                    </a:lnTo>
                    <a:cubicBezTo>
                      <a:pt x="991" y="447"/>
                      <a:pt x="906" y="1"/>
                      <a:pt x="459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4926672" y="710731"/>
                <a:ext cx="41556" cy="2077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602" extrusionOk="0">
                    <a:moveTo>
                      <a:pt x="642" y="1"/>
                    </a:moveTo>
                    <a:cubicBezTo>
                      <a:pt x="496" y="1"/>
                      <a:pt x="351" y="87"/>
                      <a:pt x="213" y="249"/>
                    </a:cubicBezTo>
                    <a:cubicBezTo>
                      <a:pt x="82" y="410"/>
                      <a:pt x="1" y="582"/>
                      <a:pt x="1" y="592"/>
                    </a:cubicBezTo>
                    <a:lnTo>
                      <a:pt x="41" y="602"/>
                    </a:lnTo>
                    <a:cubicBezTo>
                      <a:pt x="41" y="602"/>
                      <a:pt x="291" y="37"/>
                      <a:pt x="646" y="37"/>
                    </a:cubicBezTo>
                    <a:cubicBezTo>
                      <a:pt x="682" y="37"/>
                      <a:pt x="720" y="43"/>
                      <a:pt x="759" y="56"/>
                    </a:cubicBezTo>
                    <a:cubicBezTo>
                      <a:pt x="1052" y="157"/>
                      <a:pt x="1173" y="501"/>
                      <a:pt x="1173" y="501"/>
                    </a:cubicBezTo>
                    <a:lnTo>
                      <a:pt x="1203" y="491"/>
                    </a:lnTo>
                    <a:cubicBezTo>
                      <a:pt x="1203" y="471"/>
                      <a:pt x="1082" y="127"/>
                      <a:pt x="779" y="26"/>
                    </a:cubicBezTo>
                    <a:cubicBezTo>
                      <a:pt x="733" y="9"/>
                      <a:pt x="688" y="1"/>
                      <a:pt x="64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4927397" y="674801"/>
                <a:ext cx="20951" cy="1694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91" extrusionOk="0">
                    <a:moveTo>
                      <a:pt x="202" y="0"/>
                    </a:moveTo>
                    <a:cubicBezTo>
                      <a:pt x="67" y="0"/>
                      <a:pt x="0" y="77"/>
                      <a:pt x="0" y="77"/>
                    </a:cubicBezTo>
                    <a:lnTo>
                      <a:pt x="20" y="97"/>
                    </a:lnTo>
                    <a:cubicBezTo>
                      <a:pt x="27" y="97"/>
                      <a:pt x="85" y="32"/>
                      <a:pt x="201" y="32"/>
                    </a:cubicBezTo>
                    <a:cubicBezTo>
                      <a:pt x="262" y="32"/>
                      <a:pt x="340" y="50"/>
                      <a:pt x="434" y="107"/>
                    </a:cubicBezTo>
                    <a:cubicBezTo>
                      <a:pt x="566" y="187"/>
                      <a:pt x="566" y="481"/>
                      <a:pt x="566" y="491"/>
                    </a:cubicBezTo>
                    <a:lnTo>
                      <a:pt x="607" y="491"/>
                    </a:lnTo>
                    <a:cubicBezTo>
                      <a:pt x="607" y="481"/>
                      <a:pt x="607" y="157"/>
                      <a:pt x="454" y="77"/>
                    </a:cubicBezTo>
                    <a:cubicBezTo>
                      <a:pt x="353" y="19"/>
                      <a:pt x="269" y="0"/>
                      <a:pt x="202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4958771" y="726090"/>
                <a:ext cx="18535" cy="1498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34" extrusionOk="0">
                    <a:moveTo>
                      <a:pt x="242" y="0"/>
                    </a:moveTo>
                    <a:cubicBezTo>
                      <a:pt x="180" y="0"/>
                      <a:pt x="123" y="17"/>
                      <a:pt x="91" y="56"/>
                    </a:cubicBezTo>
                    <a:cubicBezTo>
                      <a:pt x="10" y="147"/>
                      <a:pt x="31" y="278"/>
                      <a:pt x="31" y="278"/>
                    </a:cubicBezTo>
                    <a:cubicBezTo>
                      <a:pt x="31" y="278"/>
                      <a:pt x="31" y="299"/>
                      <a:pt x="10" y="299"/>
                    </a:cubicBezTo>
                    <a:cubicBezTo>
                      <a:pt x="1" y="299"/>
                      <a:pt x="10" y="329"/>
                      <a:pt x="61" y="349"/>
                    </a:cubicBezTo>
                    <a:cubicBezTo>
                      <a:pt x="69" y="354"/>
                      <a:pt x="79" y="355"/>
                      <a:pt x="88" y="355"/>
                    </a:cubicBezTo>
                    <a:cubicBezTo>
                      <a:pt x="127" y="355"/>
                      <a:pt x="172" y="329"/>
                      <a:pt x="172" y="329"/>
                    </a:cubicBezTo>
                    <a:cubicBezTo>
                      <a:pt x="172" y="329"/>
                      <a:pt x="183" y="359"/>
                      <a:pt x="213" y="390"/>
                    </a:cubicBezTo>
                    <a:cubicBezTo>
                      <a:pt x="223" y="400"/>
                      <a:pt x="237" y="404"/>
                      <a:pt x="252" y="404"/>
                    </a:cubicBezTo>
                    <a:cubicBezTo>
                      <a:pt x="298" y="404"/>
                      <a:pt x="357" y="370"/>
                      <a:pt x="365" y="370"/>
                    </a:cubicBezTo>
                    <a:cubicBezTo>
                      <a:pt x="365" y="369"/>
                      <a:pt x="365" y="368"/>
                      <a:pt x="365" y="368"/>
                    </a:cubicBezTo>
                    <a:cubicBezTo>
                      <a:pt x="369" y="368"/>
                      <a:pt x="389" y="403"/>
                      <a:pt x="425" y="430"/>
                    </a:cubicBezTo>
                    <a:cubicBezTo>
                      <a:pt x="430" y="433"/>
                      <a:pt x="434" y="434"/>
                      <a:pt x="438" y="434"/>
                    </a:cubicBezTo>
                    <a:cubicBezTo>
                      <a:pt x="468" y="434"/>
                      <a:pt x="475" y="370"/>
                      <a:pt x="475" y="370"/>
                    </a:cubicBezTo>
                    <a:cubicBezTo>
                      <a:pt x="475" y="370"/>
                      <a:pt x="480" y="374"/>
                      <a:pt x="489" y="374"/>
                    </a:cubicBezTo>
                    <a:cubicBezTo>
                      <a:pt x="494" y="374"/>
                      <a:pt x="499" y="373"/>
                      <a:pt x="506" y="370"/>
                    </a:cubicBezTo>
                    <a:cubicBezTo>
                      <a:pt x="516" y="370"/>
                      <a:pt x="496" y="349"/>
                      <a:pt x="486" y="319"/>
                    </a:cubicBezTo>
                    <a:cubicBezTo>
                      <a:pt x="466" y="289"/>
                      <a:pt x="536" y="188"/>
                      <a:pt x="486" y="96"/>
                    </a:cubicBezTo>
                    <a:cubicBezTo>
                      <a:pt x="449" y="41"/>
                      <a:pt x="340" y="0"/>
                      <a:pt x="24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4939581" y="683878"/>
                <a:ext cx="18535" cy="1522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41" extrusionOk="0">
                    <a:moveTo>
                      <a:pt x="299" y="1"/>
                    </a:moveTo>
                    <a:cubicBezTo>
                      <a:pt x="262" y="1"/>
                      <a:pt x="232" y="11"/>
                      <a:pt x="223" y="16"/>
                    </a:cubicBezTo>
                    <a:cubicBezTo>
                      <a:pt x="193" y="25"/>
                      <a:pt x="31" y="66"/>
                      <a:pt x="21" y="147"/>
                    </a:cubicBezTo>
                    <a:cubicBezTo>
                      <a:pt x="0" y="238"/>
                      <a:pt x="31" y="299"/>
                      <a:pt x="41" y="339"/>
                    </a:cubicBezTo>
                    <a:cubicBezTo>
                      <a:pt x="61" y="369"/>
                      <a:pt x="21" y="389"/>
                      <a:pt x="21" y="389"/>
                    </a:cubicBezTo>
                    <a:cubicBezTo>
                      <a:pt x="31" y="420"/>
                      <a:pt x="61" y="440"/>
                      <a:pt x="92" y="440"/>
                    </a:cubicBezTo>
                    <a:cubicBezTo>
                      <a:pt x="142" y="440"/>
                      <a:pt x="193" y="380"/>
                      <a:pt x="203" y="380"/>
                    </a:cubicBezTo>
                    <a:cubicBezTo>
                      <a:pt x="213" y="380"/>
                      <a:pt x="254" y="410"/>
                      <a:pt x="304" y="410"/>
                    </a:cubicBezTo>
                    <a:cubicBezTo>
                      <a:pt x="307" y="410"/>
                      <a:pt x="311" y="411"/>
                      <a:pt x="314" y="411"/>
                    </a:cubicBezTo>
                    <a:cubicBezTo>
                      <a:pt x="359" y="411"/>
                      <a:pt x="385" y="349"/>
                      <a:pt x="385" y="349"/>
                    </a:cubicBezTo>
                    <a:cubicBezTo>
                      <a:pt x="385" y="349"/>
                      <a:pt x="401" y="351"/>
                      <a:pt x="423" y="351"/>
                    </a:cubicBezTo>
                    <a:cubicBezTo>
                      <a:pt x="455" y="351"/>
                      <a:pt x="498" y="347"/>
                      <a:pt x="516" y="329"/>
                    </a:cubicBezTo>
                    <a:cubicBezTo>
                      <a:pt x="537" y="288"/>
                      <a:pt x="506" y="288"/>
                      <a:pt x="496" y="268"/>
                    </a:cubicBezTo>
                    <a:cubicBezTo>
                      <a:pt x="476" y="248"/>
                      <a:pt x="516" y="198"/>
                      <a:pt x="445" y="86"/>
                    </a:cubicBezTo>
                    <a:cubicBezTo>
                      <a:pt x="406" y="18"/>
                      <a:pt x="347" y="1"/>
                      <a:pt x="29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4894228" y="641563"/>
                <a:ext cx="19570" cy="1466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25" extrusionOk="0">
                    <a:moveTo>
                      <a:pt x="358" y="1"/>
                    </a:moveTo>
                    <a:cubicBezTo>
                      <a:pt x="273" y="1"/>
                      <a:pt x="152" y="24"/>
                      <a:pt x="122" y="69"/>
                    </a:cubicBezTo>
                    <a:cubicBezTo>
                      <a:pt x="81" y="110"/>
                      <a:pt x="61" y="231"/>
                      <a:pt x="41" y="301"/>
                    </a:cubicBezTo>
                    <a:cubicBezTo>
                      <a:pt x="31" y="322"/>
                      <a:pt x="0" y="352"/>
                      <a:pt x="0" y="352"/>
                    </a:cubicBezTo>
                    <a:cubicBezTo>
                      <a:pt x="11" y="360"/>
                      <a:pt x="25" y="363"/>
                      <a:pt x="40" y="363"/>
                    </a:cubicBezTo>
                    <a:cubicBezTo>
                      <a:pt x="79" y="363"/>
                      <a:pt x="122" y="342"/>
                      <a:pt x="122" y="342"/>
                    </a:cubicBezTo>
                    <a:cubicBezTo>
                      <a:pt x="122" y="342"/>
                      <a:pt x="132" y="393"/>
                      <a:pt x="162" y="413"/>
                    </a:cubicBezTo>
                    <a:cubicBezTo>
                      <a:pt x="163" y="414"/>
                      <a:pt x="165" y="414"/>
                      <a:pt x="167" y="414"/>
                    </a:cubicBezTo>
                    <a:cubicBezTo>
                      <a:pt x="196" y="414"/>
                      <a:pt x="294" y="352"/>
                      <a:pt x="294" y="352"/>
                    </a:cubicBezTo>
                    <a:cubicBezTo>
                      <a:pt x="294" y="352"/>
                      <a:pt x="355" y="423"/>
                      <a:pt x="375" y="423"/>
                    </a:cubicBezTo>
                    <a:cubicBezTo>
                      <a:pt x="378" y="424"/>
                      <a:pt x="382" y="424"/>
                      <a:pt x="386" y="424"/>
                    </a:cubicBezTo>
                    <a:cubicBezTo>
                      <a:pt x="416" y="424"/>
                      <a:pt x="456" y="393"/>
                      <a:pt x="456" y="393"/>
                    </a:cubicBezTo>
                    <a:cubicBezTo>
                      <a:pt x="456" y="393"/>
                      <a:pt x="474" y="402"/>
                      <a:pt x="492" y="402"/>
                    </a:cubicBezTo>
                    <a:cubicBezTo>
                      <a:pt x="501" y="402"/>
                      <a:pt x="510" y="399"/>
                      <a:pt x="516" y="393"/>
                    </a:cubicBezTo>
                    <a:cubicBezTo>
                      <a:pt x="546" y="382"/>
                      <a:pt x="516" y="342"/>
                      <a:pt x="516" y="342"/>
                    </a:cubicBezTo>
                    <a:cubicBezTo>
                      <a:pt x="516" y="342"/>
                      <a:pt x="514" y="344"/>
                      <a:pt x="508" y="344"/>
                    </a:cubicBezTo>
                    <a:cubicBezTo>
                      <a:pt x="503" y="344"/>
                      <a:pt x="495" y="342"/>
                      <a:pt x="486" y="332"/>
                    </a:cubicBezTo>
                    <a:cubicBezTo>
                      <a:pt x="486" y="332"/>
                      <a:pt x="536" y="312"/>
                      <a:pt x="557" y="231"/>
                    </a:cubicBezTo>
                    <a:cubicBezTo>
                      <a:pt x="566" y="150"/>
                      <a:pt x="486" y="29"/>
                      <a:pt x="425" y="9"/>
                    </a:cubicBezTo>
                    <a:cubicBezTo>
                      <a:pt x="410" y="4"/>
                      <a:pt x="386" y="1"/>
                      <a:pt x="358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4950039" y="644635"/>
                <a:ext cx="19950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77" extrusionOk="0">
                    <a:moveTo>
                      <a:pt x="324" y="0"/>
                    </a:moveTo>
                    <a:cubicBezTo>
                      <a:pt x="243" y="0"/>
                      <a:pt x="52" y="30"/>
                      <a:pt x="31" y="162"/>
                    </a:cubicBezTo>
                    <a:cubicBezTo>
                      <a:pt x="1" y="304"/>
                      <a:pt x="92" y="385"/>
                      <a:pt x="92" y="385"/>
                    </a:cubicBezTo>
                    <a:cubicBezTo>
                      <a:pt x="102" y="405"/>
                      <a:pt x="31" y="455"/>
                      <a:pt x="72" y="475"/>
                    </a:cubicBezTo>
                    <a:cubicBezTo>
                      <a:pt x="75" y="476"/>
                      <a:pt x="78" y="476"/>
                      <a:pt x="81" y="476"/>
                    </a:cubicBezTo>
                    <a:cubicBezTo>
                      <a:pt x="123" y="476"/>
                      <a:pt x="193" y="414"/>
                      <a:pt x="193" y="414"/>
                    </a:cubicBezTo>
                    <a:cubicBezTo>
                      <a:pt x="193" y="414"/>
                      <a:pt x="263" y="465"/>
                      <a:pt x="284" y="465"/>
                    </a:cubicBezTo>
                    <a:cubicBezTo>
                      <a:pt x="314" y="465"/>
                      <a:pt x="395" y="385"/>
                      <a:pt x="395" y="385"/>
                    </a:cubicBezTo>
                    <a:cubicBezTo>
                      <a:pt x="425" y="385"/>
                      <a:pt x="496" y="374"/>
                      <a:pt x="537" y="364"/>
                    </a:cubicBezTo>
                    <a:cubicBezTo>
                      <a:pt x="577" y="364"/>
                      <a:pt x="547" y="324"/>
                      <a:pt x="546" y="324"/>
                    </a:cubicBezTo>
                    <a:lnTo>
                      <a:pt x="546" y="324"/>
                    </a:lnTo>
                    <a:cubicBezTo>
                      <a:pt x="546" y="324"/>
                      <a:pt x="544" y="326"/>
                      <a:pt x="538" y="326"/>
                    </a:cubicBezTo>
                    <a:cubicBezTo>
                      <a:pt x="532" y="326"/>
                      <a:pt x="522" y="324"/>
                      <a:pt x="506" y="313"/>
                    </a:cubicBezTo>
                    <a:cubicBezTo>
                      <a:pt x="476" y="293"/>
                      <a:pt x="496" y="273"/>
                      <a:pt x="496" y="212"/>
                    </a:cubicBezTo>
                    <a:cubicBezTo>
                      <a:pt x="506" y="152"/>
                      <a:pt x="415" y="0"/>
                      <a:pt x="324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4949694" y="607221"/>
                <a:ext cx="10838" cy="994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88" extrusionOk="0">
                    <a:moveTo>
                      <a:pt x="302" y="0"/>
                    </a:moveTo>
                    <a:cubicBezTo>
                      <a:pt x="287" y="0"/>
                      <a:pt x="260" y="23"/>
                      <a:pt x="233" y="23"/>
                    </a:cubicBezTo>
                    <a:lnTo>
                      <a:pt x="193" y="23"/>
                    </a:lnTo>
                    <a:cubicBezTo>
                      <a:pt x="193" y="23"/>
                      <a:pt x="51" y="83"/>
                      <a:pt x="41" y="94"/>
                    </a:cubicBezTo>
                    <a:cubicBezTo>
                      <a:pt x="41" y="104"/>
                      <a:pt x="1" y="285"/>
                      <a:pt x="1" y="285"/>
                    </a:cubicBezTo>
                    <a:cubicBezTo>
                      <a:pt x="1" y="285"/>
                      <a:pt x="9" y="287"/>
                      <a:pt x="21" y="287"/>
                    </a:cubicBezTo>
                    <a:cubicBezTo>
                      <a:pt x="38" y="287"/>
                      <a:pt x="64" y="284"/>
                      <a:pt x="82" y="265"/>
                    </a:cubicBezTo>
                    <a:cubicBezTo>
                      <a:pt x="122" y="225"/>
                      <a:pt x="132" y="184"/>
                      <a:pt x="132" y="184"/>
                    </a:cubicBezTo>
                    <a:cubicBezTo>
                      <a:pt x="132" y="184"/>
                      <a:pt x="145" y="186"/>
                      <a:pt x="162" y="186"/>
                    </a:cubicBezTo>
                    <a:cubicBezTo>
                      <a:pt x="188" y="186"/>
                      <a:pt x="221" y="182"/>
                      <a:pt x="233" y="164"/>
                    </a:cubicBezTo>
                    <a:cubicBezTo>
                      <a:pt x="264" y="134"/>
                      <a:pt x="244" y="74"/>
                      <a:pt x="244" y="74"/>
                    </a:cubicBezTo>
                    <a:cubicBezTo>
                      <a:pt x="244" y="74"/>
                      <a:pt x="304" y="74"/>
                      <a:pt x="314" y="23"/>
                    </a:cubicBezTo>
                    <a:cubicBezTo>
                      <a:pt x="314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4940651" y="599765"/>
                <a:ext cx="20053" cy="1815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26" extrusionOk="0">
                    <a:moveTo>
                      <a:pt x="339" y="1"/>
                    </a:moveTo>
                    <a:cubicBezTo>
                      <a:pt x="255" y="1"/>
                      <a:pt x="176" y="29"/>
                      <a:pt x="162" y="36"/>
                    </a:cubicBezTo>
                    <a:cubicBezTo>
                      <a:pt x="142" y="47"/>
                      <a:pt x="41" y="138"/>
                      <a:pt x="20" y="249"/>
                    </a:cubicBezTo>
                    <a:cubicBezTo>
                      <a:pt x="0" y="360"/>
                      <a:pt x="121" y="431"/>
                      <a:pt x="121" y="431"/>
                    </a:cubicBezTo>
                    <a:cubicBezTo>
                      <a:pt x="131" y="461"/>
                      <a:pt x="111" y="481"/>
                      <a:pt x="101" y="512"/>
                    </a:cubicBezTo>
                    <a:cubicBezTo>
                      <a:pt x="119" y="522"/>
                      <a:pt x="134" y="526"/>
                      <a:pt x="146" y="526"/>
                    </a:cubicBezTo>
                    <a:cubicBezTo>
                      <a:pt x="196" y="526"/>
                      <a:pt x="202" y="461"/>
                      <a:pt x="202" y="461"/>
                    </a:cubicBezTo>
                    <a:cubicBezTo>
                      <a:pt x="202" y="461"/>
                      <a:pt x="217" y="506"/>
                      <a:pt x="253" y="506"/>
                    </a:cubicBezTo>
                    <a:cubicBezTo>
                      <a:pt x="259" y="506"/>
                      <a:pt x="265" y="504"/>
                      <a:pt x="273" y="501"/>
                    </a:cubicBezTo>
                    <a:cubicBezTo>
                      <a:pt x="333" y="472"/>
                      <a:pt x="364" y="299"/>
                      <a:pt x="364" y="299"/>
                    </a:cubicBezTo>
                    <a:cubicBezTo>
                      <a:pt x="372" y="303"/>
                      <a:pt x="381" y="304"/>
                      <a:pt x="390" y="304"/>
                    </a:cubicBezTo>
                    <a:cubicBezTo>
                      <a:pt x="466" y="304"/>
                      <a:pt x="581" y="208"/>
                      <a:pt x="535" y="198"/>
                    </a:cubicBezTo>
                    <a:cubicBezTo>
                      <a:pt x="475" y="189"/>
                      <a:pt x="546" y="47"/>
                      <a:pt x="434" y="16"/>
                    </a:cubicBezTo>
                    <a:cubicBezTo>
                      <a:pt x="404" y="5"/>
                      <a:pt x="371" y="1"/>
                      <a:pt x="33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4943067" y="601388"/>
                <a:ext cx="4590" cy="1432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15" extrusionOk="0">
                    <a:moveTo>
                      <a:pt x="72" y="0"/>
                    </a:moveTo>
                    <a:lnTo>
                      <a:pt x="72" y="0"/>
                    </a:lnTo>
                    <a:cubicBezTo>
                      <a:pt x="72" y="0"/>
                      <a:pt x="1" y="142"/>
                      <a:pt x="31" y="252"/>
                    </a:cubicBezTo>
                    <a:cubicBezTo>
                      <a:pt x="72" y="353"/>
                      <a:pt x="132" y="414"/>
                      <a:pt x="132" y="414"/>
                    </a:cubicBezTo>
                    <a:cubicBezTo>
                      <a:pt x="132" y="414"/>
                      <a:pt x="0" y="162"/>
                      <a:pt x="72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4947968" y="600318"/>
                <a:ext cx="10493" cy="559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2" extrusionOk="0">
                    <a:moveTo>
                      <a:pt x="0" y="0"/>
                    </a:moveTo>
                    <a:cubicBezTo>
                      <a:pt x="0" y="0"/>
                      <a:pt x="142" y="41"/>
                      <a:pt x="192" y="71"/>
                    </a:cubicBezTo>
                    <a:cubicBezTo>
                      <a:pt x="253" y="101"/>
                      <a:pt x="303" y="162"/>
                      <a:pt x="303" y="162"/>
                    </a:cubicBezTo>
                    <a:cubicBezTo>
                      <a:pt x="303" y="162"/>
                      <a:pt x="283" y="81"/>
                      <a:pt x="192" y="41"/>
                    </a:cubicBezTo>
                    <a:cubicBezTo>
                      <a:pt x="11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4946208" y="601008"/>
                <a:ext cx="7041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64" extrusionOk="0">
                    <a:moveTo>
                      <a:pt x="1" y="0"/>
                    </a:moveTo>
                    <a:cubicBezTo>
                      <a:pt x="1" y="1"/>
                      <a:pt x="112" y="153"/>
                      <a:pt x="122" y="173"/>
                    </a:cubicBezTo>
                    <a:cubicBezTo>
                      <a:pt x="122" y="182"/>
                      <a:pt x="203" y="263"/>
                      <a:pt x="203" y="263"/>
                    </a:cubicBezTo>
                    <a:lnTo>
                      <a:pt x="142" y="173"/>
                    </a:lnTo>
                    <a:cubicBezTo>
                      <a:pt x="102" y="12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4889327" y="713699"/>
                <a:ext cx="17499" cy="7179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08" extrusionOk="0">
                    <a:moveTo>
                      <a:pt x="335" y="1"/>
                    </a:moveTo>
                    <a:lnTo>
                      <a:pt x="173" y="41"/>
                    </a:lnTo>
                    <a:lnTo>
                      <a:pt x="52" y="102"/>
                    </a:lnTo>
                    <a:cubicBezTo>
                      <a:pt x="52" y="102"/>
                      <a:pt x="1" y="132"/>
                      <a:pt x="21" y="163"/>
                    </a:cubicBezTo>
                    <a:cubicBezTo>
                      <a:pt x="28" y="176"/>
                      <a:pt x="45" y="181"/>
                      <a:pt x="64" y="181"/>
                    </a:cubicBezTo>
                    <a:cubicBezTo>
                      <a:pt x="103" y="181"/>
                      <a:pt x="153" y="163"/>
                      <a:pt x="153" y="163"/>
                    </a:cubicBezTo>
                    <a:cubicBezTo>
                      <a:pt x="153" y="163"/>
                      <a:pt x="175" y="207"/>
                      <a:pt x="232" y="207"/>
                    </a:cubicBezTo>
                    <a:cubicBezTo>
                      <a:pt x="242" y="207"/>
                      <a:pt x="252" y="206"/>
                      <a:pt x="264" y="203"/>
                    </a:cubicBezTo>
                    <a:cubicBezTo>
                      <a:pt x="335" y="193"/>
                      <a:pt x="355" y="122"/>
                      <a:pt x="355" y="122"/>
                    </a:cubicBezTo>
                    <a:cubicBezTo>
                      <a:pt x="355" y="122"/>
                      <a:pt x="400" y="167"/>
                      <a:pt x="444" y="167"/>
                    </a:cubicBezTo>
                    <a:cubicBezTo>
                      <a:pt x="451" y="167"/>
                      <a:pt x="459" y="165"/>
                      <a:pt x="466" y="163"/>
                    </a:cubicBezTo>
                    <a:cubicBezTo>
                      <a:pt x="506" y="142"/>
                      <a:pt x="497" y="112"/>
                      <a:pt x="497" y="112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4889327" y="705347"/>
                <a:ext cx="18880" cy="13012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" extrusionOk="0">
                    <a:moveTo>
                      <a:pt x="264" y="0"/>
                    </a:moveTo>
                    <a:cubicBezTo>
                      <a:pt x="183" y="0"/>
                      <a:pt x="61" y="41"/>
                      <a:pt x="32" y="122"/>
                    </a:cubicBezTo>
                    <a:cubicBezTo>
                      <a:pt x="1" y="202"/>
                      <a:pt x="21" y="243"/>
                      <a:pt x="32" y="283"/>
                    </a:cubicBezTo>
                    <a:cubicBezTo>
                      <a:pt x="32" y="293"/>
                      <a:pt x="32" y="304"/>
                      <a:pt x="21" y="313"/>
                    </a:cubicBezTo>
                    <a:cubicBezTo>
                      <a:pt x="21" y="324"/>
                      <a:pt x="1" y="333"/>
                      <a:pt x="1" y="333"/>
                    </a:cubicBezTo>
                    <a:cubicBezTo>
                      <a:pt x="1" y="354"/>
                      <a:pt x="11" y="364"/>
                      <a:pt x="21" y="374"/>
                    </a:cubicBezTo>
                    <a:cubicBezTo>
                      <a:pt x="25" y="375"/>
                      <a:pt x="29" y="375"/>
                      <a:pt x="33" y="375"/>
                    </a:cubicBezTo>
                    <a:cubicBezTo>
                      <a:pt x="74" y="375"/>
                      <a:pt x="133" y="333"/>
                      <a:pt x="133" y="333"/>
                    </a:cubicBezTo>
                    <a:lnTo>
                      <a:pt x="163" y="304"/>
                    </a:lnTo>
                    <a:cubicBezTo>
                      <a:pt x="163" y="304"/>
                      <a:pt x="173" y="324"/>
                      <a:pt x="193" y="344"/>
                    </a:cubicBezTo>
                    <a:cubicBezTo>
                      <a:pt x="203" y="364"/>
                      <a:pt x="223" y="374"/>
                      <a:pt x="243" y="374"/>
                    </a:cubicBezTo>
                    <a:cubicBezTo>
                      <a:pt x="251" y="376"/>
                      <a:pt x="259" y="377"/>
                      <a:pt x="266" y="377"/>
                    </a:cubicBezTo>
                    <a:cubicBezTo>
                      <a:pt x="296" y="377"/>
                      <a:pt x="319" y="362"/>
                      <a:pt x="335" y="354"/>
                    </a:cubicBezTo>
                    <a:cubicBezTo>
                      <a:pt x="344" y="333"/>
                      <a:pt x="355" y="304"/>
                      <a:pt x="355" y="304"/>
                    </a:cubicBezTo>
                    <a:cubicBezTo>
                      <a:pt x="355" y="304"/>
                      <a:pt x="426" y="361"/>
                      <a:pt x="473" y="361"/>
                    </a:cubicBezTo>
                    <a:cubicBezTo>
                      <a:pt x="482" y="361"/>
                      <a:pt x="490" y="359"/>
                      <a:pt x="497" y="354"/>
                    </a:cubicBezTo>
                    <a:cubicBezTo>
                      <a:pt x="526" y="333"/>
                      <a:pt x="497" y="313"/>
                      <a:pt x="486" y="293"/>
                    </a:cubicBezTo>
                    <a:cubicBezTo>
                      <a:pt x="476" y="273"/>
                      <a:pt x="547" y="273"/>
                      <a:pt x="497" y="142"/>
                    </a:cubicBezTo>
                    <a:cubicBezTo>
                      <a:pt x="456" y="20"/>
                      <a:pt x="335" y="0"/>
                      <a:pt x="264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4897369" y="717531"/>
                <a:ext cx="1450" cy="21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62" extrusionOk="0">
                    <a:moveTo>
                      <a:pt x="10" y="1"/>
                    </a:moveTo>
                    <a:cubicBezTo>
                      <a:pt x="10" y="1"/>
                      <a:pt x="1" y="52"/>
                      <a:pt x="10" y="61"/>
                    </a:cubicBezTo>
                    <a:cubicBezTo>
                      <a:pt x="21" y="61"/>
                      <a:pt x="41" y="61"/>
                      <a:pt x="31" y="52"/>
                    </a:cubicBezTo>
                    <a:cubicBezTo>
                      <a:pt x="31" y="41"/>
                      <a:pt x="41" y="11"/>
                      <a:pt x="41" y="11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4888636" y="716150"/>
                <a:ext cx="5281" cy="217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3" extrusionOk="0">
                    <a:moveTo>
                      <a:pt x="21" y="0"/>
                    </a:moveTo>
                    <a:cubicBezTo>
                      <a:pt x="1" y="11"/>
                      <a:pt x="11" y="41"/>
                      <a:pt x="41" y="61"/>
                    </a:cubicBezTo>
                    <a:cubicBezTo>
                      <a:pt x="45" y="62"/>
                      <a:pt x="49" y="62"/>
                      <a:pt x="53" y="62"/>
                    </a:cubicBezTo>
                    <a:cubicBezTo>
                      <a:pt x="94" y="62"/>
                      <a:pt x="153" y="20"/>
                      <a:pt x="153" y="20"/>
                    </a:cubicBezTo>
                    <a:lnTo>
                      <a:pt x="92" y="11"/>
                    </a:lnTo>
                    <a:cubicBezTo>
                      <a:pt x="92" y="11"/>
                      <a:pt x="72" y="0"/>
                      <a:pt x="4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4895988" y="716495"/>
                <a:ext cx="4901" cy="186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4" extrusionOk="0">
                    <a:moveTo>
                      <a:pt x="97" y="0"/>
                    </a:moveTo>
                    <a:cubicBezTo>
                      <a:pt x="85" y="0"/>
                      <a:pt x="71" y="3"/>
                      <a:pt x="61" y="10"/>
                    </a:cubicBezTo>
                    <a:cubicBezTo>
                      <a:pt x="51" y="21"/>
                      <a:pt x="35" y="23"/>
                      <a:pt x="22" y="23"/>
                    </a:cubicBezTo>
                    <a:cubicBezTo>
                      <a:pt x="10" y="23"/>
                      <a:pt x="0" y="21"/>
                      <a:pt x="0" y="21"/>
                    </a:cubicBezTo>
                    <a:lnTo>
                      <a:pt x="0" y="21"/>
                    </a:lnTo>
                    <a:cubicBezTo>
                      <a:pt x="10" y="41"/>
                      <a:pt x="30" y="51"/>
                      <a:pt x="50" y="51"/>
                    </a:cubicBezTo>
                    <a:cubicBezTo>
                      <a:pt x="58" y="53"/>
                      <a:pt x="66" y="54"/>
                      <a:pt x="73" y="54"/>
                    </a:cubicBezTo>
                    <a:cubicBezTo>
                      <a:pt x="103" y="54"/>
                      <a:pt x="126" y="39"/>
                      <a:pt x="142" y="31"/>
                    </a:cubicBezTo>
                    <a:cubicBezTo>
                      <a:pt x="142" y="11"/>
                      <a:pt x="120" y="0"/>
                      <a:pt x="97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4898404" y="705347"/>
                <a:ext cx="3900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81" y="131"/>
                      <a:pt x="81" y="172"/>
                    </a:cubicBezTo>
                    <a:cubicBezTo>
                      <a:pt x="92" y="202"/>
                      <a:pt x="92" y="304"/>
                      <a:pt x="92" y="304"/>
                    </a:cubicBezTo>
                    <a:cubicBezTo>
                      <a:pt x="92" y="304"/>
                      <a:pt x="112" y="223"/>
                      <a:pt x="112" y="172"/>
                    </a:cubicBezTo>
                    <a:cubicBezTo>
                      <a:pt x="102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4894228" y="705657"/>
                <a:ext cx="2485" cy="10182"/>
              </a:xfrm>
              <a:custGeom>
                <a:avLst/>
                <a:gdLst/>
                <a:ahLst/>
                <a:cxnLst/>
                <a:rect l="l" t="t" r="r" b="b"/>
                <a:pathLst>
                  <a:path w="72" h="295" extrusionOk="0">
                    <a:moveTo>
                      <a:pt x="71" y="1"/>
                    </a:moveTo>
                    <a:cubicBezTo>
                      <a:pt x="71" y="1"/>
                      <a:pt x="11" y="113"/>
                      <a:pt x="0" y="142"/>
                    </a:cubicBezTo>
                    <a:cubicBezTo>
                      <a:pt x="0" y="173"/>
                      <a:pt x="21" y="295"/>
                      <a:pt x="21" y="295"/>
                    </a:cubicBezTo>
                    <a:cubicBezTo>
                      <a:pt x="21" y="295"/>
                      <a:pt x="11" y="193"/>
                      <a:pt x="11" y="163"/>
                    </a:cubicBezTo>
                    <a:cubicBezTo>
                      <a:pt x="11" y="133"/>
                      <a:pt x="71" y="1"/>
                      <a:pt x="7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4917595" y="577193"/>
                <a:ext cx="9837" cy="18949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49" extrusionOk="0">
                    <a:moveTo>
                      <a:pt x="255" y="1"/>
                    </a:moveTo>
                    <a:cubicBezTo>
                      <a:pt x="207" y="1"/>
                      <a:pt x="166" y="20"/>
                      <a:pt x="132" y="54"/>
                    </a:cubicBezTo>
                    <a:cubicBezTo>
                      <a:pt x="1" y="185"/>
                      <a:pt x="31" y="539"/>
                      <a:pt x="31" y="549"/>
                    </a:cubicBezTo>
                    <a:lnTo>
                      <a:pt x="71" y="549"/>
                    </a:lnTo>
                    <a:cubicBezTo>
                      <a:pt x="71" y="549"/>
                      <a:pt x="31" y="196"/>
                      <a:pt x="152" y="74"/>
                    </a:cubicBezTo>
                    <a:cubicBezTo>
                      <a:pt x="183" y="51"/>
                      <a:pt x="213" y="40"/>
                      <a:pt x="243" y="40"/>
                    </a:cubicBezTo>
                    <a:cubicBezTo>
                      <a:pt x="253" y="40"/>
                      <a:pt x="263" y="41"/>
                      <a:pt x="274" y="44"/>
                    </a:cubicBezTo>
                    <a:lnTo>
                      <a:pt x="284" y="3"/>
                    </a:lnTo>
                    <a:cubicBezTo>
                      <a:pt x="274" y="2"/>
                      <a:pt x="264" y="1"/>
                      <a:pt x="25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4935059" y="573085"/>
                <a:ext cx="7007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85" extrusionOk="0">
                    <a:moveTo>
                      <a:pt x="182" y="1"/>
                    </a:moveTo>
                    <a:lnTo>
                      <a:pt x="0" y="385"/>
                    </a:lnTo>
                    <a:lnTo>
                      <a:pt x="203" y="385"/>
                    </a:lnTo>
                    <a:lnTo>
                      <a:pt x="203" y="11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2"/>
              <p:cNvSpPr/>
              <p:nvPr/>
            </p:nvSpPr>
            <p:spPr>
              <a:xfrm>
                <a:off x="4930158" y="571014"/>
                <a:ext cx="11217" cy="1535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45" extrusionOk="0">
                    <a:moveTo>
                      <a:pt x="213" y="0"/>
                    </a:moveTo>
                    <a:lnTo>
                      <a:pt x="1" y="445"/>
                    </a:lnTo>
                    <a:lnTo>
                      <a:pt x="142" y="445"/>
                    </a:lnTo>
                    <a:lnTo>
                      <a:pt x="324" y="61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4927017" y="569979"/>
                <a:ext cx="10493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475" extrusionOk="0">
                    <a:moveTo>
                      <a:pt x="182" y="0"/>
                    </a:moveTo>
                    <a:lnTo>
                      <a:pt x="1" y="384"/>
                    </a:lnTo>
                    <a:lnTo>
                      <a:pt x="1" y="455"/>
                    </a:lnTo>
                    <a:lnTo>
                      <a:pt x="41" y="475"/>
                    </a:lnTo>
                    <a:lnTo>
                      <a:pt x="92" y="475"/>
                    </a:lnTo>
                    <a:lnTo>
                      <a:pt x="304" y="30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4927017" y="569979"/>
                <a:ext cx="6316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85" extrusionOk="0">
                    <a:moveTo>
                      <a:pt x="1" y="0"/>
                    </a:moveTo>
                    <a:lnTo>
                      <a:pt x="1" y="384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4916904" y="593346"/>
                <a:ext cx="16084" cy="264143"/>
              </a:xfrm>
              <a:custGeom>
                <a:avLst/>
                <a:gdLst/>
                <a:ahLst/>
                <a:cxnLst/>
                <a:rect l="l" t="t" r="r" b="b"/>
                <a:pathLst>
                  <a:path w="466" h="7653" extrusionOk="0">
                    <a:moveTo>
                      <a:pt x="41" y="0"/>
                    </a:moveTo>
                    <a:lnTo>
                      <a:pt x="1" y="31"/>
                    </a:lnTo>
                    <a:cubicBezTo>
                      <a:pt x="10" y="51"/>
                      <a:pt x="31" y="81"/>
                      <a:pt x="51" y="101"/>
                    </a:cubicBezTo>
                    <a:cubicBezTo>
                      <a:pt x="344" y="404"/>
                      <a:pt x="344" y="2891"/>
                      <a:pt x="253" y="5125"/>
                    </a:cubicBezTo>
                    <a:cubicBezTo>
                      <a:pt x="243" y="5297"/>
                      <a:pt x="213" y="7622"/>
                      <a:pt x="213" y="7652"/>
                    </a:cubicBezTo>
                    <a:lnTo>
                      <a:pt x="264" y="7652"/>
                    </a:lnTo>
                    <a:cubicBezTo>
                      <a:pt x="264" y="7622"/>
                      <a:pt x="294" y="5297"/>
                      <a:pt x="304" y="5125"/>
                    </a:cubicBezTo>
                    <a:cubicBezTo>
                      <a:pt x="344" y="4034"/>
                      <a:pt x="466" y="465"/>
                      <a:pt x="91" y="61"/>
                    </a:cubicBezTo>
                    <a:cubicBezTo>
                      <a:pt x="71" y="41"/>
                      <a:pt x="51" y="20"/>
                      <a:pt x="4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4879939" y="592586"/>
                <a:ext cx="20951" cy="16498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78" extrusionOk="0">
                    <a:moveTo>
                      <a:pt x="280" y="0"/>
                    </a:moveTo>
                    <a:cubicBezTo>
                      <a:pt x="257" y="0"/>
                      <a:pt x="237" y="4"/>
                      <a:pt x="223" y="12"/>
                    </a:cubicBezTo>
                    <a:cubicBezTo>
                      <a:pt x="172" y="42"/>
                      <a:pt x="101" y="143"/>
                      <a:pt x="61" y="194"/>
                    </a:cubicBezTo>
                    <a:cubicBezTo>
                      <a:pt x="41" y="215"/>
                      <a:pt x="0" y="224"/>
                      <a:pt x="0" y="224"/>
                    </a:cubicBezTo>
                    <a:cubicBezTo>
                      <a:pt x="21" y="265"/>
                      <a:pt x="122" y="265"/>
                      <a:pt x="122" y="265"/>
                    </a:cubicBezTo>
                    <a:cubicBezTo>
                      <a:pt x="122" y="265"/>
                      <a:pt x="101" y="316"/>
                      <a:pt x="122" y="346"/>
                    </a:cubicBezTo>
                    <a:cubicBezTo>
                      <a:pt x="128" y="352"/>
                      <a:pt x="146" y="355"/>
                      <a:pt x="167" y="355"/>
                    </a:cubicBezTo>
                    <a:cubicBezTo>
                      <a:pt x="209" y="355"/>
                      <a:pt x="263" y="346"/>
                      <a:pt x="263" y="346"/>
                    </a:cubicBezTo>
                    <a:cubicBezTo>
                      <a:pt x="263" y="346"/>
                      <a:pt x="293" y="437"/>
                      <a:pt x="313" y="447"/>
                    </a:cubicBezTo>
                    <a:cubicBezTo>
                      <a:pt x="323" y="450"/>
                      <a:pt x="336" y="451"/>
                      <a:pt x="348" y="451"/>
                    </a:cubicBezTo>
                    <a:cubicBezTo>
                      <a:pt x="372" y="451"/>
                      <a:pt x="394" y="447"/>
                      <a:pt x="394" y="447"/>
                    </a:cubicBezTo>
                    <a:cubicBezTo>
                      <a:pt x="394" y="447"/>
                      <a:pt x="425" y="477"/>
                      <a:pt x="455" y="477"/>
                    </a:cubicBezTo>
                    <a:cubicBezTo>
                      <a:pt x="495" y="467"/>
                      <a:pt x="475" y="417"/>
                      <a:pt x="475" y="417"/>
                    </a:cubicBezTo>
                    <a:lnTo>
                      <a:pt x="475" y="417"/>
                    </a:lnTo>
                    <a:cubicBezTo>
                      <a:pt x="475" y="417"/>
                      <a:pt x="468" y="423"/>
                      <a:pt x="463" y="423"/>
                    </a:cubicBezTo>
                    <a:cubicBezTo>
                      <a:pt x="459" y="423"/>
                      <a:pt x="455" y="419"/>
                      <a:pt x="455" y="406"/>
                    </a:cubicBezTo>
                    <a:cubicBezTo>
                      <a:pt x="455" y="406"/>
                      <a:pt x="506" y="406"/>
                      <a:pt x="556" y="336"/>
                    </a:cubicBezTo>
                    <a:cubicBezTo>
                      <a:pt x="607" y="265"/>
                      <a:pt x="576" y="123"/>
                      <a:pt x="526" y="83"/>
                    </a:cubicBezTo>
                    <a:cubicBezTo>
                      <a:pt x="486" y="51"/>
                      <a:pt x="364" y="0"/>
                      <a:pt x="280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4915524" y="584958"/>
                <a:ext cx="4901" cy="1190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45" extrusionOk="0">
                    <a:moveTo>
                      <a:pt x="50" y="142"/>
                    </a:moveTo>
                    <a:lnTo>
                      <a:pt x="50" y="142"/>
                    </a:lnTo>
                    <a:cubicBezTo>
                      <a:pt x="81" y="213"/>
                      <a:pt x="91" y="274"/>
                      <a:pt x="91" y="294"/>
                    </a:cubicBezTo>
                    <a:cubicBezTo>
                      <a:pt x="71" y="274"/>
                      <a:pt x="61" y="213"/>
                      <a:pt x="50" y="142"/>
                    </a:cubicBezTo>
                    <a:close/>
                    <a:moveTo>
                      <a:pt x="0" y="1"/>
                    </a:moveTo>
                    <a:lnTo>
                      <a:pt x="0" y="61"/>
                    </a:lnTo>
                    <a:cubicBezTo>
                      <a:pt x="10" y="102"/>
                      <a:pt x="21" y="284"/>
                      <a:pt x="71" y="324"/>
                    </a:cubicBezTo>
                    <a:cubicBezTo>
                      <a:pt x="81" y="334"/>
                      <a:pt x="91" y="344"/>
                      <a:pt x="111" y="344"/>
                    </a:cubicBezTo>
                    <a:lnTo>
                      <a:pt x="122" y="344"/>
                    </a:lnTo>
                    <a:cubicBezTo>
                      <a:pt x="142" y="334"/>
                      <a:pt x="131" y="304"/>
                      <a:pt x="131" y="294"/>
                    </a:cubicBezTo>
                    <a:cubicBezTo>
                      <a:pt x="131" y="274"/>
                      <a:pt x="101" y="132"/>
                      <a:pt x="41" y="5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4924912" y="595796"/>
                <a:ext cx="5626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3" extrusionOk="0">
                    <a:moveTo>
                      <a:pt x="163" y="0"/>
                    </a:moveTo>
                    <a:lnTo>
                      <a:pt x="122" y="30"/>
                    </a:lnTo>
                    <a:cubicBezTo>
                      <a:pt x="1" y="91"/>
                      <a:pt x="1" y="253"/>
                      <a:pt x="1" y="253"/>
                    </a:cubicBezTo>
                    <a:lnTo>
                      <a:pt x="1" y="293"/>
                    </a:lnTo>
                    <a:lnTo>
                      <a:pt x="32" y="273"/>
                    </a:lnTo>
                    <a:cubicBezTo>
                      <a:pt x="62" y="243"/>
                      <a:pt x="133" y="81"/>
                      <a:pt x="142" y="50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4921115" y="621924"/>
                <a:ext cx="559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83" extrusionOk="0">
                    <a:moveTo>
                      <a:pt x="0" y="1"/>
                    </a:moveTo>
                    <a:lnTo>
                      <a:pt x="20" y="62"/>
                    </a:lnTo>
                    <a:cubicBezTo>
                      <a:pt x="20" y="62"/>
                      <a:pt x="50" y="143"/>
                      <a:pt x="111" y="163"/>
                    </a:cubicBezTo>
                    <a:lnTo>
                      <a:pt x="162" y="183"/>
                    </a:lnTo>
                    <a:lnTo>
                      <a:pt x="131" y="133"/>
                    </a:lnTo>
                    <a:cubicBezTo>
                      <a:pt x="131" y="133"/>
                      <a:pt x="91" y="72"/>
                      <a:pt x="50" y="4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4929123" y="670797"/>
                <a:ext cx="559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3" extrusionOk="0">
                    <a:moveTo>
                      <a:pt x="162" y="0"/>
                    </a:moveTo>
                    <a:lnTo>
                      <a:pt x="112" y="11"/>
                    </a:lnTo>
                    <a:cubicBezTo>
                      <a:pt x="31" y="31"/>
                      <a:pt x="11" y="132"/>
                      <a:pt x="11" y="142"/>
                    </a:cubicBezTo>
                    <a:lnTo>
                      <a:pt x="0" y="172"/>
                    </a:lnTo>
                    <a:lnTo>
                      <a:pt x="0" y="172"/>
                    </a:lnTo>
                    <a:lnTo>
                      <a:pt x="31" y="162"/>
                    </a:lnTo>
                    <a:cubicBezTo>
                      <a:pt x="71" y="142"/>
                      <a:pt x="121" y="51"/>
                      <a:pt x="132" y="41"/>
                    </a:cubicBez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4928087" y="716495"/>
                <a:ext cx="3521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26" extrusionOk="0">
                    <a:moveTo>
                      <a:pt x="101" y="1"/>
                    </a:moveTo>
                    <a:lnTo>
                      <a:pt x="50" y="91"/>
                    </a:lnTo>
                    <a:cubicBezTo>
                      <a:pt x="0" y="162"/>
                      <a:pt x="10" y="284"/>
                      <a:pt x="10" y="284"/>
                    </a:cubicBezTo>
                    <a:lnTo>
                      <a:pt x="10" y="425"/>
                    </a:lnTo>
                    <a:lnTo>
                      <a:pt x="41" y="293"/>
                    </a:lnTo>
                    <a:cubicBezTo>
                      <a:pt x="61" y="223"/>
                      <a:pt x="81" y="102"/>
                      <a:pt x="81" y="102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4894228" y="693819"/>
                <a:ext cx="5626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83" extrusionOk="0">
                    <a:moveTo>
                      <a:pt x="0" y="0"/>
                    </a:moveTo>
                    <a:lnTo>
                      <a:pt x="11" y="61"/>
                    </a:lnTo>
                    <a:cubicBezTo>
                      <a:pt x="21" y="61"/>
                      <a:pt x="41" y="142"/>
                      <a:pt x="112" y="162"/>
                    </a:cubicBezTo>
                    <a:lnTo>
                      <a:pt x="162" y="182"/>
                    </a:lnTo>
                    <a:lnTo>
                      <a:pt x="132" y="142"/>
                    </a:lnTo>
                    <a:cubicBezTo>
                      <a:pt x="132" y="132"/>
                      <a:pt x="92" y="71"/>
                      <a:pt x="41" y="4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4911347" y="738826"/>
                <a:ext cx="3521" cy="1501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35" extrusionOk="0">
                    <a:moveTo>
                      <a:pt x="101" y="1"/>
                    </a:moveTo>
                    <a:lnTo>
                      <a:pt x="40" y="91"/>
                    </a:lnTo>
                    <a:cubicBezTo>
                      <a:pt x="0" y="172"/>
                      <a:pt x="0" y="293"/>
                      <a:pt x="0" y="293"/>
                    </a:cubicBezTo>
                    <a:lnTo>
                      <a:pt x="10" y="435"/>
                    </a:lnTo>
                    <a:lnTo>
                      <a:pt x="40" y="304"/>
                    </a:lnTo>
                    <a:cubicBezTo>
                      <a:pt x="50" y="233"/>
                      <a:pt x="81" y="102"/>
                      <a:pt x="81" y="102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4883045" y="647603"/>
                <a:ext cx="16464" cy="1484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0" extrusionOk="0">
                    <a:moveTo>
                      <a:pt x="207" y="1"/>
                    </a:moveTo>
                    <a:cubicBezTo>
                      <a:pt x="196" y="1"/>
                      <a:pt x="185" y="2"/>
                      <a:pt x="173" y="5"/>
                    </a:cubicBezTo>
                    <a:cubicBezTo>
                      <a:pt x="1" y="56"/>
                      <a:pt x="72" y="409"/>
                      <a:pt x="82" y="430"/>
                    </a:cubicBezTo>
                    <a:lnTo>
                      <a:pt x="112" y="420"/>
                    </a:lnTo>
                    <a:cubicBezTo>
                      <a:pt x="92" y="328"/>
                      <a:pt x="62" y="76"/>
                      <a:pt x="183" y="45"/>
                    </a:cubicBezTo>
                    <a:cubicBezTo>
                      <a:pt x="193" y="42"/>
                      <a:pt x="202" y="41"/>
                      <a:pt x="212" y="41"/>
                    </a:cubicBezTo>
                    <a:cubicBezTo>
                      <a:pt x="332" y="41"/>
                      <a:pt x="437" y="258"/>
                      <a:pt x="446" y="258"/>
                    </a:cubicBezTo>
                    <a:lnTo>
                      <a:pt x="476" y="238"/>
                    </a:lnTo>
                    <a:cubicBezTo>
                      <a:pt x="467" y="228"/>
                      <a:pt x="353" y="1"/>
                      <a:pt x="207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4872587" y="664032"/>
                <a:ext cx="199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68" extrusionOk="0">
                    <a:moveTo>
                      <a:pt x="135" y="1"/>
                    </a:moveTo>
                    <a:cubicBezTo>
                      <a:pt x="98" y="1"/>
                      <a:pt x="64" y="12"/>
                      <a:pt x="41" y="34"/>
                    </a:cubicBezTo>
                    <a:cubicBezTo>
                      <a:pt x="1" y="85"/>
                      <a:pt x="21" y="166"/>
                      <a:pt x="21" y="166"/>
                    </a:cubicBezTo>
                    <a:lnTo>
                      <a:pt x="61" y="156"/>
                    </a:lnTo>
                    <a:cubicBezTo>
                      <a:pt x="61" y="156"/>
                      <a:pt x="41" y="95"/>
                      <a:pt x="72" y="65"/>
                    </a:cubicBezTo>
                    <a:cubicBezTo>
                      <a:pt x="87" y="50"/>
                      <a:pt x="106" y="41"/>
                      <a:pt x="136" y="41"/>
                    </a:cubicBezTo>
                    <a:cubicBezTo>
                      <a:pt x="147" y="41"/>
                      <a:pt x="159" y="42"/>
                      <a:pt x="173" y="45"/>
                    </a:cubicBezTo>
                    <a:cubicBezTo>
                      <a:pt x="314" y="55"/>
                      <a:pt x="557" y="267"/>
                      <a:pt x="557" y="267"/>
                    </a:cubicBezTo>
                    <a:lnTo>
                      <a:pt x="577" y="237"/>
                    </a:lnTo>
                    <a:cubicBezTo>
                      <a:pt x="567" y="227"/>
                      <a:pt x="324" y="25"/>
                      <a:pt x="173" y="4"/>
                    </a:cubicBezTo>
                    <a:cubicBezTo>
                      <a:pt x="160" y="2"/>
                      <a:pt x="147" y="1"/>
                      <a:pt x="13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4895298" y="670763"/>
                <a:ext cx="15359" cy="1332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86" extrusionOk="0">
                    <a:moveTo>
                      <a:pt x="213" y="1"/>
                    </a:moveTo>
                    <a:cubicBezTo>
                      <a:pt x="210" y="1"/>
                      <a:pt x="206" y="1"/>
                      <a:pt x="202" y="1"/>
                    </a:cubicBezTo>
                    <a:cubicBezTo>
                      <a:pt x="162" y="1"/>
                      <a:pt x="121" y="21"/>
                      <a:pt x="91" y="52"/>
                    </a:cubicBezTo>
                    <a:cubicBezTo>
                      <a:pt x="0" y="153"/>
                      <a:pt x="30" y="376"/>
                      <a:pt x="30" y="385"/>
                    </a:cubicBezTo>
                    <a:lnTo>
                      <a:pt x="61" y="385"/>
                    </a:lnTo>
                    <a:cubicBezTo>
                      <a:pt x="61" y="385"/>
                      <a:pt x="40" y="163"/>
                      <a:pt x="121" y="82"/>
                    </a:cubicBezTo>
                    <a:cubicBezTo>
                      <a:pt x="142" y="52"/>
                      <a:pt x="171" y="42"/>
                      <a:pt x="202" y="42"/>
                    </a:cubicBezTo>
                    <a:cubicBezTo>
                      <a:pt x="206" y="41"/>
                      <a:pt x="209" y="41"/>
                      <a:pt x="213" y="41"/>
                    </a:cubicBezTo>
                    <a:cubicBezTo>
                      <a:pt x="375" y="41"/>
                      <a:pt x="404" y="264"/>
                      <a:pt x="404" y="274"/>
                    </a:cubicBezTo>
                    <a:lnTo>
                      <a:pt x="445" y="264"/>
                    </a:lnTo>
                    <a:cubicBezTo>
                      <a:pt x="445" y="264"/>
                      <a:pt x="415" y="1"/>
                      <a:pt x="213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4887601" y="687882"/>
                <a:ext cx="15394" cy="1539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46" extrusionOk="0">
                    <a:moveTo>
                      <a:pt x="82" y="1"/>
                    </a:moveTo>
                    <a:cubicBezTo>
                      <a:pt x="51" y="1"/>
                      <a:pt x="21" y="1"/>
                      <a:pt x="1" y="21"/>
                    </a:cubicBezTo>
                    <a:lnTo>
                      <a:pt x="21" y="51"/>
                    </a:lnTo>
                    <a:cubicBezTo>
                      <a:pt x="35" y="44"/>
                      <a:pt x="44" y="37"/>
                      <a:pt x="55" y="37"/>
                    </a:cubicBezTo>
                    <a:cubicBezTo>
                      <a:pt x="60" y="37"/>
                      <a:pt x="65" y="38"/>
                      <a:pt x="71" y="41"/>
                    </a:cubicBezTo>
                    <a:cubicBezTo>
                      <a:pt x="183" y="62"/>
                      <a:pt x="354" y="334"/>
                      <a:pt x="415" y="446"/>
                    </a:cubicBezTo>
                    <a:lnTo>
                      <a:pt x="445" y="425"/>
                    </a:lnTo>
                    <a:cubicBezTo>
                      <a:pt x="435" y="415"/>
                      <a:pt x="233" y="31"/>
                      <a:pt x="8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4905066" y="705554"/>
                <a:ext cx="7007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20" extrusionOk="0">
                    <a:moveTo>
                      <a:pt x="109" y="0"/>
                    </a:moveTo>
                    <a:cubicBezTo>
                      <a:pt x="103" y="0"/>
                      <a:pt x="97" y="2"/>
                      <a:pt x="91" y="4"/>
                    </a:cubicBezTo>
                    <a:cubicBezTo>
                      <a:pt x="0" y="35"/>
                      <a:pt x="20" y="408"/>
                      <a:pt x="30" y="520"/>
                    </a:cubicBezTo>
                    <a:lnTo>
                      <a:pt x="61" y="520"/>
                    </a:lnTo>
                    <a:cubicBezTo>
                      <a:pt x="50" y="298"/>
                      <a:pt x="61" y="55"/>
                      <a:pt x="101" y="44"/>
                    </a:cubicBezTo>
                    <a:cubicBezTo>
                      <a:pt x="103" y="43"/>
                      <a:pt x="105" y="42"/>
                      <a:pt x="108" y="42"/>
                    </a:cubicBezTo>
                    <a:cubicBezTo>
                      <a:pt x="121" y="42"/>
                      <a:pt x="147" y="62"/>
                      <a:pt x="172" y="95"/>
                    </a:cubicBezTo>
                    <a:lnTo>
                      <a:pt x="202" y="75"/>
                    </a:lnTo>
                    <a:cubicBezTo>
                      <a:pt x="185" y="57"/>
                      <a:pt x="151" y="0"/>
                      <a:pt x="109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4884115" y="727298"/>
                <a:ext cx="24471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68" extrusionOk="0">
                    <a:moveTo>
                      <a:pt x="405" y="1"/>
                    </a:moveTo>
                    <a:cubicBezTo>
                      <a:pt x="334" y="11"/>
                      <a:pt x="273" y="41"/>
                      <a:pt x="223" y="102"/>
                    </a:cubicBezTo>
                    <a:cubicBezTo>
                      <a:pt x="1" y="365"/>
                      <a:pt x="91" y="658"/>
                      <a:pt x="91" y="668"/>
                    </a:cubicBezTo>
                    <a:lnTo>
                      <a:pt x="132" y="658"/>
                    </a:lnTo>
                    <a:cubicBezTo>
                      <a:pt x="132" y="658"/>
                      <a:pt x="41" y="375"/>
                      <a:pt x="253" y="133"/>
                    </a:cubicBezTo>
                    <a:cubicBezTo>
                      <a:pt x="293" y="72"/>
                      <a:pt x="344" y="41"/>
                      <a:pt x="415" y="41"/>
                    </a:cubicBezTo>
                    <a:cubicBezTo>
                      <a:pt x="419" y="41"/>
                      <a:pt x="424" y="41"/>
                      <a:pt x="429" y="41"/>
                    </a:cubicBezTo>
                    <a:cubicBezTo>
                      <a:pt x="556" y="41"/>
                      <a:pt x="677" y="162"/>
                      <a:pt x="677" y="162"/>
                    </a:cubicBezTo>
                    <a:lnTo>
                      <a:pt x="708" y="142"/>
                    </a:lnTo>
                    <a:cubicBezTo>
                      <a:pt x="698" y="133"/>
                      <a:pt x="567" y="1"/>
                      <a:pt x="405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4910277" y="745108"/>
                <a:ext cx="15394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46" h="385" extrusionOk="0">
                    <a:moveTo>
                      <a:pt x="221" y="0"/>
                    </a:moveTo>
                    <a:cubicBezTo>
                      <a:pt x="219" y="0"/>
                      <a:pt x="216" y="0"/>
                      <a:pt x="213" y="1"/>
                    </a:cubicBezTo>
                    <a:cubicBezTo>
                      <a:pt x="81" y="10"/>
                      <a:pt x="11" y="344"/>
                      <a:pt x="0" y="374"/>
                    </a:cubicBezTo>
                    <a:lnTo>
                      <a:pt x="41" y="385"/>
                    </a:lnTo>
                    <a:cubicBezTo>
                      <a:pt x="61" y="253"/>
                      <a:pt x="132" y="41"/>
                      <a:pt x="213" y="41"/>
                    </a:cubicBezTo>
                    <a:cubicBezTo>
                      <a:pt x="216" y="41"/>
                      <a:pt x="218" y="41"/>
                      <a:pt x="221" y="41"/>
                    </a:cubicBezTo>
                    <a:cubicBezTo>
                      <a:pt x="308" y="41"/>
                      <a:pt x="385" y="214"/>
                      <a:pt x="415" y="273"/>
                    </a:cubicBezTo>
                    <a:lnTo>
                      <a:pt x="445" y="263"/>
                    </a:lnTo>
                    <a:cubicBezTo>
                      <a:pt x="436" y="233"/>
                      <a:pt x="348" y="0"/>
                      <a:pt x="22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4879939" y="654023"/>
                <a:ext cx="39451" cy="244263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7077" extrusionOk="0">
                    <a:moveTo>
                      <a:pt x="30" y="1"/>
                    </a:moveTo>
                    <a:lnTo>
                      <a:pt x="0" y="32"/>
                    </a:lnTo>
                    <a:cubicBezTo>
                      <a:pt x="769" y="870"/>
                      <a:pt x="900" y="3114"/>
                      <a:pt x="920" y="3781"/>
                    </a:cubicBezTo>
                    <a:cubicBezTo>
                      <a:pt x="920" y="3954"/>
                      <a:pt x="1061" y="6481"/>
                      <a:pt x="1092" y="7077"/>
                    </a:cubicBezTo>
                    <a:lnTo>
                      <a:pt x="1142" y="7077"/>
                    </a:lnTo>
                    <a:cubicBezTo>
                      <a:pt x="1112" y="6481"/>
                      <a:pt x="971" y="3954"/>
                      <a:pt x="971" y="3781"/>
                    </a:cubicBezTo>
                    <a:cubicBezTo>
                      <a:pt x="890" y="1194"/>
                      <a:pt x="293" y="274"/>
                      <a:pt x="30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4904686" y="689194"/>
                <a:ext cx="15221" cy="6454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87" extrusionOk="0">
                    <a:moveTo>
                      <a:pt x="156" y="0"/>
                    </a:moveTo>
                    <a:cubicBezTo>
                      <a:pt x="143" y="0"/>
                      <a:pt x="134" y="1"/>
                      <a:pt x="132" y="3"/>
                    </a:cubicBezTo>
                    <a:cubicBezTo>
                      <a:pt x="122" y="3"/>
                      <a:pt x="1" y="155"/>
                      <a:pt x="1" y="155"/>
                    </a:cubicBezTo>
                    <a:cubicBezTo>
                      <a:pt x="1" y="155"/>
                      <a:pt x="33" y="187"/>
                      <a:pt x="76" y="187"/>
                    </a:cubicBezTo>
                    <a:cubicBezTo>
                      <a:pt x="81" y="187"/>
                      <a:pt x="86" y="186"/>
                      <a:pt x="92" y="185"/>
                    </a:cubicBezTo>
                    <a:cubicBezTo>
                      <a:pt x="142" y="165"/>
                      <a:pt x="173" y="125"/>
                      <a:pt x="173" y="125"/>
                    </a:cubicBezTo>
                    <a:cubicBezTo>
                      <a:pt x="173" y="125"/>
                      <a:pt x="232" y="176"/>
                      <a:pt x="266" y="176"/>
                    </a:cubicBezTo>
                    <a:cubicBezTo>
                      <a:pt x="269" y="176"/>
                      <a:pt x="271" y="176"/>
                      <a:pt x="274" y="175"/>
                    </a:cubicBezTo>
                    <a:cubicBezTo>
                      <a:pt x="314" y="155"/>
                      <a:pt x="335" y="84"/>
                      <a:pt x="335" y="84"/>
                    </a:cubicBezTo>
                    <a:cubicBezTo>
                      <a:pt x="335" y="84"/>
                      <a:pt x="352" y="95"/>
                      <a:pt x="373" y="95"/>
                    </a:cubicBezTo>
                    <a:cubicBezTo>
                      <a:pt x="387" y="95"/>
                      <a:pt x="403" y="90"/>
                      <a:pt x="415" y="74"/>
                    </a:cubicBezTo>
                    <a:cubicBezTo>
                      <a:pt x="441" y="48"/>
                      <a:pt x="422" y="47"/>
                      <a:pt x="398" y="47"/>
                    </a:cubicBezTo>
                    <a:cubicBezTo>
                      <a:pt x="394" y="47"/>
                      <a:pt x="391" y="47"/>
                      <a:pt x="387" y="47"/>
                    </a:cubicBezTo>
                    <a:cubicBezTo>
                      <a:pt x="375" y="47"/>
                      <a:pt x="363" y="47"/>
                      <a:pt x="355" y="44"/>
                    </a:cubicBezTo>
                    <a:cubicBezTo>
                      <a:pt x="324" y="24"/>
                      <a:pt x="314" y="13"/>
                      <a:pt x="314" y="13"/>
                    </a:cubicBezTo>
                    <a:cubicBezTo>
                      <a:pt x="314" y="13"/>
                      <a:pt x="206" y="0"/>
                      <a:pt x="156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4898784" y="678080"/>
                <a:ext cx="23056" cy="1684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8" extrusionOk="0">
                    <a:moveTo>
                      <a:pt x="303" y="0"/>
                    </a:moveTo>
                    <a:cubicBezTo>
                      <a:pt x="264" y="0"/>
                      <a:pt x="143" y="41"/>
                      <a:pt x="70" y="123"/>
                    </a:cubicBezTo>
                    <a:cubicBezTo>
                      <a:pt x="0" y="214"/>
                      <a:pt x="70" y="335"/>
                      <a:pt x="70" y="335"/>
                    </a:cubicBezTo>
                    <a:cubicBezTo>
                      <a:pt x="70" y="375"/>
                      <a:pt x="41" y="386"/>
                      <a:pt x="20" y="416"/>
                    </a:cubicBezTo>
                    <a:cubicBezTo>
                      <a:pt x="36" y="444"/>
                      <a:pt x="54" y="454"/>
                      <a:pt x="71" y="454"/>
                    </a:cubicBezTo>
                    <a:cubicBezTo>
                      <a:pt x="108" y="454"/>
                      <a:pt x="142" y="406"/>
                      <a:pt x="142" y="406"/>
                    </a:cubicBezTo>
                    <a:lnTo>
                      <a:pt x="142" y="406"/>
                    </a:lnTo>
                    <a:cubicBezTo>
                      <a:pt x="142" y="406"/>
                      <a:pt x="121" y="477"/>
                      <a:pt x="182" y="487"/>
                    </a:cubicBezTo>
                    <a:cubicBezTo>
                      <a:pt x="252" y="487"/>
                      <a:pt x="364" y="355"/>
                      <a:pt x="364" y="355"/>
                    </a:cubicBezTo>
                    <a:cubicBezTo>
                      <a:pt x="382" y="378"/>
                      <a:pt x="423" y="386"/>
                      <a:pt x="464" y="386"/>
                    </a:cubicBezTo>
                    <a:cubicBezTo>
                      <a:pt x="535" y="386"/>
                      <a:pt x="608" y="361"/>
                      <a:pt x="576" y="335"/>
                    </a:cubicBezTo>
                    <a:cubicBezTo>
                      <a:pt x="535" y="305"/>
                      <a:pt x="667" y="204"/>
                      <a:pt x="586" y="123"/>
                    </a:cubicBezTo>
                    <a:cubicBezTo>
                      <a:pt x="495" y="32"/>
                      <a:pt x="333" y="2"/>
                      <a:pt x="313" y="2"/>
                    </a:cubicBezTo>
                    <a:cubicBezTo>
                      <a:pt x="311" y="1"/>
                      <a:pt x="308" y="0"/>
                      <a:pt x="303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4902270" y="678114"/>
                <a:ext cx="6316" cy="1401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406" extrusionOk="0">
                    <a:moveTo>
                      <a:pt x="182" y="1"/>
                    </a:moveTo>
                    <a:lnTo>
                      <a:pt x="182" y="1"/>
                    </a:lnTo>
                    <a:cubicBezTo>
                      <a:pt x="182" y="1"/>
                      <a:pt x="50" y="91"/>
                      <a:pt x="30" y="213"/>
                    </a:cubicBezTo>
                    <a:cubicBezTo>
                      <a:pt x="0" y="324"/>
                      <a:pt x="41" y="405"/>
                      <a:pt x="41" y="405"/>
                    </a:cubicBezTo>
                    <a:cubicBezTo>
                      <a:pt x="41" y="405"/>
                      <a:pt x="41" y="112"/>
                      <a:pt x="182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4911658" y="678460"/>
                <a:ext cx="7386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04" extrusionOk="0">
                    <a:moveTo>
                      <a:pt x="1" y="1"/>
                    </a:moveTo>
                    <a:cubicBezTo>
                      <a:pt x="1" y="1"/>
                      <a:pt x="112" y="102"/>
                      <a:pt x="142" y="162"/>
                    </a:cubicBezTo>
                    <a:cubicBezTo>
                      <a:pt x="173" y="213"/>
                      <a:pt x="193" y="304"/>
                      <a:pt x="193" y="304"/>
                    </a:cubicBezTo>
                    <a:cubicBezTo>
                      <a:pt x="193" y="304"/>
                      <a:pt x="213" y="213"/>
                      <a:pt x="162" y="132"/>
                    </a:cubicBezTo>
                    <a:cubicBezTo>
                      <a:pt x="102" y="5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4909587" y="678114"/>
                <a:ext cx="1795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52" h="355" extrusionOk="0">
                    <a:moveTo>
                      <a:pt x="0" y="1"/>
                    </a:moveTo>
                    <a:cubicBezTo>
                      <a:pt x="0" y="1"/>
                      <a:pt x="20" y="203"/>
                      <a:pt x="20" y="213"/>
                    </a:cubicBezTo>
                    <a:cubicBezTo>
                      <a:pt x="20" y="233"/>
                      <a:pt x="51" y="354"/>
                      <a:pt x="51" y="354"/>
                    </a:cubicBezTo>
                    <a:cubicBezTo>
                      <a:pt x="51" y="354"/>
                      <a:pt x="51" y="304"/>
                      <a:pt x="41" y="233"/>
                    </a:cubicBezTo>
                    <a:cubicBezTo>
                      <a:pt x="31" y="16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4877143" y="650917"/>
                <a:ext cx="5937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83" extrusionOk="0">
                    <a:moveTo>
                      <a:pt x="0" y="0"/>
                    </a:moveTo>
                    <a:lnTo>
                      <a:pt x="10" y="41"/>
                    </a:lnTo>
                    <a:cubicBezTo>
                      <a:pt x="21" y="51"/>
                      <a:pt x="51" y="142"/>
                      <a:pt x="131" y="172"/>
                    </a:cubicBezTo>
                    <a:lnTo>
                      <a:pt x="172" y="182"/>
                    </a:lnTo>
                    <a:lnTo>
                      <a:pt x="152" y="142"/>
                    </a:lnTo>
                    <a:cubicBezTo>
                      <a:pt x="152" y="142"/>
                      <a:pt x="122" y="51"/>
                      <a:pt x="41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4860714" y="666345"/>
                <a:ext cx="20640" cy="1529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443" extrusionOk="0">
                    <a:moveTo>
                      <a:pt x="365" y="0"/>
                    </a:moveTo>
                    <a:cubicBezTo>
                      <a:pt x="276" y="0"/>
                      <a:pt x="151" y="25"/>
                      <a:pt x="113" y="79"/>
                    </a:cubicBezTo>
                    <a:cubicBezTo>
                      <a:pt x="82" y="129"/>
                      <a:pt x="62" y="250"/>
                      <a:pt x="41" y="322"/>
                    </a:cubicBezTo>
                    <a:cubicBezTo>
                      <a:pt x="32" y="352"/>
                      <a:pt x="1" y="382"/>
                      <a:pt x="1" y="382"/>
                    </a:cubicBezTo>
                    <a:cubicBezTo>
                      <a:pt x="10" y="389"/>
                      <a:pt x="22" y="392"/>
                      <a:pt x="35" y="392"/>
                    </a:cubicBezTo>
                    <a:cubicBezTo>
                      <a:pt x="79" y="392"/>
                      <a:pt x="133" y="362"/>
                      <a:pt x="133" y="362"/>
                    </a:cubicBezTo>
                    <a:cubicBezTo>
                      <a:pt x="133" y="362"/>
                      <a:pt x="142" y="423"/>
                      <a:pt x="173" y="432"/>
                    </a:cubicBezTo>
                    <a:cubicBezTo>
                      <a:pt x="175" y="435"/>
                      <a:pt x="179" y="436"/>
                      <a:pt x="183" y="436"/>
                    </a:cubicBezTo>
                    <a:cubicBezTo>
                      <a:pt x="217" y="436"/>
                      <a:pt x="304" y="372"/>
                      <a:pt x="304" y="372"/>
                    </a:cubicBezTo>
                    <a:cubicBezTo>
                      <a:pt x="304" y="372"/>
                      <a:pt x="375" y="443"/>
                      <a:pt x="405" y="443"/>
                    </a:cubicBezTo>
                    <a:cubicBezTo>
                      <a:pt x="425" y="443"/>
                      <a:pt x="476" y="412"/>
                      <a:pt x="476" y="412"/>
                    </a:cubicBezTo>
                    <a:cubicBezTo>
                      <a:pt x="476" y="412"/>
                      <a:pt x="487" y="415"/>
                      <a:pt x="501" y="415"/>
                    </a:cubicBezTo>
                    <a:cubicBezTo>
                      <a:pt x="515" y="415"/>
                      <a:pt x="532" y="412"/>
                      <a:pt x="547" y="402"/>
                    </a:cubicBezTo>
                    <a:cubicBezTo>
                      <a:pt x="578" y="392"/>
                      <a:pt x="547" y="352"/>
                      <a:pt x="547" y="352"/>
                    </a:cubicBezTo>
                    <a:cubicBezTo>
                      <a:pt x="547" y="352"/>
                      <a:pt x="540" y="358"/>
                      <a:pt x="533" y="358"/>
                    </a:cubicBezTo>
                    <a:cubicBezTo>
                      <a:pt x="527" y="358"/>
                      <a:pt x="521" y="355"/>
                      <a:pt x="517" y="342"/>
                    </a:cubicBezTo>
                    <a:cubicBezTo>
                      <a:pt x="517" y="342"/>
                      <a:pt x="567" y="311"/>
                      <a:pt x="578" y="230"/>
                    </a:cubicBezTo>
                    <a:cubicBezTo>
                      <a:pt x="598" y="149"/>
                      <a:pt x="497" y="18"/>
                      <a:pt x="436" y="8"/>
                    </a:cubicBezTo>
                    <a:cubicBezTo>
                      <a:pt x="419" y="3"/>
                      <a:pt x="394" y="0"/>
                      <a:pt x="365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4890397" y="651158"/>
                <a:ext cx="19915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2" extrusionOk="0">
                    <a:moveTo>
                      <a:pt x="322" y="1"/>
                    </a:moveTo>
                    <a:cubicBezTo>
                      <a:pt x="204" y="1"/>
                      <a:pt x="29" y="95"/>
                      <a:pt x="21" y="196"/>
                    </a:cubicBezTo>
                    <a:cubicBezTo>
                      <a:pt x="1" y="327"/>
                      <a:pt x="102" y="428"/>
                      <a:pt x="102" y="428"/>
                    </a:cubicBezTo>
                    <a:cubicBezTo>
                      <a:pt x="102" y="428"/>
                      <a:pt x="102" y="448"/>
                      <a:pt x="91" y="458"/>
                    </a:cubicBezTo>
                    <a:cubicBezTo>
                      <a:pt x="83" y="466"/>
                      <a:pt x="102" y="481"/>
                      <a:pt x="136" y="481"/>
                    </a:cubicBezTo>
                    <a:cubicBezTo>
                      <a:pt x="144" y="481"/>
                      <a:pt x="153" y="480"/>
                      <a:pt x="162" y="479"/>
                    </a:cubicBezTo>
                    <a:cubicBezTo>
                      <a:pt x="212" y="468"/>
                      <a:pt x="253" y="398"/>
                      <a:pt x="253" y="398"/>
                    </a:cubicBezTo>
                    <a:cubicBezTo>
                      <a:pt x="253" y="398"/>
                      <a:pt x="273" y="418"/>
                      <a:pt x="324" y="428"/>
                    </a:cubicBezTo>
                    <a:cubicBezTo>
                      <a:pt x="326" y="428"/>
                      <a:pt x="328" y="428"/>
                      <a:pt x="330" y="428"/>
                    </a:cubicBezTo>
                    <a:cubicBezTo>
                      <a:pt x="379" y="428"/>
                      <a:pt x="435" y="317"/>
                      <a:pt x="435" y="317"/>
                    </a:cubicBezTo>
                    <a:cubicBezTo>
                      <a:pt x="436" y="315"/>
                      <a:pt x="438" y="315"/>
                      <a:pt x="441" y="315"/>
                    </a:cubicBezTo>
                    <a:cubicBezTo>
                      <a:pt x="452" y="315"/>
                      <a:pt x="473" y="329"/>
                      <a:pt x="505" y="329"/>
                    </a:cubicBezTo>
                    <a:cubicBezTo>
                      <a:pt x="511" y="329"/>
                      <a:pt x="519" y="328"/>
                      <a:pt x="526" y="327"/>
                    </a:cubicBezTo>
                    <a:cubicBezTo>
                      <a:pt x="576" y="327"/>
                      <a:pt x="536" y="256"/>
                      <a:pt x="536" y="256"/>
                    </a:cubicBezTo>
                    <a:cubicBezTo>
                      <a:pt x="536" y="256"/>
                      <a:pt x="546" y="256"/>
                      <a:pt x="567" y="236"/>
                    </a:cubicBezTo>
                    <a:cubicBezTo>
                      <a:pt x="576" y="225"/>
                      <a:pt x="546" y="216"/>
                      <a:pt x="516" y="205"/>
                    </a:cubicBezTo>
                    <a:cubicBezTo>
                      <a:pt x="486" y="196"/>
                      <a:pt x="486" y="54"/>
                      <a:pt x="385" y="14"/>
                    </a:cubicBezTo>
                    <a:cubicBezTo>
                      <a:pt x="367" y="5"/>
                      <a:pt x="346" y="1"/>
                      <a:pt x="322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4871552" y="693819"/>
                <a:ext cx="15014" cy="1163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7" extrusionOk="0">
                    <a:moveTo>
                      <a:pt x="82" y="0"/>
                    </a:moveTo>
                    <a:cubicBezTo>
                      <a:pt x="82" y="0"/>
                      <a:pt x="10" y="11"/>
                      <a:pt x="10" y="41"/>
                    </a:cubicBezTo>
                    <a:cubicBezTo>
                      <a:pt x="1" y="81"/>
                      <a:pt x="111" y="122"/>
                      <a:pt x="122" y="122"/>
                    </a:cubicBezTo>
                    <a:cubicBezTo>
                      <a:pt x="122" y="122"/>
                      <a:pt x="102" y="193"/>
                      <a:pt x="172" y="233"/>
                    </a:cubicBezTo>
                    <a:cubicBezTo>
                      <a:pt x="196" y="247"/>
                      <a:pt x="219" y="251"/>
                      <a:pt x="240" y="251"/>
                    </a:cubicBezTo>
                    <a:cubicBezTo>
                      <a:pt x="282" y="251"/>
                      <a:pt x="314" y="233"/>
                      <a:pt x="314" y="233"/>
                    </a:cubicBezTo>
                    <a:cubicBezTo>
                      <a:pt x="314" y="233"/>
                      <a:pt x="314" y="314"/>
                      <a:pt x="374" y="334"/>
                    </a:cubicBezTo>
                    <a:cubicBezTo>
                      <a:pt x="381" y="336"/>
                      <a:pt x="388" y="336"/>
                      <a:pt x="393" y="336"/>
                    </a:cubicBezTo>
                    <a:cubicBezTo>
                      <a:pt x="428" y="336"/>
                      <a:pt x="435" y="314"/>
                      <a:pt x="435" y="314"/>
                    </a:cubicBezTo>
                    <a:lnTo>
                      <a:pt x="374" y="112"/>
                    </a:lnTo>
                    <a:lnTo>
                      <a:pt x="213" y="3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2"/>
              <p:cNvSpPr/>
              <p:nvPr/>
            </p:nvSpPr>
            <p:spPr>
              <a:xfrm>
                <a:off x="4872587" y="686674"/>
                <a:ext cx="20260" cy="1801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22" extrusionOk="0">
                    <a:moveTo>
                      <a:pt x="243" y="1"/>
                    </a:moveTo>
                    <a:cubicBezTo>
                      <a:pt x="217" y="1"/>
                      <a:pt x="194" y="5"/>
                      <a:pt x="173" y="16"/>
                    </a:cubicBezTo>
                    <a:cubicBezTo>
                      <a:pt x="102" y="66"/>
                      <a:pt x="92" y="117"/>
                      <a:pt x="72" y="147"/>
                    </a:cubicBezTo>
                    <a:lnTo>
                      <a:pt x="41" y="177"/>
                    </a:lnTo>
                    <a:lnTo>
                      <a:pt x="11" y="177"/>
                    </a:lnTo>
                    <a:cubicBezTo>
                      <a:pt x="1" y="187"/>
                      <a:pt x="1" y="207"/>
                      <a:pt x="1" y="218"/>
                    </a:cubicBezTo>
                    <a:cubicBezTo>
                      <a:pt x="21" y="258"/>
                      <a:pt x="112" y="268"/>
                      <a:pt x="112" y="268"/>
                    </a:cubicBezTo>
                    <a:cubicBezTo>
                      <a:pt x="132" y="258"/>
                      <a:pt x="153" y="258"/>
                      <a:pt x="162" y="258"/>
                    </a:cubicBezTo>
                    <a:lnTo>
                      <a:pt x="162" y="308"/>
                    </a:lnTo>
                    <a:cubicBezTo>
                      <a:pt x="162" y="329"/>
                      <a:pt x="162" y="349"/>
                      <a:pt x="183" y="369"/>
                    </a:cubicBezTo>
                    <a:cubicBezTo>
                      <a:pt x="206" y="392"/>
                      <a:pt x="228" y="403"/>
                      <a:pt x="251" y="403"/>
                    </a:cubicBezTo>
                    <a:cubicBezTo>
                      <a:pt x="259" y="403"/>
                      <a:pt x="266" y="402"/>
                      <a:pt x="274" y="400"/>
                    </a:cubicBezTo>
                    <a:cubicBezTo>
                      <a:pt x="304" y="400"/>
                      <a:pt x="314" y="380"/>
                      <a:pt x="314" y="380"/>
                    </a:cubicBezTo>
                    <a:cubicBezTo>
                      <a:pt x="314" y="380"/>
                      <a:pt x="355" y="521"/>
                      <a:pt x="405" y="521"/>
                    </a:cubicBezTo>
                    <a:cubicBezTo>
                      <a:pt x="445" y="521"/>
                      <a:pt x="436" y="490"/>
                      <a:pt x="436" y="460"/>
                    </a:cubicBezTo>
                    <a:cubicBezTo>
                      <a:pt x="436" y="440"/>
                      <a:pt x="506" y="481"/>
                      <a:pt x="546" y="349"/>
                    </a:cubicBezTo>
                    <a:cubicBezTo>
                      <a:pt x="587" y="207"/>
                      <a:pt x="506" y="117"/>
                      <a:pt x="445" y="76"/>
                    </a:cubicBezTo>
                    <a:cubicBezTo>
                      <a:pt x="400" y="38"/>
                      <a:pt x="316" y="1"/>
                      <a:pt x="243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2"/>
              <p:cNvSpPr/>
              <p:nvPr/>
            </p:nvSpPr>
            <p:spPr>
              <a:xfrm>
                <a:off x="4877833" y="699065"/>
                <a:ext cx="2140" cy="1898"/>
              </a:xfrm>
              <a:custGeom>
                <a:avLst/>
                <a:gdLst/>
                <a:ahLst/>
                <a:cxnLst/>
                <a:rect l="l" t="t" r="r" b="b"/>
                <a:pathLst>
                  <a:path w="62" h="55" extrusionOk="0">
                    <a:moveTo>
                      <a:pt x="41" y="0"/>
                    </a:moveTo>
                    <a:cubicBezTo>
                      <a:pt x="41" y="0"/>
                      <a:pt x="1" y="30"/>
                      <a:pt x="10" y="41"/>
                    </a:cubicBezTo>
                    <a:cubicBezTo>
                      <a:pt x="10" y="48"/>
                      <a:pt x="20" y="55"/>
                      <a:pt x="26" y="55"/>
                    </a:cubicBezTo>
                    <a:cubicBezTo>
                      <a:pt x="29" y="55"/>
                      <a:pt x="31" y="54"/>
                      <a:pt x="31" y="50"/>
                    </a:cubicBezTo>
                    <a:cubicBezTo>
                      <a:pt x="31" y="41"/>
                      <a:pt x="61" y="21"/>
                      <a:pt x="61" y="21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4871897" y="692093"/>
                <a:ext cx="4590" cy="383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11" extrusionOk="0">
                    <a:moveTo>
                      <a:pt x="41" y="0"/>
                    </a:moveTo>
                    <a:cubicBezTo>
                      <a:pt x="21" y="0"/>
                      <a:pt x="0" y="30"/>
                      <a:pt x="21" y="61"/>
                    </a:cubicBezTo>
                    <a:cubicBezTo>
                      <a:pt x="41" y="101"/>
                      <a:pt x="132" y="111"/>
                      <a:pt x="132" y="111"/>
                    </a:cubicBezTo>
                    <a:lnTo>
                      <a:pt x="92" y="61"/>
                    </a:lnTo>
                    <a:cubicBezTo>
                      <a:pt x="92" y="61"/>
                      <a:pt x="81" y="30"/>
                      <a:pt x="61" y="20"/>
                    </a:cubicBezTo>
                    <a:cubicBezTo>
                      <a:pt x="61" y="10"/>
                      <a:pt x="51" y="0"/>
                      <a:pt x="4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4878178" y="697305"/>
                <a:ext cx="4590" cy="331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96" extrusionOk="0">
                    <a:moveTo>
                      <a:pt x="0" y="0"/>
                    </a:moveTo>
                    <a:cubicBezTo>
                      <a:pt x="0" y="21"/>
                      <a:pt x="0" y="41"/>
                      <a:pt x="21" y="61"/>
                    </a:cubicBezTo>
                    <a:cubicBezTo>
                      <a:pt x="44" y="84"/>
                      <a:pt x="66" y="95"/>
                      <a:pt x="89" y="95"/>
                    </a:cubicBezTo>
                    <a:cubicBezTo>
                      <a:pt x="97" y="95"/>
                      <a:pt x="104" y="94"/>
                      <a:pt x="112" y="92"/>
                    </a:cubicBezTo>
                    <a:cubicBezTo>
                      <a:pt x="132" y="81"/>
                      <a:pt x="92" y="41"/>
                      <a:pt x="61" y="41"/>
                    </a:cubicBezTo>
                    <a:cubicBezTo>
                      <a:pt x="21" y="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4883425" y="689297"/>
                <a:ext cx="4901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04" extrusionOk="0">
                    <a:moveTo>
                      <a:pt x="131" y="0"/>
                    </a:moveTo>
                    <a:cubicBezTo>
                      <a:pt x="131" y="0"/>
                      <a:pt x="111" y="152"/>
                      <a:pt x="91" y="192"/>
                    </a:cubicBezTo>
                    <a:cubicBezTo>
                      <a:pt x="71" y="232"/>
                      <a:pt x="0" y="304"/>
                      <a:pt x="0" y="304"/>
                    </a:cubicBezTo>
                    <a:cubicBezTo>
                      <a:pt x="0" y="304"/>
                      <a:pt x="81" y="253"/>
                      <a:pt x="111" y="202"/>
                    </a:cubicBezTo>
                    <a:cubicBezTo>
                      <a:pt x="142" y="162"/>
                      <a:pt x="131" y="0"/>
                      <a:pt x="131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4878178" y="688227"/>
                <a:ext cx="8387" cy="738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14" extrusionOk="0">
                    <a:moveTo>
                      <a:pt x="243" y="1"/>
                    </a:moveTo>
                    <a:cubicBezTo>
                      <a:pt x="243" y="1"/>
                      <a:pt x="112" y="52"/>
                      <a:pt x="92" y="72"/>
                    </a:cubicBezTo>
                    <a:cubicBezTo>
                      <a:pt x="61" y="92"/>
                      <a:pt x="0" y="213"/>
                      <a:pt x="0" y="213"/>
                    </a:cubicBezTo>
                    <a:cubicBezTo>
                      <a:pt x="0" y="213"/>
                      <a:pt x="61" y="122"/>
                      <a:pt x="81" y="102"/>
                    </a:cubicBezTo>
                    <a:cubicBezTo>
                      <a:pt x="101" y="72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>
                <a:off x="4905376" y="707452"/>
                <a:ext cx="19570" cy="1604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65" extrusionOk="0">
                    <a:moveTo>
                      <a:pt x="319" y="1"/>
                    </a:moveTo>
                    <a:cubicBezTo>
                      <a:pt x="276" y="1"/>
                      <a:pt x="238" y="15"/>
                      <a:pt x="223" y="20"/>
                    </a:cubicBezTo>
                    <a:cubicBezTo>
                      <a:pt x="193" y="30"/>
                      <a:pt x="21" y="70"/>
                      <a:pt x="11" y="162"/>
                    </a:cubicBezTo>
                    <a:cubicBezTo>
                      <a:pt x="1" y="252"/>
                      <a:pt x="32" y="323"/>
                      <a:pt x="41" y="364"/>
                    </a:cubicBezTo>
                    <a:cubicBezTo>
                      <a:pt x="61" y="394"/>
                      <a:pt x="32" y="424"/>
                      <a:pt x="32" y="424"/>
                    </a:cubicBezTo>
                    <a:cubicBezTo>
                      <a:pt x="32" y="454"/>
                      <a:pt x="61" y="465"/>
                      <a:pt x="102" y="465"/>
                    </a:cubicBezTo>
                    <a:cubicBezTo>
                      <a:pt x="153" y="465"/>
                      <a:pt x="213" y="404"/>
                      <a:pt x="213" y="404"/>
                    </a:cubicBezTo>
                    <a:cubicBezTo>
                      <a:pt x="223" y="404"/>
                      <a:pt x="274" y="434"/>
                      <a:pt x="324" y="434"/>
                    </a:cubicBezTo>
                    <a:cubicBezTo>
                      <a:pt x="385" y="434"/>
                      <a:pt x="405" y="364"/>
                      <a:pt x="405" y="364"/>
                    </a:cubicBezTo>
                    <a:cubicBezTo>
                      <a:pt x="405" y="364"/>
                      <a:pt x="416" y="365"/>
                      <a:pt x="431" y="365"/>
                    </a:cubicBezTo>
                    <a:cubicBezTo>
                      <a:pt x="463" y="365"/>
                      <a:pt x="516" y="360"/>
                      <a:pt x="537" y="333"/>
                    </a:cubicBezTo>
                    <a:cubicBezTo>
                      <a:pt x="567" y="303"/>
                      <a:pt x="537" y="293"/>
                      <a:pt x="517" y="272"/>
                    </a:cubicBezTo>
                    <a:cubicBezTo>
                      <a:pt x="497" y="252"/>
                      <a:pt x="537" y="202"/>
                      <a:pt x="456" y="81"/>
                    </a:cubicBezTo>
                    <a:cubicBezTo>
                      <a:pt x="419" y="18"/>
                      <a:pt x="366" y="1"/>
                      <a:pt x="319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4881319" y="743348"/>
                <a:ext cx="20985" cy="17257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00" extrusionOk="0">
                    <a:moveTo>
                      <a:pt x="344" y="1"/>
                    </a:moveTo>
                    <a:cubicBezTo>
                      <a:pt x="253" y="1"/>
                      <a:pt x="51" y="31"/>
                      <a:pt x="31" y="173"/>
                    </a:cubicBezTo>
                    <a:cubicBezTo>
                      <a:pt x="1" y="314"/>
                      <a:pt x="91" y="405"/>
                      <a:pt x="91" y="405"/>
                    </a:cubicBezTo>
                    <a:cubicBezTo>
                      <a:pt x="112" y="425"/>
                      <a:pt x="31" y="486"/>
                      <a:pt x="71" y="496"/>
                    </a:cubicBezTo>
                    <a:cubicBezTo>
                      <a:pt x="76" y="499"/>
                      <a:pt x="81" y="500"/>
                      <a:pt x="86" y="500"/>
                    </a:cubicBezTo>
                    <a:cubicBezTo>
                      <a:pt x="131" y="500"/>
                      <a:pt x="203" y="436"/>
                      <a:pt x="203" y="436"/>
                    </a:cubicBezTo>
                    <a:cubicBezTo>
                      <a:pt x="203" y="436"/>
                      <a:pt x="273" y="486"/>
                      <a:pt x="293" y="486"/>
                    </a:cubicBezTo>
                    <a:cubicBezTo>
                      <a:pt x="324" y="486"/>
                      <a:pt x="415" y="405"/>
                      <a:pt x="415" y="405"/>
                    </a:cubicBezTo>
                    <a:cubicBezTo>
                      <a:pt x="455" y="405"/>
                      <a:pt x="516" y="395"/>
                      <a:pt x="567" y="385"/>
                    </a:cubicBezTo>
                    <a:cubicBezTo>
                      <a:pt x="607" y="375"/>
                      <a:pt x="577" y="335"/>
                      <a:pt x="576" y="335"/>
                    </a:cubicBezTo>
                    <a:lnTo>
                      <a:pt x="576" y="335"/>
                    </a:lnTo>
                    <a:cubicBezTo>
                      <a:pt x="576" y="335"/>
                      <a:pt x="574" y="337"/>
                      <a:pt x="567" y="337"/>
                    </a:cubicBezTo>
                    <a:cubicBezTo>
                      <a:pt x="560" y="337"/>
                      <a:pt x="547" y="334"/>
                      <a:pt x="526" y="324"/>
                    </a:cubicBezTo>
                    <a:cubicBezTo>
                      <a:pt x="496" y="304"/>
                      <a:pt x="516" y="284"/>
                      <a:pt x="526" y="223"/>
                    </a:cubicBezTo>
                    <a:cubicBezTo>
                      <a:pt x="526" y="162"/>
                      <a:pt x="435" y="1"/>
                      <a:pt x="344" y="1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4922116" y="762573"/>
                <a:ext cx="14358" cy="7248"/>
              </a:xfrm>
              <a:custGeom>
                <a:avLst/>
                <a:gdLst/>
                <a:ahLst/>
                <a:cxnLst/>
                <a:rect l="l" t="t" r="r" b="b"/>
                <a:pathLst>
                  <a:path w="416" h="210" extrusionOk="0">
                    <a:moveTo>
                      <a:pt x="284" y="0"/>
                    </a:moveTo>
                    <a:cubicBezTo>
                      <a:pt x="284" y="0"/>
                      <a:pt x="122" y="10"/>
                      <a:pt x="113" y="20"/>
                    </a:cubicBezTo>
                    <a:cubicBezTo>
                      <a:pt x="102" y="20"/>
                      <a:pt x="1" y="192"/>
                      <a:pt x="1" y="192"/>
                    </a:cubicBezTo>
                    <a:cubicBezTo>
                      <a:pt x="1" y="192"/>
                      <a:pt x="24" y="209"/>
                      <a:pt x="57" y="209"/>
                    </a:cubicBezTo>
                    <a:cubicBezTo>
                      <a:pt x="68" y="209"/>
                      <a:pt x="80" y="207"/>
                      <a:pt x="92" y="202"/>
                    </a:cubicBezTo>
                    <a:cubicBezTo>
                      <a:pt x="143" y="182"/>
                      <a:pt x="163" y="142"/>
                      <a:pt x="163" y="142"/>
                    </a:cubicBezTo>
                    <a:cubicBezTo>
                      <a:pt x="163" y="142"/>
                      <a:pt x="214" y="167"/>
                      <a:pt x="251" y="167"/>
                    </a:cubicBezTo>
                    <a:cubicBezTo>
                      <a:pt x="260" y="167"/>
                      <a:pt x="268" y="166"/>
                      <a:pt x="274" y="162"/>
                    </a:cubicBezTo>
                    <a:cubicBezTo>
                      <a:pt x="315" y="142"/>
                      <a:pt x="315" y="70"/>
                      <a:pt x="315" y="70"/>
                    </a:cubicBezTo>
                    <a:cubicBezTo>
                      <a:pt x="315" y="70"/>
                      <a:pt x="330" y="75"/>
                      <a:pt x="349" y="75"/>
                    </a:cubicBezTo>
                    <a:cubicBezTo>
                      <a:pt x="368" y="75"/>
                      <a:pt x="390" y="70"/>
                      <a:pt x="405" y="50"/>
                    </a:cubicBezTo>
                    <a:cubicBezTo>
                      <a:pt x="415" y="25"/>
                      <a:pt x="405" y="20"/>
                      <a:pt x="389" y="20"/>
                    </a:cubicBezTo>
                    <a:cubicBezTo>
                      <a:pt x="378" y="20"/>
                      <a:pt x="364" y="22"/>
                      <a:pt x="351" y="22"/>
                    </a:cubicBezTo>
                    <a:cubicBezTo>
                      <a:pt x="345" y="22"/>
                      <a:pt x="340" y="22"/>
                      <a:pt x="335" y="20"/>
                    </a:cubicBezTo>
                    <a:cubicBezTo>
                      <a:pt x="304" y="10"/>
                      <a:pt x="284" y="0"/>
                      <a:pt x="284" y="0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4914833" y="751977"/>
                <a:ext cx="22676" cy="17257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00" extrusionOk="0">
                    <a:moveTo>
                      <a:pt x="311" y="0"/>
                    </a:moveTo>
                    <a:cubicBezTo>
                      <a:pt x="297" y="0"/>
                      <a:pt x="287" y="2"/>
                      <a:pt x="283" y="4"/>
                    </a:cubicBezTo>
                    <a:cubicBezTo>
                      <a:pt x="263" y="4"/>
                      <a:pt x="121" y="54"/>
                      <a:pt x="61" y="155"/>
                    </a:cubicBezTo>
                    <a:cubicBezTo>
                      <a:pt x="0" y="267"/>
                      <a:pt x="101" y="368"/>
                      <a:pt x="101" y="368"/>
                    </a:cubicBezTo>
                    <a:cubicBezTo>
                      <a:pt x="101" y="408"/>
                      <a:pt x="70" y="418"/>
                      <a:pt x="50" y="449"/>
                    </a:cubicBezTo>
                    <a:cubicBezTo>
                      <a:pt x="71" y="475"/>
                      <a:pt x="90" y="484"/>
                      <a:pt x="106" y="484"/>
                    </a:cubicBezTo>
                    <a:cubicBezTo>
                      <a:pt x="146" y="484"/>
                      <a:pt x="172" y="428"/>
                      <a:pt x="172" y="428"/>
                    </a:cubicBezTo>
                    <a:lnTo>
                      <a:pt x="172" y="428"/>
                    </a:lnTo>
                    <a:cubicBezTo>
                      <a:pt x="172" y="428"/>
                      <a:pt x="163" y="500"/>
                      <a:pt x="212" y="500"/>
                    </a:cubicBezTo>
                    <a:cubicBezTo>
                      <a:pt x="215" y="500"/>
                      <a:pt x="219" y="499"/>
                      <a:pt x="223" y="499"/>
                    </a:cubicBezTo>
                    <a:cubicBezTo>
                      <a:pt x="293" y="499"/>
                      <a:pt x="384" y="337"/>
                      <a:pt x="384" y="337"/>
                    </a:cubicBezTo>
                    <a:cubicBezTo>
                      <a:pt x="401" y="354"/>
                      <a:pt x="430" y="361"/>
                      <a:pt x="461" y="361"/>
                    </a:cubicBezTo>
                    <a:cubicBezTo>
                      <a:pt x="539" y="361"/>
                      <a:pt x="633" y="319"/>
                      <a:pt x="596" y="297"/>
                    </a:cubicBezTo>
                    <a:cubicBezTo>
                      <a:pt x="546" y="267"/>
                      <a:pt x="657" y="155"/>
                      <a:pt x="566" y="85"/>
                    </a:cubicBezTo>
                    <a:cubicBezTo>
                      <a:pt x="486" y="20"/>
                      <a:pt x="366" y="0"/>
                      <a:pt x="311" y="0"/>
                    </a:cubicBezTo>
                    <a:close/>
                  </a:path>
                </a:pathLst>
              </a:custGeom>
              <a:solidFill>
                <a:srgbClr val="D6C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4919010" y="752080"/>
                <a:ext cx="4556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26" extrusionOk="0">
                    <a:moveTo>
                      <a:pt x="131" y="1"/>
                    </a:moveTo>
                    <a:lnTo>
                      <a:pt x="131" y="1"/>
                    </a:lnTo>
                    <a:cubicBezTo>
                      <a:pt x="131" y="1"/>
                      <a:pt x="10" y="112"/>
                      <a:pt x="10" y="233"/>
                    </a:cubicBezTo>
                    <a:cubicBezTo>
                      <a:pt x="0" y="354"/>
                      <a:pt x="51" y="425"/>
                      <a:pt x="51" y="425"/>
                    </a:cubicBezTo>
                    <a:cubicBezTo>
                      <a:pt x="51" y="425"/>
                      <a:pt x="10" y="132"/>
                      <a:pt x="13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4926672" y="752080"/>
                <a:ext cx="8422" cy="9457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32" y="91"/>
                      <a:pt x="172" y="142"/>
                    </a:cubicBezTo>
                    <a:cubicBezTo>
                      <a:pt x="203" y="192"/>
                      <a:pt x="233" y="273"/>
                      <a:pt x="233" y="273"/>
                    </a:cubicBezTo>
                    <a:cubicBezTo>
                      <a:pt x="233" y="273"/>
                      <a:pt x="243" y="183"/>
                      <a:pt x="172" y="112"/>
                    </a:cubicBezTo>
                    <a:cubicBezTo>
                      <a:pt x="112" y="4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4924601" y="752080"/>
                <a:ext cx="3521" cy="11528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34" extrusionOk="0">
                    <a:moveTo>
                      <a:pt x="0" y="1"/>
                    </a:moveTo>
                    <a:cubicBezTo>
                      <a:pt x="0" y="1"/>
                      <a:pt x="50" y="192"/>
                      <a:pt x="50" y="213"/>
                    </a:cubicBezTo>
                    <a:cubicBezTo>
                      <a:pt x="61" y="223"/>
                      <a:pt x="101" y="334"/>
                      <a:pt x="101" y="334"/>
                    </a:cubicBezTo>
                    <a:cubicBezTo>
                      <a:pt x="101" y="334"/>
                      <a:pt x="91" y="294"/>
                      <a:pt x="71" y="223"/>
                    </a:cubicBezTo>
                    <a:cubicBezTo>
                      <a:pt x="61" y="15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4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4913763" y="636593"/>
                <a:ext cx="108550" cy="28647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8300" extrusionOk="0">
                    <a:moveTo>
                      <a:pt x="2760" y="1"/>
                    </a:moveTo>
                    <a:cubicBezTo>
                      <a:pt x="2619" y="1375"/>
                      <a:pt x="1294" y="3509"/>
                      <a:pt x="759" y="4610"/>
                    </a:cubicBezTo>
                    <a:cubicBezTo>
                      <a:pt x="223" y="5712"/>
                      <a:pt x="0" y="8300"/>
                      <a:pt x="0" y="8300"/>
                    </a:cubicBezTo>
                    <a:lnTo>
                      <a:pt x="193" y="8280"/>
                    </a:lnTo>
                    <a:cubicBezTo>
                      <a:pt x="193" y="8280"/>
                      <a:pt x="324" y="7602"/>
                      <a:pt x="607" y="6885"/>
                    </a:cubicBezTo>
                    <a:cubicBezTo>
                      <a:pt x="1092" y="5621"/>
                      <a:pt x="2012" y="5378"/>
                      <a:pt x="2578" y="3731"/>
                    </a:cubicBezTo>
                    <a:cubicBezTo>
                      <a:pt x="3144" y="2083"/>
                      <a:pt x="2760" y="1"/>
                      <a:pt x="276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4916904" y="636593"/>
                <a:ext cx="92155" cy="277052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8027" extrusionOk="0">
                    <a:moveTo>
                      <a:pt x="2669" y="1"/>
                    </a:moveTo>
                    <a:lnTo>
                      <a:pt x="2669" y="1"/>
                    </a:lnTo>
                    <a:cubicBezTo>
                      <a:pt x="2609" y="355"/>
                      <a:pt x="2558" y="708"/>
                      <a:pt x="2497" y="1062"/>
                    </a:cubicBezTo>
                    <a:cubicBezTo>
                      <a:pt x="2436" y="1416"/>
                      <a:pt x="2376" y="1770"/>
                      <a:pt x="2305" y="2123"/>
                    </a:cubicBezTo>
                    <a:cubicBezTo>
                      <a:pt x="2225" y="2467"/>
                      <a:pt x="2153" y="2821"/>
                      <a:pt x="2043" y="3154"/>
                    </a:cubicBezTo>
                    <a:cubicBezTo>
                      <a:pt x="1992" y="3327"/>
                      <a:pt x="1931" y="3498"/>
                      <a:pt x="1850" y="3650"/>
                    </a:cubicBezTo>
                    <a:lnTo>
                      <a:pt x="1578" y="4105"/>
                    </a:lnTo>
                    <a:cubicBezTo>
                      <a:pt x="1375" y="4408"/>
                      <a:pt x="1173" y="4701"/>
                      <a:pt x="991" y="5005"/>
                    </a:cubicBezTo>
                    <a:cubicBezTo>
                      <a:pt x="799" y="5318"/>
                      <a:pt x="637" y="5641"/>
                      <a:pt x="506" y="5975"/>
                    </a:cubicBezTo>
                    <a:cubicBezTo>
                      <a:pt x="374" y="6308"/>
                      <a:pt x="264" y="6662"/>
                      <a:pt x="172" y="7006"/>
                    </a:cubicBezTo>
                    <a:cubicBezTo>
                      <a:pt x="132" y="7177"/>
                      <a:pt x="82" y="7350"/>
                      <a:pt x="51" y="7532"/>
                    </a:cubicBezTo>
                    <a:cubicBezTo>
                      <a:pt x="31" y="7612"/>
                      <a:pt x="21" y="7703"/>
                      <a:pt x="10" y="7794"/>
                    </a:cubicBezTo>
                    <a:cubicBezTo>
                      <a:pt x="1" y="7835"/>
                      <a:pt x="1" y="7885"/>
                      <a:pt x="1" y="7925"/>
                    </a:cubicBezTo>
                    <a:cubicBezTo>
                      <a:pt x="1" y="7956"/>
                      <a:pt x="1" y="7976"/>
                      <a:pt x="10" y="7997"/>
                    </a:cubicBezTo>
                    <a:lnTo>
                      <a:pt x="10" y="7925"/>
                    </a:lnTo>
                    <a:cubicBezTo>
                      <a:pt x="10" y="7885"/>
                      <a:pt x="21" y="7845"/>
                      <a:pt x="31" y="7794"/>
                    </a:cubicBezTo>
                    <a:cubicBezTo>
                      <a:pt x="41" y="7714"/>
                      <a:pt x="61" y="7622"/>
                      <a:pt x="82" y="7532"/>
                    </a:cubicBezTo>
                    <a:lnTo>
                      <a:pt x="233" y="7016"/>
                    </a:lnTo>
                    <a:cubicBezTo>
                      <a:pt x="334" y="6683"/>
                      <a:pt x="446" y="6339"/>
                      <a:pt x="587" y="6005"/>
                    </a:cubicBezTo>
                    <a:cubicBezTo>
                      <a:pt x="718" y="5681"/>
                      <a:pt x="880" y="5358"/>
                      <a:pt x="1062" y="5055"/>
                    </a:cubicBezTo>
                    <a:cubicBezTo>
                      <a:pt x="1254" y="4751"/>
                      <a:pt x="1466" y="4468"/>
                      <a:pt x="1659" y="4155"/>
                    </a:cubicBezTo>
                    <a:cubicBezTo>
                      <a:pt x="1749" y="4003"/>
                      <a:pt x="1840" y="3852"/>
                      <a:pt x="1931" y="3690"/>
                    </a:cubicBezTo>
                    <a:cubicBezTo>
                      <a:pt x="2012" y="3529"/>
                      <a:pt x="2073" y="3356"/>
                      <a:pt x="2124" y="3185"/>
                    </a:cubicBezTo>
                    <a:cubicBezTo>
                      <a:pt x="2234" y="2841"/>
                      <a:pt x="2315" y="2487"/>
                      <a:pt x="2376" y="2134"/>
                    </a:cubicBezTo>
                    <a:cubicBezTo>
                      <a:pt x="2447" y="1780"/>
                      <a:pt x="2497" y="1426"/>
                      <a:pt x="2548" y="1072"/>
                    </a:cubicBezTo>
                    <a:cubicBezTo>
                      <a:pt x="2588" y="719"/>
                      <a:pt x="2639" y="364"/>
                      <a:pt x="2669" y="1"/>
                    </a:cubicBezTo>
                    <a:close/>
                    <a:moveTo>
                      <a:pt x="10" y="7997"/>
                    </a:moveTo>
                    <a:cubicBezTo>
                      <a:pt x="10" y="8006"/>
                      <a:pt x="10" y="8017"/>
                      <a:pt x="21" y="8027"/>
                    </a:cubicBezTo>
                    <a:cubicBezTo>
                      <a:pt x="21" y="8017"/>
                      <a:pt x="10" y="8006"/>
                      <a:pt x="10" y="7997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4917249" y="643565"/>
                <a:ext cx="91430" cy="278812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8078" extrusionOk="0">
                    <a:moveTo>
                      <a:pt x="2649" y="1"/>
                    </a:moveTo>
                    <a:cubicBezTo>
                      <a:pt x="2619" y="365"/>
                      <a:pt x="2588" y="719"/>
                      <a:pt x="2548" y="1072"/>
                    </a:cubicBezTo>
                    <a:cubicBezTo>
                      <a:pt x="2498" y="1436"/>
                      <a:pt x="2457" y="1790"/>
                      <a:pt x="2397" y="2144"/>
                    </a:cubicBezTo>
                    <a:cubicBezTo>
                      <a:pt x="2386" y="2235"/>
                      <a:pt x="2376" y="2326"/>
                      <a:pt x="2356" y="2406"/>
                    </a:cubicBezTo>
                    <a:lnTo>
                      <a:pt x="2336" y="2548"/>
                    </a:lnTo>
                    <a:lnTo>
                      <a:pt x="2305" y="2680"/>
                    </a:lnTo>
                    <a:cubicBezTo>
                      <a:pt x="2275" y="2851"/>
                      <a:pt x="2224" y="3023"/>
                      <a:pt x="2174" y="3195"/>
                    </a:cubicBezTo>
                    <a:cubicBezTo>
                      <a:pt x="2123" y="3367"/>
                      <a:pt x="2053" y="3529"/>
                      <a:pt x="1961" y="3691"/>
                    </a:cubicBezTo>
                    <a:cubicBezTo>
                      <a:pt x="1881" y="3842"/>
                      <a:pt x="1780" y="3994"/>
                      <a:pt x="1678" y="4135"/>
                    </a:cubicBezTo>
                    <a:cubicBezTo>
                      <a:pt x="1577" y="4287"/>
                      <a:pt x="1467" y="4428"/>
                      <a:pt x="1355" y="4570"/>
                    </a:cubicBezTo>
                    <a:cubicBezTo>
                      <a:pt x="1244" y="4722"/>
                      <a:pt x="1143" y="4863"/>
                      <a:pt x="1052" y="5014"/>
                    </a:cubicBezTo>
                    <a:cubicBezTo>
                      <a:pt x="951" y="5176"/>
                      <a:pt x="870" y="5328"/>
                      <a:pt x="789" y="5500"/>
                    </a:cubicBezTo>
                    <a:cubicBezTo>
                      <a:pt x="719" y="5661"/>
                      <a:pt x="647" y="5823"/>
                      <a:pt x="587" y="5995"/>
                    </a:cubicBezTo>
                    <a:cubicBezTo>
                      <a:pt x="344" y="6672"/>
                      <a:pt x="162" y="7370"/>
                      <a:pt x="0" y="8078"/>
                    </a:cubicBezTo>
                    <a:cubicBezTo>
                      <a:pt x="92" y="7723"/>
                      <a:pt x="182" y="7380"/>
                      <a:pt x="284" y="7036"/>
                    </a:cubicBezTo>
                    <a:cubicBezTo>
                      <a:pt x="385" y="6692"/>
                      <a:pt x="496" y="6349"/>
                      <a:pt x="627" y="6016"/>
                    </a:cubicBezTo>
                    <a:cubicBezTo>
                      <a:pt x="688" y="5843"/>
                      <a:pt x="759" y="5682"/>
                      <a:pt x="829" y="5510"/>
                    </a:cubicBezTo>
                    <a:cubicBezTo>
                      <a:pt x="910" y="5348"/>
                      <a:pt x="991" y="5196"/>
                      <a:pt x="1082" y="5045"/>
                    </a:cubicBezTo>
                    <a:cubicBezTo>
                      <a:pt x="1184" y="4893"/>
                      <a:pt x="1285" y="4742"/>
                      <a:pt x="1395" y="4600"/>
                    </a:cubicBezTo>
                    <a:cubicBezTo>
                      <a:pt x="1496" y="4459"/>
                      <a:pt x="1608" y="4317"/>
                      <a:pt x="1719" y="4165"/>
                    </a:cubicBezTo>
                    <a:cubicBezTo>
                      <a:pt x="1820" y="4024"/>
                      <a:pt x="1921" y="3873"/>
                      <a:pt x="2012" y="3711"/>
                    </a:cubicBezTo>
                    <a:cubicBezTo>
                      <a:pt x="2093" y="3549"/>
                      <a:pt x="2164" y="3387"/>
                      <a:pt x="2215" y="3205"/>
                    </a:cubicBezTo>
                    <a:cubicBezTo>
                      <a:pt x="2275" y="3033"/>
                      <a:pt x="2316" y="2862"/>
                      <a:pt x="2346" y="2680"/>
                    </a:cubicBezTo>
                    <a:cubicBezTo>
                      <a:pt x="2366" y="2599"/>
                      <a:pt x="2386" y="2508"/>
                      <a:pt x="2397" y="2417"/>
                    </a:cubicBezTo>
                    <a:cubicBezTo>
                      <a:pt x="2417" y="2326"/>
                      <a:pt x="2426" y="2245"/>
                      <a:pt x="2437" y="2154"/>
                    </a:cubicBezTo>
                    <a:cubicBezTo>
                      <a:pt x="2538" y="1436"/>
                      <a:pt x="2608" y="719"/>
                      <a:pt x="2649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/>
              <p:nvPr/>
            </p:nvSpPr>
            <p:spPr>
              <a:xfrm>
                <a:off x="4917940" y="644255"/>
                <a:ext cx="91120" cy="276016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7997" extrusionOk="0">
                    <a:moveTo>
                      <a:pt x="2639" y="1"/>
                    </a:moveTo>
                    <a:cubicBezTo>
                      <a:pt x="2629" y="355"/>
                      <a:pt x="2609" y="719"/>
                      <a:pt x="2588" y="1072"/>
                    </a:cubicBezTo>
                    <a:cubicBezTo>
                      <a:pt x="2558" y="1436"/>
                      <a:pt x="2528" y="1790"/>
                      <a:pt x="2487" y="2154"/>
                    </a:cubicBezTo>
                    <a:cubicBezTo>
                      <a:pt x="2447" y="2508"/>
                      <a:pt x="2397" y="2862"/>
                      <a:pt x="2305" y="3206"/>
                    </a:cubicBezTo>
                    <a:cubicBezTo>
                      <a:pt x="2255" y="3377"/>
                      <a:pt x="2195" y="3549"/>
                      <a:pt x="2123" y="3711"/>
                    </a:cubicBezTo>
                    <a:cubicBezTo>
                      <a:pt x="2053" y="3873"/>
                      <a:pt x="1952" y="4035"/>
                      <a:pt x="1851" y="4176"/>
                    </a:cubicBezTo>
                    <a:cubicBezTo>
                      <a:pt x="1739" y="4318"/>
                      <a:pt x="1618" y="4449"/>
                      <a:pt x="1497" y="4580"/>
                    </a:cubicBezTo>
                    <a:cubicBezTo>
                      <a:pt x="1375" y="4711"/>
                      <a:pt x="1265" y="4863"/>
                      <a:pt x="1164" y="5005"/>
                    </a:cubicBezTo>
                    <a:cubicBezTo>
                      <a:pt x="951" y="5298"/>
                      <a:pt x="759" y="5601"/>
                      <a:pt x="597" y="5924"/>
                    </a:cubicBezTo>
                    <a:cubicBezTo>
                      <a:pt x="436" y="6248"/>
                      <a:pt x="294" y="6592"/>
                      <a:pt x="203" y="6935"/>
                    </a:cubicBezTo>
                    <a:cubicBezTo>
                      <a:pt x="102" y="7279"/>
                      <a:pt x="31" y="7633"/>
                      <a:pt x="1" y="7997"/>
                    </a:cubicBezTo>
                    <a:cubicBezTo>
                      <a:pt x="82" y="7279"/>
                      <a:pt x="304" y="6582"/>
                      <a:pt x="627" y="5945"/>
                    </a:cubicBezTo>
                    <a:cubicBezTo>
                      <a:pt x="800" y="5632"/>
                      <a:pt x="991" y="5318"/>
                      <a:pt x="1204" y="5035"/>
                    </a:cubicBezTo>
                    <a:cubicBezTo>
                      <a:pt x="1305" y="4884"/>
                      <a:pt x="1416" y="4742"/>
                      <a:pt x="1537" y="4610"/>
                    </a:cubicBezTo>
                    <a:cubicBezTo>
                      <a:pt x="1658" y="4479"/>
                      <a:pt x="1780" y="4347"/>
                      <a:pt x="1891" y="4206"/>
                    </a:cubicBezTo>
                    <a:cubicBezTo>
                      <a:pt x="1992" y="4055"/>
                      <a:pt x="2094" y="3903"/>
                      <a:pt x="2164" y="3731"/>
                    </a:cubicBezTo>
                    <a:cubicBezTo>
                      <a:pt x="2245" y="3570"/>
                      <a:pt x="2296" y="3397"/>
                      <a:pt x="2346" y="3226"/>
                    </a:cubicBezTo>
                    <a:cubicBezTo>
                      <a:pt x="2437" y="2872"/>
                      <a:pt x="2487" y="2508"/>
                      <a:pt x="2528" y="2154"/>
                    </a:cubicBezTo>
                    <a:cubicBezTo>
                      <a:pt x="2599" y="1436"/>
                      <a:pt x="2639" y="719"/>
                      <a:pt x="2639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4918630" y="651262"/>
                <a:ext cx="91465" cy="270770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7845" extrusionOk="0">
                    <a:moveTo>
                      <a:pt x="2640" y="0"/>
                    </a:moveTo>
                    <a:cubicBezTo>
                      <a:pt x="2640" y="354"/>
                      <a:pt x="2640" y="708"/>
                      <a:pt x="2619" y="1062"/>
                    </a:cubicBezTo>
                    <a:cubicBezTo>
                      <a:pt x="2609" y="1415"/>
                      <a:pt x="2589" y="1769"/>
                      <a:pt x="2548" y="2113"/>
                    </a:cubicBezTo>
                    <a:cubicBezTo>
                      <a:pt x="2518" y="2295"/>
                      <a:pt x="2498" y="2467"/>
                      <a:pt x="2467" y="2639"/>
                    </a:cubicBezTo>
                    <a:cubicBezTo>
                      <a:pt x="2437" y="2810"/>
                      <a:pt x="2397" y="2982"/>
                      <a:pt x="2346" y="3154"/>
                    </a:cubicBezTo>
                    <a:cubicBezTo>
                      <a:pt x="2306" y="3326"/>
                      <a:pt x="2255" y="3488"/>
                      <a:pt x="2175" y="3650"/>
                    </a:cubicBezTo>
                    <a:cubicBezTo>
                      <a:pt x="2094" y="3811"/>
                      <a:pt x="2002" y="3953"/>
                      <a:pt x="1901" y="4104"/>
                    </a:cubicBezTo>
                    <a:cubicBezTo>
                      <a:pt x="1699" y="4387"/>
                      <a:pt x="1467" y="4650"/>
                      <a:pt x="1245" y="4933"/>
                    </a:cubicBezTo>
                    <a:cubicBezTo>
                      <a:pt x="1133" y="5074"/>
                      <a:pt x="1032" y="5216"/>
                      <a:pt x="931" y="5357"/>
                    </a:cubicBezTo>
                    <a:cubicBezTo>
                      <a:pt x="881" y="5438"/>
                      <a:pt x="840" y="5510"/>
                      <a:pt x="789" y="5590"/>
                    </a:cubicBezTo>
                    <a:lnTo>
                      <a:pt x="729" y="5701"/>
                    </a:lnTo>
                    <a:lnTo>
                      <a:pt x="668" y="5822"/>
                    </a:lnTo>
                    <a:cubicBezTo>
                      <a:pt x="517" y="6146"/>
                      <a:pt x="396" y="6480"/>
                      <a:pt x="284" y="6813"/>
                    </a:cubicBezTo>
                    <a:cubicBezTo>
                      <a:pt x="183" y="7157"/>
                      <a:pt x="82" y="7500"/>
                      <a:pt x="1" y="7844"/>
                    </a:cubicBezTo>
                    <a:cubicBezTo>
                      <a:pt x="92" y="7500"/>
                      <a:pt x="193" y="7157"/>
                      <a:pt x="304" y="6824"/>
                    </a:cubicBezTo>
                    <a:cubicBezTo>
                      <a:pt x="425" y="6490"/>
                      <a:pt x="547" y="6156"/>
                      <a:pt x="699" y="5843"/>
                    </a:cubicBezTo>
                    <a:lnTo>
                      <a:pt x="759" y="5721"/>
                    </a:lnTo>
                    <a:lnTo>
                      <a:pt x="830" y="5611"/>
                    </a:lnTo>
                    <a:cubicBezTo>
                      <a:pt x="870" y="5530"/>
                      <a:pt x="921" y="5459"/>
                      <a:pt x="971" y="5388"/>
                    </a:cubicBezTo>
                    <a:cubicBezTo>
                      <a:pt x="1063" y="5236"/>
                      <a:pt x="1173" y="5095"/>
                      <a:pt x="1285" y="4964"/>
                    </a:cubicBezTo>
                    <a:cubicBezTo>
                      <a:pt x="1497" y="4681"/>
                      <a:pt x="1740" y="4418"/>
                      <a:pt x="1942" y="4124"/>
                    </a:cubicBezTo>
                    <a:cubicBezTo>
                      <a:pt x="2043" y="3983"/>
                      <a:pt x="2144" y="3832"/>
                      <a:pt x="2215" y="3670"/>
                    </a:cubicBezTo>
                    <a:cubicBezTo>
                      <a:pt x="2296" y="3508"/>
                      <a:pt x="2346" y="3336"/>
                      <a:pt x="2397" y="3164"/>
                    </a:cubicBezTo>
                    <a:cubicBezTo>
                      <a:pt x="2488" y="2821"/>
                      <a:pt x="2538" y="2477"/>
                      <a:pt x="2579" y="2123"/>
                    </a:cubicBezTo>
                    <a:cubicBezTo>
                      <a:pt x="2619" y="1769"/>
                      <a:pt x="2640" y="1415"/>
                      <a:pt x="2649" y="1062"/>
                    </a:cubicBezTo>
                    <a:cubicBezTo>
                      <a:pt x="2649" y="708"/>
                      <a:pt x="2649" y="354"/>
                      <a:pt x="2640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4916904" y="659269"/>
                <a:ext cx="88669" cy="250751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7265" extrusionOk="0">
                    <a:moveTo>
                      <a:pt x="2568" y="1"/>
                    </a:moveTo>
                    <a:cubicBezTo>
                      <a:pt x="2497" y="314"/>
                      <a:pt x="2416" y="628"/>
                      <a:pt x="2335" y="941"/>
                    </a:cubicBezTo>
                    <a:cubicBezTo>
                      <a:pt x="2255" y="1254"/>
                      <a:pt x="2174" y="1567"/>
                      <a:pt x="2083" y="1881"/>
                    </a:cubicBezTo>
                    <a:cubicBezTo>
                      <a:pt x="1992" y="2184"/>
                      <a:pt x="1901" y="2497"/>
                      <a:pt x="1729" y="2780"/>
                    </a:cubicBezTo>
                    <a:cubicBezTo>
                      <a:pt x="1567" y="3054"/>
                      <a:pt x="1385" y="3326"/>
                      <a:pt x="1214" y="3600"/>
                    </a:cubicBezTo>
                    <a:cubicBezTo>
                      <a:pt x="1042" y="3872"/>
                      <a:pt x="890" y="4166"/>
                      <a:pt x="758" y="4458"/>
                    </a:cubicBezTo>
                    <a:cubicBezTo>
                      <a:pt x="637" y="4762"/>
                      <a:pt x="526" y="5065"/>
                      <a:pt x="425" y="5379"/>
                    </a:cubicBezTo>
                    <a:cubicBezTo>
                      <a:pt x="324" y="5682"/>
                      <a:pt x="233" y="5995"/>
                      <a:pt x="163" y="6309"/>
                    </a:cubicBezTo>
                    <a:cubicBezTo>
                      <a:pt x="122" y="6470"/>
                      <a:pt x="82" y="6632"/>
                      <a:pt x="51" y="6783"/>
                    </a:cubicBezTo>
                    <a:cubicBezTo>
                      <a:pt x="31" y="6944"/>
                      <a:pt x="1" y="7104"/>
                      <a:pt x="1" y="7265"/>
                    </a:cubicBezTo>
                    <a:lnTo>
                      <a:pt x="1" y="7265"/>
                    </a:lnTo>
                    <a:cubicBezTo>
                      <a:pt x="1" y="7104"/>
                      <a:pt x="31" y="6944"/>
                      <a:pt x="71" y="6794"/>
                    </a:cubicBezTo>
                    <a:cubicBezTo>
                      <a:pt x="102" y="6632"/>
                      <a:pt x="142" y="6470"/>
                      <a:pt x="183" y="6318"/>
                    </a:cubicBezTo>
                    <a:cubicBezTo>
                      <a:pt x="264" y="6005"/>
                      <a:pt x="354" y="5692"/>
                      <a:pt x="466" y="5388"/>
                    </a:cubicBezTo>
                    <a:cubicBezTo>
                      <a:pt x="567" y="5085"/>
                      <a:pt x="678" y="4772"/>
                      <a:pt x="799" y="4479"/>
                    </a:cubicBezTo>
                    <a:cubicBezTo>
                      <a:pt x="931" y="4186"/>
                      <a:pt x="1092" y="3903"/>
                      <a:pt x="1254" y="3629"/>
                    </a:cubicBezTo>
                    <a:cubicBezTo>
                      <a:pt x="1426" y="3357"/>
                      <a:pt x="1608" y="3084"/>
                      <a:pt x="1769" y="2801"/>
                    </a:cubicBezTo>
                    <a:cubicBezTo>
                      <a:pt x="1810" y="2730"/>
                      <a:pt x="1850" y="2659"/>
                      <a:pt x="1881" y="2578"/>
                    </a:cubicBezTo>
                    <a:cubicBezTo>
                      <a:pt x="1921" y="2508"/>
                      <a:pt x="1942" y="2437"/>
                      <a:pt x="1971" y="2356"/>
                    </a:cubicBezTo>
                    <a:cubicBezTo>
                      <a:pt x="2032" y="2205"/>
                      <a:pt x="2073" y="2043"/>
                      <a:pt x="2124" y="1891"/>
                    </a:cubicBezTo>
                    <a:cubicBezTo>
                      <a:pt x="2295" y="1264"/>
                      <a:pt x="2436" y="637"/>
                      <a:pt x="2568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4919010" y="670072"/>
                <a:ext cx="83768" cy="21951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6360" extrusionOk="0">
                    <a:moveTo>
                      <a:pt x="2426" y="1"/>
                    </a:moveTo>
                    <a:cubicBezTo>
                      <a:pt x="2335" y="274"/>
                      <a:pt x="2244" y="537"/>
                      <a:pt x="2153" y="810"/>
                    </a:cubicBezTo>
                    <a:cubicBezTo>
                      <a:pt x="2052" y="1083"/>
                      <a:pt x="1961" y="1346"/>
                      <a:pt x="1860" y="1618"/>
                    </a:cubicBezTo>
                    <a:cubicBezTo>
                      <a:pt x="1759" y="1881"/>
                      <a:pt x="1668" y="2154"/>
                      <a:pt x="1537" y="2407"/>
                    </a:cubicBezTo>
                    <a:cubicBezTo>
                      <a:pt x="1526" y="2437"/>
                      <a:pt x="1506" y="2467"/>
                      <a:pt x="1496" y="2498"/>
                    </a:cubicBezTo>
                    <a:lnTo>
                      <a:pt x="1436" y="2589"/>
                    </a:lnTo>
                    <a:lnTo>
                      <a:pt x="1324" y="2771"/>
                    </a:lnTo>
                    <a:lnTo>
                      <a:pt x="1082" y="3125"/>
                    </a:lnTo>
                    <a:cubicBezTo>
                      <a:pt x="930" y="3367"/>
                      <a:pt x="778" y="3610"/>
                      <a:pt x="657" y="3873"/>
                    </a:cubicBezTo>
                    <a:cubicBezTo>
                      <a:pt x="596" y="4004"/>
                      <a:pt x="546" y="4136"/>
                      <a:pt x="506" y="4277"/>
                    </a:cubicBezTo>
                    <a:cubicBezTo>
                      <a:pt x="465" y="4408"/>
                      <a:pt x="425" y="4550"/>
                      <a:pt x="394" y="4691"/>
                    </a:cubicBezTo>
                    <a:cubicBezTo>
                      <a:pt x="253" y="5237"/>
                      <a:pt x="122" y="5793"/>
                      <a:pt x="0" y="6359"/>
                    </a:cubicBezTo>
                    <a:lnTo>
                      <a:pt x="212" y="5531"/>
                    </a:lnTo>
                    <a:cubicBezTo>
                      <a:pt x="283" y="5248"/>
                      <a:pt x="354" y="4974"/>
                      <a:pt x="425" y="4702"/>
                    </a:cubicBezTo>
                    <a:cubicBezTo>
                      <a:pt x="465" y="4560"/>
                      <a:pt x="506" y="4419"/>
                      <a:pt x="546" y="4287"/>
                    </a:cubicBezTo>
                    <a:cubicBezTo>
                      <a:pt x="587" y="4145"/>
                      <a:pt x="637" y="4014"/>
                      <a:pt x="697" y="3893"/>
                    </a:cubicBezTo>
                    <a:cubicBezTo>
                      <a:pt x="819" y="3640"/>
                      <a:pt x="971" y="3397"/>
                      <a:pt x="1133" y="3155"/>
                    </a:cubicBezTo>
                    <a:lnTo>
                      <a:pt x="1365" y="2791"/>
                    </a:lnTo>
                    <a:lnTo>
                      <a:pt x="1476" y="2619"/>
                    </a:lnTo>
                    <a:lnTo>
                      <a:pt x="1526" y="2518"/>
                    </a:lnTo>
                    <a:cubicBezTo>
                      <a:pt x="1547" y="2488"/>
                      <a:pt x="1567" y="2458"/>
                      <a:pt x="1577" y="2427"/>
                    </a:cubicBezTo>
                    <a:cubicBezTo>
                      <a:pt x="1648" y="2296"/>
                      <a:pt x="1699" y="2164"/>
                      <a:pt x="1749" y="2033"/>
                    </a:cubicBezTo>
                    <a:cubicBezTo>
                      <a:pt x="1800" y="1901"/>
                      <a:pt x="1850" y="1760"/>
                      <a:pt x="1901" y="1629"/>
                    </a:cubicBezTo>
                    <a:cubicBezTo>
                      <a:pt x="2092" y="1093"/>
                      <a:pt x="2265" y="547"/>
                      <a:pt x="2426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4921805" y="687882"/>
                <a:ext cx="72930" cy="18217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5278" extrusionOk="0">
                    <a:moveTo>
                      <a:pt x="2113" y="1"/>
                    </a:moveTo>
                    <a:lnTo>
                      <a:pt x="1850" y="668"/>
                    </a:lnTo>
                    <a:cubicBezTo>
                      <a:pt x="1759" y="880"/>
                      <a:pt x="1668" y="1102"/>
                      <a:pt x="1567" y="1325"/>
                    </a:cubicBezTo>
                    <a:cubicBezTo>
                      <a:pt x="1476" y="1537"/>
                      <a:pt x="1385" y="1760"/>
                      <a:pt x="1263" y="1962"/>
                    </a:cubicBezTo>
                    <a:lnTo>
                      <a:pt x="890" y="2568"/>
                    </a:lnTo>
                    <a:cubicBezTo>
                      <a:pt x="769" y="2780"/>
                      <a:pt x="647" y="2982"/>
                      <a:pt x="546" y="3205"/>
                    </a:cubicBezTo>
                    <a:cubicBezTo>
                      <a:pt x="495" y="3316"/>
                      <a:pt x="465" y="3427"/>
                      <a:pt x="425" y="3539"/>
                    </a:cubicBezTo>
                    <a:cubicBezTo>
                      <a:pt x="394" y="3660"/>
                      <a:pt x="364" y="3771"/>
                      <a:pt x="333" y="3892"/>
                    </a:cubicBezTo>
                    <a:cubicBezTo>
                      <a:pt x="212" y="4347"/>
                      <a:pt x="101" y="4812"/>
                      <a:pt x="0" y="5277"/>
                    </a:cubicBezTo>
                    <a:lnTo>
                      <a:pt x="182" y="4590"/>
                    </a:lnTo>
                    <a:cubicBezTo>
                      <a:pt x="243" y="4357"/>
                      <a:pt x="304" y="4125"/>
                      <a:pt x="364" y="3903"/>
                    </a:cubicBezTo>
                    <a:cubicBezTo>
                      <a:pt x="405" y="3781"/>
                      <a:pt x="435" y="3670"/>
                      <a:pt x="465" y="3559"/>
                    </a:cubicBezTo>
                    <a:cubicBezTo>
                      <a:pt x="506" y="3438"/>
                      <a:pt x="536" y="3326"/>
                      <a:pt x="587" y="3225"/>
                    </a:cubicBezTo>
                    <a:cubicBezTo>
                      <a:pt x="688" y="3013"/>
                      <a:pt x="809" y="2800"/>
                      <a:pt x="930" y="2598"/>
                    </a:cubicBezTo>
                    <a:lnTo>
                      <a:pt x="1294" y="1982"/>
                    </a:lnTo>
                    <a:lnTo>
                      <a:pt x="1385" y="1830"/>
                    </a:lnTo>
                    <a:cubicBezTo>
                      <a:pt x="1415" y="1780"/>
                      <a:pt x="1445" y="1719"/>
                      <a:pt x="1466" y="1668"/>
                    </a:cubicBezTo>
                    <a:cubicBezTo>
                      <a:pt x="1517" y="1558"/>
                      <a:pt x="1557" y="1446"/>
                      <a:pt x="1607" y="1335"/>
                    </a:cubicBezTo>
                    <a:cubicBezTo>
                      <a:pt x="1789" y="900"/>
                      <a:pt x="1951" y="455"/>
                      <a:pt x="2113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4866996" y="887448"/>
                <a:ext cx="73310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209" extrusionOk="0">
                    <a:moveTo>
                      <a:pt x="1144" y="1"/>
                    </a:moveTo>
                    <a:cubicBezTo>
                      <a:pt x="1144" y="1"/>
                      <a:pt x="1022" y="425"/>
                      <a:pt x="921" y="506"/>
                    </a:cubicBezTo>
                    <a:cubicBezTo>
                      <a:pt x="810" y="597"/>
                      <a:pt x="668" y="991"/>
                      <a:pt x="668" y="991"/>
                    </a:cubicBezTo>
                    <a:cubicBezTo>
                      <a:pt x="668" y="991"/>
                      <a:pt x="638" y="729"/>
                      <a:pt x="486" y="567"/>
                    </a:cubicBezTo>
                    <a:cubicBezTo>
                      <a:pt x="351" y="413"/>
                      <a:pt x="71" y="405"/>
                      <a:pt x="12" y="405"/>
                    </a:cubicBezTo>
                    <a:cubicBezTo>
                      <a:pt x="5" y="405"/>
                      <a:pt x="1" y="405"/>
                      <a:pt x="1" y="405"/>
                    </a:cubicBezTo>
                    <a:cubicBezTo>
                      <a:pt x="223" y="678"/>
                      <a:pt x="517" y="991"/>
                      <a:pt x="517" y="991"/>
                    </a:cubicBezTo>
                    <a:cubicBezTo>
                      <a:pt x="517" y="991"/>
                      <a:pt x="436" y="1133"/>
                      <a:pt x="506" y="1133"/>
                    </a:cubicBezTo>
                    <a:cubicBezTo>
                      <a:pt x="524" y="1133"/>
                      <a:pt x="546" y="1132"/>
                      <a:pt x="574" y="1132"/>
                    </a:cubicBezTo>
                    <a:cubicBezTo>
                      <a:pt x="643" y="1132"/>
                      <a:pt x="749" y="1137"/>
                      <a:pt x="921" y="1173"/>
                    </a:cubicBezTo>
                    <a:cubicBezTo>
                      <a:pt x="1010" y="1197"/>
                      <a:pt x="1079" y="1208"/>
                      <a:pt x="1137" y="1208"/>
                    </a:cubicBezTo>
                    <a:cubicBezTo>
                      <a:pt x="1231" y="1208"/>
                      <a:pt x="1299" y="1179"/>
                      <a:pt x="1386" y="1122"/>
                    </a:cubicBezTo>
                    <a:cubicBezTo>
                      <a:pt x="1442" y="1083"/>
                      <a:pt x="1492" y="1073"/>
                      <a:pt x="1546" y="1073"/>
                    </a:cubicBezTo>
                    <a:cubicBezTo>
                      <a:pt x="1601" y="1073"/>
                      <a:pt x="1658" y="1083"/>
                      <a:pt x="1727" y="1083"/>
                    </a:cubicBezTo>
                    <a:cubicBezTo>
                      <a:pt x="1761" y="1083"/>
                      <a:pt x="1799" y="1081"/>
                      <a:pt x="1841" y="1072"/>
                    </a:cubicBezTo>
                    <a:cubicBezTo>
                      <a:pt x="2033" y="1032"/>
                      <a:pt x="1982" y="920"/>
                      <a:pt x="2053" y="688"/>
                    </a:cubicBezTo>
                    <a:cubicBezTo>
                      <a:pt x="2124" y="455"/>
                      <a:pt x="2063" y="172"/>
                      <a:pt x="2063" y="172"/>
                    </a:cubicBezTo>
                    <a:lnTo>
                      <a:pt x="2063" y="172"/>
                    </a:lnTo>
                    <a:cubicBezTo>
                      <a:pt x="2063" y="172"/>
                      <a:pt x="1932" y="334"/>
                      <a:pt x="1892" y="496"/>
                    </a:cubicBezTo>
                    <a:cubicBezTo>
                      <a:pt x="1851" y="668"/>
                      <a:pt x="1669" y="900"/>
                      <a:pt x="1669" y="900"/>
                    </a:cubicBezTo>
                    <a:cubicBezTo>
                      <a:pt x="1669" y="900"/>
                      <a:pt x="1548" y="900"/>
                      <a:pt x="1487" y="657"/>
                    </a:cubicBezTo>
                    <a:cubicBezTo>
                      <a:pt x="1436" y="415"/>
                      <a:pt x="1851" y="213"/>
                      <a:pt x="1851" y="213"/>
                    </a:cubicBezTo>
                    <a:lnTo>
                      <a:pt x="1851" y="213"/>
                    </a:lnTo>
                    <a:cubicBezTo>
                      <a:pt x="1851" y="213"/>
                      <a:pt x="1285" y="354"/>
                      <a:pt x="1265" y="516"/>
                    </a:cubicBezTo>
                    <a:cubicBezTo>
                      <a:pt x="1245" y="678"/>
                      <a:pt x="1063" y="971"/>
                      <a:pt x="1063" y="971"/>
                    </a:cubicBezTo>
                    <a:cubicBezTo>
                      <a:pt x="1063" y="971"/>
                      <a:pt x="1063" y="749"/>
                      <a:pt x="1164" y="547"/>
                    </a:cubicBezTo>
                    <a:cubicBezTo>
                      <a:pt x="1254" y="334"/>
                      <a:pt x="1144" y="1"/>
                      <a:pt x="1144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8" name="Google Shape;878;p22"/>
          <p:cNvGrpSpPr/>
          <p:nvPr/>
        </p:nvGrpSpPr>
        <p:grpSpPr>
          <a:xfrm>
            <a:off x="8423998" y="396150"/>
            <a:ext cx="1146900" cy="1146900"/>
            <a:chOff x="8423998" y="396150"/>
            <a:chExt cx="1146900" cy="1146900"/>
          </a:xfrm>
        </p:grpSpPr>
        <p:sp>
          <p:nvSpPr>
            <p:cNvPr id="879" name="Google Shape;879;p22"/>
            <p:cNvSpPr/>
            <p:nvPr/>
          </p:nvSpPr>
          <p:spPr>
            <a:xfrm flipH="1">
              <a:off x="8423998" y="39615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880" name="Google Shape;880;p22"/>
            <p:cNvGrpSpPr/>
            <p:nvPr/>
          </p:nvGrpSpPr>
          <p:grpSpPr>
            <a:xfrm>
              <a:off x="8598929" y="635387"/>
              <a:ext cx="778213" cy="706488"/>
              <a:chOff x="3966879" y="-623964"/>
              <a:chExt cx="577781" cy="524490"/>
            </a:xfrm>
          </p:grpSpPr>
          <p:sp>
            <p:nvSpPr>
              <p:cNvPr id="881" name="Google Shape;881;p22"/>
              <p:cNvSpPr/>
              <p:nvPr/>
            </p:nvSpPr>
            <p:spPr>
              <a:xfrm>
                <a:off x="4340883" y="-525527"/>
                <a:ext cx="61816" cy="42522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2" extrusionOk="0">
                    <a:moveTo>
                      <a:pt x="1199" y="1"/>
                    </a:moveTo>
                    <a:cubicBezTo>
                      <a:pt x="1147" y="1"/>
                      <a:pt x="1086" y="7"/>
                      <a:pt x="1011" y="20"/>
                    </a:cubicBezTo>
                    <a:cubicBezTo>
                      <a:pt x="456" y="121"/>
                      <a:pt x="1" y="485"/>
                      <a:pt x="61" y="809"/>
                    </a:cubicBezTo>
                    <a:cubicBezTo>
                      <a:pt x="110" y="1070"/>
                      <a:pt x="481" y="1232"/>
                      <a:pt x="914" y="1232"/>
                    </a:cubicBezTo>
                    <a:cubicBezTo>
                      <a:pt x="1018" y="1232"/>
                      <a:pt x="1126" y="1222"/>
                      <a:pt x="1234" y="1203"/>
                    </a:cubicBezTo>
                    <a:cubicBezTo>
                      <a:pt x="1790" y="1102"/>
                      <a:pt x="1537" y="869"/>
                      <a:pt x="1476" y="546"/>
                    </a:cubicBezTo>
                    <a:cubicBezTo>
                      <a:pt x="1424" y="266"/>
                      <a:pt x="1531" y="1"/>
                      <a:pt x="1199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4385201" y="-530256"/>
                <a:ext cx="57951" cy="42212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223" extrusionOk="0">
                    <a:moveTo>
                      <a:pt x="727" y="1"/>
                    </a:moveTo>
                    <a:cubicBezTo>
                      <a:pt x="634" y="1"/>
                      <a:pt x="542" y="9"/>
                      <a:pt x="455" y="26"/>
                    </a:cubicBezTo>
                    <a:cubicBezTo>
                      <a:pt x="1" y="106"/>
                      <a:pt x="132" y="360"/>
                      <a:pt x="192" y="683"/>
                    </a:cubicBezTo>
                    <a:cubicBezTo>
                      <a:pt x="246" y="969"/>
                      <a:pt x="221" y="1223"/>
                      <a:pt x="534" y="1223"/>
                    </a:cubicBezTo>
                    <a:cubicBezTo>
                      <a:pt x="576" y="1223"/>
                      <a:pt x="623" y="1218"/>
                      <a:pt x="678" y="1209"/>
                    </a:cubicBezTo>
                    <a:cubicBezTo>
                      <a:pt x="1143" y="1117"/>
                      <a:pt x="1679" y="744"/>
                      <a:pt x="1618" y="420"/>
                    </a:cubicBezTo>
                    <a:cubicBezTo>
                      <a:pt x="1569" y="157"/>
                      <a:pt x="1137" y="1"/>
                      <a:pt x="727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4249488" y="-270944"/>
                <a:ext cx="64578" cy="4956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436" extrusionOk="0">
                    <a:moveTo>
                      <a:pt x="992" y="0"/>
                    </a:moveTo>
                    <a:cubicBezTo>
                      <a:pt x="920" y="0"/>
                      <a:pt x="824" y="42"/>
                      <a:pt x="688" y="145"/>
                    </a:cubicBezTo>
                    <a:cubicBezTo>
                      <a:pt x="243" y="488"/>
                      <a:pt x="0" y="1024"/>
                      <a:pt x="202" y="1287"/>
                    </a:cubicBezTo>
                    <a:cubicBezTo>
                      <a:pt x="280" y="1388"/>
                      <a:pt x="414" y="1435"/>
                      <a:pt x="575" y="1435"/>
                    </a:cubicBezTo>
                    <a:cubicBezTo>
                      <a:pt x="830" y="1435"/>
                      <a:pt x="1153" y="1316"/>
                      <a:pt x="1426" y="1105"/>
                    </a:cubicBezTo>
                    <a:cubicBezTo>
                      <a:pt x="1871" y="761"/>
                      <a:pt x="1547" y="670"/>
                      <a:pt x="1345" y="408"/>
                    </a:cubicBezTo>
                    <a:cubicBezTo>
                      <a:pt x="1204" y="224"/>
                      <a:pt x="1161" y="0"/>
                      <a:pt x="992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2"/>
              <p:cNvSpPr/>
              <p:nvPr/>
            </p:nvSpPr>
            <p:spPr>
              <a:xfrm>
                <a:off x="4280862" y="-292068"/>
                <a:ext cx="61471" cy="47803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385" extrusionOk="0">
                    <a:moveTo>
                      <a:pt x="1214" y="1"/>
                    </a:moveTo>
                    <a:cubicBezTo>
                      <a:pt x="947" y="1"/>
                      <a:pt x="611" y="123"/>
                      <a:pt x="375" y="301"/>
                    </a:cubicBezTo>
                    <a:cubicBezTo>
                      <a:pt x="1" y="595"/>
                      <a:pt x="234" y="757"/>
                      <a:pt x="436" y="1020"/>
                    </a:cubicBezTo>
                    <a:cubicBezTo>
                      <a:pt x="576" y="1202"/>
                      <a:pt x="663" y="1384"/>
                      <a:pt x="828" y="1384"/>
                    </a:cubicBezTo>
                    <a:cubicBezTo>
                      <a:pt x="901" y="1384"/>
                      <a:pt x="989" y="1349"/>
                      <a:pt x="1103" y="1262"/>
                    </a:cubicBezTo>
                    <a:cubicBezTo>
                      <a:pt x="1477" y="979"/>
                      <a:pt x="1780" y="403"/>
                      <a:pt x="1578" y="140"/>
                    </a:cubicBezTo>
                    <a:cubicBezTo>
                      <a:pt x="1503" y="43"/>
                      <a:pt x="1371" y="1"/>
                      <a:pt x="1214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2"/>
              <p:cNvSpPr/>
              <p:nvPr/>
            </p:nvSpPr>
            <p:spPr>
              <a:xfrm>
                <a:off x="4092479" y="-361753"/>
                <a:ext cx="64578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429" extrusionOk="0">
                    <a:moveTo>
                      <a:pt x="1000" y="1"/>
                    </a:moveTo>
                    <a:cubicBezTo>
                      <a:pt x="929" y="1"/>
                      <a:pt x="834" y="43"/>
                      <a:pt x="698" y="148"/>
                    </a:cubicBezTo>
                    <a:cubicBezTo>
                      <a:pt x="243" y="491"/>
                      <a:pt x="1" y="1017"/>
                      <a:pt x="203" y="1280"/>
                    </a:cubicBezTo>
                    <a:cubicBezTo>
                      <a:pt x="281" y="1381"/>
                      <a:pt x="414" y="1428"/>
                      <a:pt x="575" y="1428"/>
                    </a:cubicBezTo>
                    <a:cubicBezTo>
                      <a:pt x="830" y="1428"/>
                      <a:pt x="1153" y="1309"/>
                      <a:pt x="1426" y="1098"/>
                    </a:cubicBezTo>
                    <a:cubicBezTo>
                      <a:pt x="1871" y="754"/>
                      <a:pt x="1547" y="663"/>
                      <a:pt x="1345" y="400"/>
                    </a:cubicBezTo>
                    <a:cubicBezTo>
                      <a:pt x="1205" y="217"/>
                      <a:pt x="1162" y="1"/>
                      <a:pt x="1000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4123888" y="-383015"/>
                <a:ext cx="61782" cy="4783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386" extrusionOk="0">
                    <a:moveTo>
                      <a:pt x="1223" y="1"/>
                    </a:moveTo>
                    <a:cubicBezTo>
                      <a:pt x="954" y="1"/>
                      <a:pt x="613" y="128"/>
                      <a:pt x="375" y="308"/>
                    </a:cubicBezTo>
                    <a:cubicBezTo>
                      <a:pt x="0" y="591"/>
                      <a:pt x="233" y="753"/>
                      <a:pt x="435" y="1016"/>
                    </a:cubicBezTo>
                    <a:cubicBezTo>
                      <a:pt x="575" y="1198"/>
                      <a:pt x="662" y="1385"/>
                      <a:pt x="827" y="1385"/>
                    </a:cubicBezTo>
                    <a:cubicBezTo>
                      <a:pt x="899" y="1385"/>
                      <a:pt x="988" y="1349"/>
                      <a:pt x="1102" y="1259"/>
                    </a:cubicBezTo>
                    <a:cubicBezTo>
                      <a:pt x="1476" y="975"/>
                      <a:pt x="1790" y="400"/>
                      <a:pt x="1577" y="137"/>
                    </a:cubicBezTo>
                    <a:cubicBezTo>
                      <a:pt x="1504" y="42"/>
                      <a:pt x="1375" y="1"/>
                      <a:pt x="1223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4161543" y="-338145"/>
                <a:ext cx="48563" cy="52911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533" extrusionOk="0">
                    <a:moveTo>
                      <a:pt x="1049" y="0"/>
                    </a:moveTo>
                    <a:cubicBezTo>
                      <a:pt x="939" y="0"/>
                      <a:pt x="801" y="80"/>
                      <a:pt x="638" y="111"/>
                    </a:cubicBezTo>
                    <a:cubicBezTo>
                      <a:pt x="304" y="181"/>
                      <a:pt x="1" y="39"/>
                      <a:pt x="113" y="585"/>
                    </a:cubicBezTo>
                    <a:cubicBezTo>
                      <a:pt x="225" y="1103"/>
                      <a:pt x="549" y="1533"/>
                      <a:pt x="854" y="1533"/>
                    </a:cubicBezTo>
                    <a:cubicBezTo>
                      <a:pt x="876" y="1533"/>
                      <a:pt x="899" y="1531"/>
                      <a:pt x="921" y="1526"/>
                    </a:cubicBezTo>
                    <a:cubicBezTo>
                      <a:pt x="1245" y="1465"/>
                      <a:pt x="1406" y="899"/>
                      <a:pt x="1295" y="353"/>
                    </a:cubicBezTo>
                    <a:cubicBezTo>
                      <a:pt x="1240" y="77"/>
                      <a:pt x="1158" y="0"/>
                      <a:pt x="104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4174107" y="-338214"/>
                <a:ext cx="35999" cy="5298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535" extrusionOk="0">
                    <a:moveTo>
                      <a:pt x="688" y="1"/>
                    </a:moveTo>
                    <a:cubicBezTo>
                      <a:pt x="699" y="32"/>
                      <a:pt x="708" y="72"/>
                      <a:pt x="719" y="113"/>
                    </a:cubicBezTo>
                    <a:cubicBezTo>
                      <a:pt x="830" y="668"/>
                      <a:pt x="668" y="1224"/>
                      <a:pt x="345" y="1295"/>
                    </a:cubicBezTo>
                    <a:cubicBezTo>
                      <a:pt x="324" y="1298"/>
                      <a:pt x="303" y="1300"/>
                      <a:pt x="283" y="1300"/>
                    </a:cubicBezTo>
                    <a:cubicBezTo>
                      <a:pt x="185" y="1300"/>
                      <a:pt x="93" y="1261"/>
                      <a:pt x="1" y="1194"/>
                    </a:cubicBezTo>
                    <a:lnTo>
                      <a:pt x="1" y="1194"/>
                    </a:lnTo>
                    <a:cubicBezTo>
                      <a:pt x="144" y="1400"/>
                      <a:pt x="319" y="1535"/>
                      <a:pt x="491" y="1535"/>
                    </a:cubicBezTo>
                    <a:cubicBezTo>
                      <a:pt x="513" y="1535"/>
                      <a:pt x="535" y="1532"/>
                      <a:pt x="557" y="1528"/>
                    </a:cubicBezTo>
                    <a:cubicBezTo>
                      <a:pt x="881" y="1467"/>
                      <a:pt x="1042" y="901"/>
                      <a:pt x="931" y="355"/>
                    </a:cubicBezTo>
                    <a:cubicBezTo>
                      <a:pt x="881" y="82"/>
                      <a:pt x="789" y="1"/>
                      <a:pt x="68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2"/>
              <p:cNvSpPr/>
              <p:nvPr/>
            </p:nvSpPr>
            <p:spPr>
              <a:xfrm>
                <a:off x="4157022" y="-383360"/>
                <a:ext cx="47493" cy="51703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1498" extrusionOk="0">
                    <a:moveTo>
                      <a:pt x="528" y="1"/>
                    </a:moveTo>
                    <a:cubicBezTo>
                      <a:pt x="510" y="1"/>
                      <a:pt x="493" y="2"/>
                      <a:pt x="476" y="5"/>
                    </a:cubicBezTo>
                    <a:cubicBezTo>
                      <a:pt x="152" y="76"/>
                      <a:pt x="1" y="713"/>
                      <a:pt x="102" y="1167"/>
                    </a:cubicBezTo>
                    <a:cubicBezTo>
                      <a:pt x="152" y="1426"/>
                      <a:pt x="250" y="1497"/>
                      <a:pt x="384" y="1497"/>
                    </a:cubicBezTo>
                    <a:cubicBezTo>
                      <a:pt x="491" y="1497"/>
                      <a:pt x="621" y="1452"/>
                      <a:pt x="769" y="1421"/>
                    </a:cubicBezTo>
                    <a:cubicBezTo>
                      <a:pt x="1093" y="1360"/>
                      <a:pt x="1376" y="1390"/>
                      <a:pt x="1275" y="935"/>
                    </a:cubicBezTo>
                    <a:cubicBezTo>
                      <a:pt x="1188" y="495"/>
                      <a:pt x="839" y="1"/>
                      <a:pt x="52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2"/>
              <p:cNvSpPr/>
              <p:nvPr/>
            </p:nvSpPr>
            <p:spPr>
              <a:xfrm>
                <a:off x="4161233" y="-382842"/>
                <a:ext cx="43282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485" extrusionOk="0">
                    <a:moveTo>
                      <a:pt x="475" y="0"/>
                    </a:moveTo>
                    <a:cubicBezTo>
                      <a:pt x="637" y="182"/>
                      <a:pt x="768" y="445"/>
                      <a:pt x="819" y="687"/>
                    </a:cubicBezTo>
                    <a:cubicBezTo>
                      <a:pt x="910" y="1152"/>
                      <a:pt x="627" y="1112"/>
                      <a:pt x="303" y="1183"/>
                    </a:cubicBezTo>
                    <a:cubicBezTo>
                      <a:pt x="192" y="1203"/>
                      <a:pt x="91" y="1233"/>
                      <a:pt x="0" y="1254"/>
                    </a:cubicBezTo>
                    <a:cubicBezTo>
                      <a:pt x="58" y="1432"/>
                      <a:pt x="148" y="1485"/>
                      <a:pt x="264" y="1485"/>
                    </a:cubicBezTo>
                    <a:cubicBezTo>
                      <a:pt x="372" y="1485"/>
                      <a:pt x="501" y="1439"/>
                      <a:pt x="647" y="1406"/>
                    </a:cubicBezTo>
                    <a:cubicBezTo>
                      <a:pt x="971" y="1345"/>
                      <a:pt x="1254" y="1375"/>
                      <a:pt x="1153" y="920"/>
                    </a:cubicBezTo>
                    <a:cubicBezTo>
                      <a:pt x="1072" y="505"/>
                      <a:pt x="768" y="51"/>
                      <a:pt x="47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4153881" y="-434615"/>
                <a:ext cx="47838" cy="5267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26" extrusionOk="0">
                    <a:moveTo>
                      <a:pt x="341" y="0"/>
                    </a:moveTo>
                    <a:cubicBezTo>
                      <a:pt x="230" y="0"/>
                      <a:pt x="148" y="78"/>
                      <a:pt x="102" y="358"/>
                    </a:cubicBezTo>
                    <a:cubicBezTo>
                      <a:pt x="1" y="914"/>
                      <a:pt x="173" y="1470"/>
                      <a:pt x="506" y="1520"/>
                    </a:cubicBezTo>
                    <a:cubicBezTo>
                      <a:pt x="525" y="1524"/>
                      <a:pt x="544" y="1526"/>
                      <a:pt x="564" y="1526"/>
                    </a:cubicBezTo>
                    <a:cubicBezTo>
                      <a:pt x="870" y="1526"/>
                      <a:pt x="1190" y="1083"/>
                      <a:pt x="1285" y="560"/>
                    </a:cubicBezTo>
                    <a:cubicBezTo>
                      <a:pt x="1386" y="4"/>
                      <a:pt x="1083" y="156"/>
                      <a:pt x="749" y="105"/>
                    </a:cubicBezTo>
                    <a:cubicBezTo>
                      <a:pt x="588" y="75"/>
                      <a:pt x="450" y="0"/>
                      <a:pt x="34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4157367" y="-429610"/>
                <a:ext cx="42592" cy="4766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81" extrusionOk="0">
                    <a:moveTo>
                      <a:pt x="1083" y="1"/>
                    </a:moveTo>
                    <a:cubicBezTo>
                      <a:pt x="1083" y="41"/>
                      <a:pt x="1072" y="72"/>
                      <a:pt x="1072" y="112"/>
                    </a:cubicBezTo>
                    <a:cubicBezTo>
                      <a:pt x="976" y="640"/>
                      <a:pt x="652" y="1086"/>
                      <a:pt x="334" y="1086"/>
                    </a:cubicBezTo>
                    <a:cubicBezTo>
                      <a:pt x="317" y="1086"/>
                      <a:pt x="300" y="1085"/>
                      <a:pt x="284" y="1083"/>
                    </a:cubicBezTo>
                    <a:cubicBezTo>
                      <a:pt x="173" y="1062"/>
                      <a:pt x="82" y="981"/>
                      <a:pt x="1" y="860"/>
                    </a:cubicBezTo>
                    <a:lnTo>
                      <a:pt x="1" y="860"/>
                    </a:lnTo>
                    <a:cubicBezTo>
                      <a:pt x="72" y="1133"/>
                      <a:pt x="213" y="1345"/>
                      <a:pt x="405" y="1375"/>
                    </a:cubicBezTo>
                    <a:cubicBezTo>
                      <a:pt x="424" y="1379"/>
                      <a:pt x="443" y="1381"/>
                      <a:pt x="463" y="1381"/>
                    </a:cubicBezTo>
                    <a:cubicBezTo>
                      <a:pt x="769" y="1381"/>
                      <a:pt x="1089" y="938"/>
                      <a:pt x="1184" y="415"/>
                    </a:cubicBezTo>
                    <a:cubicBezTo>
                      <a:pt x="1234" y="142"/>
                      <a:pt x="1184" y="41"/>
                      <a:pt x="108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2"/>
              <p:cNvSpPr/>
              <p:nvPr/>
            </p:nvSpPr>
            <p:spPr>
              <a:xfrm>
                <a:off x="4158782" y="-480347"/>
                <a:ext cx="46768" cy="5146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491" extrusionOk="0">
                    <a:moveTo>
                      <a:pt x="808" y="1"/>
                    </a:moveTo>
                    <a:cubicBezTo>
                      <a:pt x="498" y="1"/>
                      <a:pt x="158" y="504"/>
                      <a:pt x="81" y="945"/>
                    </a:cubicBezTo>
                    <a:cubicBezTo>
                      <a:pt x="0" y="1410"/>
                      <a:pt x="283" y="1369"/>
                      <a:pt x="607" y="1430"/>
                    </a:cubicBezTo>
                    <a:cubicBezTo>
                      <a:pt x="750" y="1452"/>
                      <a:pt x="879" y="1491"/>
                      <a:pt x="985" y="1491"/>
                    </a:cubicBezTo>
                    <a:cubicBezTo>
                      <a:pt x="1126" y="1491"/>
                      <a:pt x="1228" y="1423"/>
                      <a:pt x="1274" y="1158"/>
                    </a:cubicBezTo>
                    <a:cubicBezTo>
                      <a:pt x="1355" y="693"/>
                      <a:pt x="1183" y="66"/>
                      <a:pt x="860" y="5"/>
                    </a:cubicBezTo>
                    <a:cubicBezTo>
                      <a:pt x="843" y="2"/>
                      <a:pt x="826" y="1"/>
                      <a:pt x="80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2"/>
              <p:cNvSpPr/>
              <p:nvPr/>
            </p:nvSpPr>
            <p:spPr>
              <a:xfrm>
                <a:off x="4160163" y="-478794"/>
                <a:ext cx="45042" cy="49909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446" extrusionOk="0">
                    <a:moveTo>
                      <a:pt x="930" y="1"/>
                    </a:moveTo>
                    <a:lnTo>
                      <a:pt x="930" y="1"/>
                    </a:lnTo>
                    <a:cubicBezTo>
                      <a:pt x="1011" y="233"/>
                      <a:pt x="1042" y="526"/>
                      <a:pt x="991" y="779"/>
                    </a:cubicBezTo>
                    <a:cubicBezTo>
                      <a:pt x="945" y="1038"/>
                      <a:pt x="846" y="1107"/>
                      <a:pt x="709" y="1107"/>
                    </a:cubicBezTo>
                    <a:cubicBezTo>
                      <a:pt x="604" y="1107"/>
                      <a:pt x="478" y="1068"/>
                      <a:pt x="334" y="1041"/>
                    </a:cubicBezTo>
                    <a:cubicBezTo>
                      <a:pt x="223" y="1032"/>
                      <a:pt x="122" y="1021"/>
                      <a:pt x="31" y="1001"/>
                    </a:cubicBezTo>
                    <a:lnTo>
                      <a:pt x="31" y="1001"/>
                    </a:lnTo>
                    <a:cubicBezTo>
                      <a:pt x="1" y="1365"/>
                      <a:pt x="263" y="1324"/>
                      <a:pt x="567" y="1385"/>
                    </a:cubicBezTo>
                    <a:cubicBezTo>
                      <a:pt x="710" y="1407"/>
                      <a:pt x="839" y="1446"/>
                      <a:pt x="945" y="1446"/>
                    </a:cubicBezTo>
                    <a:cubicBezTo>
                      <a:pt x="1086" y="1446"/>
                      <a:pt x="1188" y="1378"/>
                      <a:pt x="1234" y="1113"/>
                    </a:cubicBezTo>
                    <a:cubicBezTo>
                      <a:pt x="1305" y="698"/>
                      <a:pt x="1184" y="162"/>
                      <a:pt x="93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2"/>
              <p:cNvSpPr/>
              <p:nvPr/>
            </p:nvSpPr>
            <p:spPr>
              <a:xfrm>
                <a:off x="4228226" y="-484765"/>
                <a:ext cx="49909" cy="53429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48" extrusionOk="0">
                    <a:moveTo>
                      <a:pt x="394" y="0"/>
                    </a:moveTo>
                    <a:cubicBezTo>
                      <a:pt x="292" y="0"/>
                      <a:pt x="210" y="78"/>
                      <a:pt x="142" y="345"/>
                    </a:cubicBezTo>
                    <a:cubicBezTo>
                      <a:pt x="0" y="891"/>
                      <a:pt x="142" y="1457"/>
                      <a:pt x="454" y="1538"/>
                    </a:cubicBezTo>
                    <a:cubicBezTo>
                      <a:pt x="481" y="1544"/>
                      <a:pt x="507" y="1548"/>
                      <a:pt x="534" y="1548"/>
                    </a:cubicBezTo>
                    <a:cubicBezTo>
                      <a:pt x="840" y="1548"/>
                      <a:pt x="1183" y="1140"/>
                      <a:pt x="1304" y="639"/>
                    </a:cubicBezTo>
                    <a:cubicBezTo>
                      <a:pt x="1445" y="82"/>
                      <a:pt x="1132" y="224"/>
                      <a:pt x="809" y="133"/>
                    </a:cubicBezTo>
                    <a:cubicBezTo>
                      <a:pt x="641" y="91"/>
                      <a:pt x="505" y="0"/>
                      <a:pt x="39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2"/>
              <p:cNvSpPr/>
              <p:nvPr/>
            </p:nvSpPr>
            <p:spPr>
              <a:xfrm>
                <a:off x="4231712" y="-477379"/>
                <a:ext cx="43972" cy="46043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334" extrusionOk="0">
                    <a:moveTo>
                      <a:pt x="1132" y="0"/>
                    </a:moveTo>
                    <a:cubicBezTo>
                      <a:pt x="1132" y="30"/>
                      <a:pt x="1122" y="70"/>
                      <a:pt x="1112" y="111"/>
                    </a:cubicBezTo>
                    <a:cubicBezTo>
                      <a:pt x="991" y="613"/>
                      <a:pt x="648" y="1021"/>
                      <a:pt x="343" y="1021"/>
                    </a:cubicBezTo>
                    <a:cubicBezTo>
                      <a:pt x="316" y="1021"/>
                      <a:pt x="289" y="1018"/>
                      <a:pt x="263" y="1011"/>
                    </a:cubicBezTo>
                    <a:cubicBezTo>
                      <a:pt x="151" y="991"/>
                      <a:pt x="61" y="899"/>
                      <a:pt x="0" y="768"/>
                    </a:cubicBezTo>
                    <a:lnTo>
                      <a:pt x="0" y="768"/>
                    </a:lnTo>
                    <a:cubicBezTo>
                      <a:pt x="41" y="1061"/>
                      <a:pt x="172" y="1274"/>
                      <a:pt x="353" y="1324"/>
                    </a:cubicBezTo>
                    <a:cubicBezTo>
                      <a:pt x="380" y="1330"/>
                      <a:pt x="406" y="1334"/>
                      <a:pt x="433" y="1334"/>
                    </a:cubicBezTo>
                    <a:cubicBezTo>
                      <a:pt x="739" y="1334"/>
                      <a:pt x="1082" y="926"/>
                      <a:pt x="1203" y="425"/>
                    </a:cubicBezTo>
                    <a:cubicBezTo>
                      <a:pt x="1274" y="151"/>
                      <a:pt x="1233" y="50"/>
                      <a:pt x="113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2"/>
              <p:cNvSpPr/>
              <p:nvPr/>
            </p:nvSpPr>
            <p:spPr>
              <a:xfrm>
                <a:off x="4235199" y="-528633"/>
                <a:ext cx="48494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03" extrusionOk="0">
                    <a:moveTo>
                      <a:pt x="889" y="1"/>
                    </a:moveTo>
                    <a:cubicBezTo>
                      <a:pt x="580" y="1"/>
                      <a:pt x="224" y="466"/>
                      <a:pt x="121" y="888"/>
                    </a:cubicBezTo>
                    <a:cubicBezTo>
                      <a:pt x="0" y="1353"/>
                      <a:pt x="283" y="1323"/>
                      <a:pt x="607" y="1404"/>
                    </a:cubicBezTo>
                    <a:cubicBezTo>
                      <a:pt x="758" y="1447"/>
                      <a:pt x="891" y="1502"/>
                      <a:pt x="1002" y="1502"/>
                    </a:cubicBezTo>
                    <a:cubicBezTo>
                      <a:pt x="1128" y="1502"/>
                      <a:pt x="1224" y="1430"/>
                      <a:pt x="1284" y="1182"/>
                    </a:cubicBezTo>
                    <a:cubicBezTo>
                      <a:pt x="1405" y="727"/>
                      <a:pt x="1284" y="90"/>
                      <a:pt x="960" y="9"/>
                    </a:cubicBezTo>
                    <a:cubicBezTo>
                      <a:pt x="937" y="4"/>
                      <a:pt x="913" y="1"/>
                      <a:pt x="889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2"/>
              <p:cNvSpPr/>
              <p:nvPr/>
            </p:nvSpPr>
            <p:spPr>
              <a:xfrm>
                <a:off x="4236924" y="-526597"/>
                <a:ext cx="46078" cy="4984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444" extrusionOk="0">
                    <a:moveTo>
                      <a:pt x="1022" y="0"/>
                    </a:moveTo>
                    <a:cubicBezTo>
                      <a:pt x="1082" y="233"/>
                      <a:pt x="1092" y="537"/>
                      <a:pt x="1031" y="779"/>
                    </a:cubicBezTo>
                    <a:cubicBezTo>
                      <a:pt x="967" y="1022"/>
                      <a:pt x="870" y="1092"/>
                      <a:pt x="745" y="1092"/>
                    </a:cubicBezTo>
                    <a:cubicBezTo>
                      <a:pt x="636" y="1092"/>
                      <a:pt x="505" y="1039"/>
                      <a:pt x="355" y="1002"/>
                    </a:cubicBezTo>
                    <a:cubicBezTo>
                      <a:pt x="243" y="971"/>
                      <a:pt x="132" y="951"/>
                      <a:pt x="51" y="930"/>
                    </a:cubicBezTo>
                    <a:lnTo>
                      <a:pt x="51" y="930"/>
                    </a:lnTo>
                    <a:cubicBezTo>
                      <a:pt x="0" y="1285"/>
                      <a:pt x="263" y="1274"/>
                      <a:pt x="557" y="1345"/>
                    </a:cubicBezTo>
                    <a:cubicBezTo>
                      <a:pt x="708" y="1388"/>
                      <a:pt x="841" y="1443"/>
                      <a:pt x="952" y="1443"/>
                    </a:cubicBezTo>
                    <a:cubicBezTo>
                      <a:pt x="1078" y="1443"/>
                      <a:pt x="1174" y="1371"/>
                      <a:pt x="1234" y="1123"/>
                    </a:cubicBezTo>
                    <a:cubicBezTo>
                      <a:pt x="1335" y="728"/>
                      <a:pt x="1264" y="182"/>
                      <a:pt x="102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2"/>
              <p:cNvSpPr/>
              <p:nvPr/>
            </p:nvSpPr>
            <p:spPr>
              <a:xfrm>
                <a:off x="4256805" y="-578887"/>
                <a:ext cx="59366" cy="52773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529" extrusionOk="0">
                    <a:moveTo>
                      <a:pt x="705" y="0"/>
                    </a:moveTo>
                    <a:cubicBezTo>
                      <a:pt x="626" y="0"/>
                      <a:pt x="536" y="62"/>
                      <a:pt x="415" y="232"/>
                    </a:cubicBezTo>
                    <a:cubicBezTo>
                      <a:pt x="82" y="697"/>
                      <a:pt x="1" y="1273"/>
                      <a:pt x="264" y="1465"/>
                    </a:cubicBezTo>
                    <a:cubicBezTo>
                      <a:pt x="325" y="1509"/>
                      <a:pt x="400" y="1529"/>
                      <a:pt x="482" y="1529"/>
                    </a:cubicBezTo>
                    <a:cubicBezTo>
                      <a:pt x="763" y="1529"/>
                      <a:pt x="1135" y="1292"/>
                      <a:pt x="1385" y="940"/>
                    </a:cubicBezTo>
                    <a:cubicBezTo>
                      <a:pt x="1719" y="475"/>
                      <a:pt x="1376" y="484"/>
                      <a:pt x="1113" y="293"/>
                    </a:cubicBezTo>
                    <a:cubicBezTo>
                      <a:pt x="942" y="172"/>
                      <a:pt x="838" y="0"/>
                      <a:pt x="705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2"/>
              <p:cNvSpPr/>
              <p:nvPr/>
            </p:nvSpPr>
            <p:spPr>
              <a:xfrm>
                <a:off x="4259255" y="-561112"/>
                <a:ext cx="50979" cy="34998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014" extrusionOk="0">
                    <a:moveTo>
                      <a:pt x="1406" y="0"/>
                    </a:moveTo>
                    <a:cubicBezTo>
                      <a:pt x="1385" y="30"/>
                      <a:pt x="1365" y="61"/>
                      <a:pt x="1345" y="101"/>
                    </a:cubicBezTo>
                    <a:cubicBezTo>
                      <a:pt x="1086" y="453"/>
                      <a:pt x="719" y="690"/>
                      <a:pt x="440" y="690"/>
                    </a:cubicBezTo>
                    <a:cubicBezTo>
                      <a:pt x="358" y="690"/>
                      <a:pt x="284" y="670"/>
                      <a:pt x="223" y="627"/>
                    </a:cubicBezTo>
                    <a:cubicBezTo>
                      <a:pt x="132" y="556"/>
                      <a:pt x="81" y="445"/>
                      <a:pt x="71" y="303"/>
                    </a:cubicBezTo>
                    <a:lnTo>
                      <a:pt x="71" y="303"/>
                    </a:lnTo>
                    <a:cubicBezTo>
                      <a:pt x="0" y="586"/>
                      <a:pt x="41" y="839"/>
                      <a:pt x="193" y="950"/>
                    </a:cubicBezTo>
                    <a:cubicBezTo>
                      <a:pt x="254" y="994"/>
                      <a:pt x="329" y="1014"/>
                      <a:pt x="411" y="1014"/>
                    </a:cubicBezTo>
                    <a:cubicBezTo>
                      <a:pt x="692" y="1014"/>
                      <a:pt x="1064" y="777"/>
                      <a:pt x="1314" y="425"/>
                    </a:cubicBezTo>
                    <a:cubicBezTo>
                      <a:pt x="1476" y="192"/>
                      <a:pt x="1476" y="81"/>
                      <a:pt x="1406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2"/>
              <p:cNvSpPr/>
              <p:nvPr/>
            </p:nvSpPr>
            <p:spPr>
              <a:xfrm>
                <a:off x="4276340" y="-611262"/>
                <a:ext cx="57260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479" extrusionOk="0">
                    <a:moveTo>
                      <a:pt x="1186" y="1"/>
                    </a:moveTo>
                    <a:cubicBezTo>
                      <a:pt x="893" y="1"/>
                      <a:pt x="491" y="268"/>
                      <a:pt x="273" y="573"/>
                    </a:cubicBezTo>
                    <a:cubicBezTo>
                      <a:pt x="1" y="948"/>
                      <a:pt x="273" y="1038"/>
                      <a:pt x="547" y="1231"/>
                    </a:cubicBezTo>
                    <a:cubicBezTo>
                      <a:pt x="706" y="1347"/>
                      <a:pt x="832" y="1478"/>
                      <a:pt x="967" y="1478"/>
                    </a:cubicBezTo>
                    <a:cubicBezTo>
                      <a:pt x="1055" y="1478"/>
                      <a:pt x="1147" y="1423"/>
                      <a:pt x="1254" y="1271"/>
                    </a:cubicBezTo>
                    <a:cubicBezTo>
                      <a:pt x="1527" y="887"/>
                      <a:pt x="1659" y="250"/>
                      <a:pt x="1385" y="58"/>
                    </a:cubicBezTo>
                    <a:cubicBezTo>
                      <a:pt x="1330" y="19"/>
                      <a:pt x="1261" y="1"/>
                      <a:pt x="1186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4277755" y="-606465"/>
                <a:ext cx="547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1425" y="0"/>
                    </a:moveTo>
                    <a:cubicBezTo>
                      <a:pt x="1395" y="243"/>
                      <a:pt x="1294" y="526"/>
                      <a:pt x="1153" y="728"/>
                    </a:cubicBezTo>
                    <a:cubicBezTo>
                      <a:pt x="1045" y="879"/>
                      <a:pt x="953" y="935"/>
                      <a:pt x="865" y="935"/>
                    </a:cubicBezTo>
                    <a:cubicBezTo>
                      <a:pt x="728" y="935"/>
                      <a:pt x="600" y="804"/>
                      <a:pt x="435" y="687"/>
                    </a:cubicBezTo>
                    <a:cubicBezTo>
                      <a:pt x="344" y="616"/>
                      <a:pt x="253" y="566"/>
                      <a:pt x="182" y="515"/>
                    </a:cubicBezTo>
                    <a:lnTo>
                      <a:pt x="182" y="515"/>
                    </a:lnTo>
                    <a:cubicBezTo>
                      <a:pt x="0" y="829"/>
                      <a:pt x="253" y="910"/>
                      <a:pt x="506" y="1092"/>
                    </a:cubicBezTo>
                    <a:cubicBezTo>
                      <a:pt x="665" y="1208"/>
                      <a:pt x="791" y="1339"/>
                      <a:pt x="926" y="1339"/>
                    </a:cubicBezTo>
                    <a:cubicBezTo>
                      <a:pt x="1014" y="1339"/>
                      <a:pt x="1106" y="1284"/>
                      <a:pt x="1213" y="1132"/>
                    </a:cubicBezTo>
                    <a:cubicBezTo>
                      <a:pt x="1456" y="798"/>
                      <a:pt x="1587" y="263"/>
                      <a:pt x="142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4324144" y="-368553"/>
                <a:ext cx="58296" cy="53257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543" extrusionOk="0">
                    <a:moveTo>
                      <a:pt x="668" y="1"/>
                    </a:moveTo>
                    <a:cubicBezTo>
                      <a:pt x="586" y="1"/>
                      <a:pt x="496" y="64"/>
                      <a:pt x="375" y="244"/>
                    </a:cubicBezTo>
                    <a:cubicBezTo>
                      <a:pt x="61" y="718"/>
                      <a:pt x="0" y="1304"/>
                      <a:pt x="283" y="1486"/>
                    </a:cubicBezTo>
                    <a:cubicBezTo>
                      <a:pt x="340" y="1524"/>
                      <a:pt x="408" y="1542"/>
                      <a:pt x="482" y="1542"/>
                    </a:cubicBezTo>
                    <a:cubicBezTo>
                      <a:pt x="763" y="1542"/>
                      <a:pt x="1137" y="1286"/>
                      <a:pt x="1386" y="911"/>
                    </a:cubicBezTo>
                    <a:cubicBezTo>
                      <a:pt x="1689" y="435"/>
                      <a:pt x="1355" y="455"/>
                      <a:pt x="1072" y="273"/>
                    </a:cubicBezTo>
                    <a:cubicBezTo>
                      <a:pt x="904" y="162"/>
                      <a:pt x="798" y="1"/>
                      <a:pt x="66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2"/>
              <p:cNvSpPr/>
              <p:nvPr/>
            </p:nvSpPr>
            <p:spPr>
              <a:xfrm>
                <a:off x="4326594" y="-351779"/>
                <a:ext cx="50599" cy="3648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057" extrusionOk="0">
                    <a:moveTo>
                      <a:pt x="1385" y="0"/>
                    </a:moveTo>
                    <a:cubicBezTo>
                      <a:pt x="1365" y="30"/>
                      <a:pt x="1345" y="61"/>
                      <a:pt x="1324" y="101"/>
                    </a:cubicBezTo>
                    <a:cubicBezTo>
                      <a:pt x="1077" y="477"/>
                      <a:pt x="708" y="733"/>
                      <a:pt x="425" y="733"/>
                    </a:cubicBezTo>
                    <a:cubicBezTo>
                      <a:pt x="351" y="733"/>
                      <a:pt x="282" y="715"/>
                      <a:pt x="223" y="677"/>
                    </a:cubicBezTo>
                    <a:cubicBezTo>
                      <a:pt x="132" y="607"/>
                      <a:pt x="71" y="495"/>
                      <a:pt x="51" y="354"/>
                    </a:cubicBezTo>
                    <a:lnTo>
                      <a:pt x="51" y="354"/>
                    </a:lnTo>
                    <a:cubicBezTo>
                      <a:pt x="1" y="637"/>
                      <a:pt x="51" y="890"/>
                      <a:pt x="212" y="1000"/>
                    </a:cubicBezTo>
                    <a:cubicBezTo>
                      <a:pt x="269" y="1038"/>
                      <a:pt x="337" y="1056"/>
                      <a:pt x="411" y="1056"/>
                    </a:cubicBezTo>
                    <a:cubicBezTo>
                      <a:pt x="692" y="1056"/>
                      <a:pt x="1066" y="800"/>
                      <a:pt x="1315" y="425"/>
                    </a:cubicBezTo>
                    <a:cubicBezTo>
                      <a:pt x="1466" y="192"/>
                      <a:pt x="1456" y="81"/>
                      <a:pt x="138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>
                <a:off x="4342299" y="-402378"/>
                <a:ext cx="56190" cy="51427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490" extrusionOk="0">
                    <a:moveTo>
                      <a:pt x="1163" y="1"/>
                    </a:moveTo>
                    <a:cubicBezTo>
                      <a:pt x="872" y="1"/>
                      <a:pt x="466" y="287"/>
                      <a:pt x="253" y="607"/>
                    </a:cubicBezTo>
                    <a:cubicBezTo>
                      <a:pt x="0" y="1001"/>
                      <a:pt x="273" y="1071"/>
                      <a:pt x="546" y="1253"/>
                    </a:cubicBezTo>
                    <a:cubicBezTo>
                      <a:pt x="715" y="1362"/>
                      <a:pt x="845" y="1489"/>
                      <a:pt x="978" y="1489"/>
                    </a:cubicBezTo>
                    <a:cubicBezTo>
                      <a:pt x="1067" y="1489"/>
                      <a:pt x="1158" y="1432"/>
                      <a:pt x="1264" y="1274"/>
                    </a:cubicBezTo>
                    <a:cubicBezTo>
                      <a:pt x="1527" y="880"/>
                      <a:pt x="1628" y="233"/>
                      <a:pt x="1345" y="51"/>
                    </a:cubicBezTo>
                    <a:cubicBezTo>
                      <a:pt x="1293" y="17"/>
                      <a:pt x="1231" y="1"/>
                      <a:pt x="1163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>
                <a:off x="4343679" y="-397856"/>
                <a:ext cx="53774" cy="46906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59" extrusionOk="0">
                    <a:moveTo>
                      <a:pt x="1386" y="1"/>
                    </a:moveTo>
                    <a:cubicBezTo>
                      <a:pt x="1375" y="243"/>
                      <a:pt x="1285" y="526"/>
                      <a:pt x="1143" y="738"/>
                    </a:cubicBezTo>
                    <a:cubicBezTo>
                      <a:pt x="1036" y="900"/>
                      <a:pt x="943" y="958"/>
                      <a:pt x="852" y="958"/>
                    </a:cubicBezTo>
                    <a:cubicBezTo>
                      <a:pt x="721" y="958"/>
                      <a:pt x="592" y="836"/>
                      <a:pt x="425" y="729"/>
                    </a:cubicBezTo>
                    <a:cubicBezTo>
                      <a:pt x="334" y="657"/>
                      <a:pt x="243" y="617"/>
                      <a:pt x="173" y="556"/>
                    </a:cubicBezTo>
                    <a:lnTo>
                      <a:pt x="173" y="556"/>
                    </a:lnTo>
                    <a:cubicBezTo>
                      <a:pt x="0" y="880"/>
                      <a:pt x="254" y="961"/>
                      <a:pt x="506" y="1122"/>
                    </a:cubicBezTo>
                    <a:cubicBezTo>
                      <a:pt x="675" y="1231"/>
                      <a:pt x="805" y="1358"/>
                      <a:pt x="938" y="1358"/>
                    </a:cubicBezTo>
                    <a:cubicBezTo>
                      <a:pt x="1027" y="1358"/>
                      <a:pt x="1118" y="1301"/>
                      <a:pt x="1224" y="1143"/>
                    </a:cubicBezTo>
                    <a:cubicBezTo>
                      <a:pt x="1446" y="789"/>
                      <a:pt x="1557" y="253"/>
                      <a:pt x="138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>
                <a:off x="4379954" y="-444589"/>
                <a:ext cx="64923" cy="4897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419" extrusionOk="0">
                    <a:moveTo>
                      <a:pt x="1029" y="0"/>
                    </a:moveTo>
                    <a:cubicBezTo>
                      <a:pt x="957" y="0"/>
                      <a:pt x="863" y="38"/>
                      <a:pt x="729" y="131"/>
                    </a:cubicBezTo>
                    <a:cubicBezTo>
                      <a:pt x="264" y="465"/>
                      <a:pt x="1" y="980"/>
                      <a:pt x="193" y="1254"/>
                    </a:cubicBezTo>
                    <a:cubicBezTo>
                      <a:pt x="272" y="1366"/>
                      <a:pt x="417" y="1418"/>
                      <a:pt x="592" y="1418"/>
                    </a:cubicBezTo>
                    <a:cubicBezTo>
                      <a:pt x="841" y="1418"/>
                      <a:pt x="1153" y="1312"/>
                      <a:pt x="1426" y="1122"/>
                    </a:cubicBezTo>
                    <a:cubicBezTo>
                      <a:pt x="1881" y="798"/>
                      <a:pt x="1557" y="697"/>
                      <a:pt x="1375" y="425"/>
                    </a:cubicBezTo>
                    <a:cubicBezTo>
                      <a:pt x="1239" y="230"/>
                      <a:pt x="1205" y="0"/>
                      <a:pt x="102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>
                <a:off x="4382405" y="-424019"/>
                <a:ext cx="55880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823" extrusionOk="0">
                    <a:moveTo>
                      <a:pt x="203" y="0"/>
                    </a:moveTo>
                    <a:cubicBezTo>
                      <a:pt x="51" y="243"/>
                      <a:pt x="1" y="496"/>
                      <a:pt x="122" y="658"/>
                    </a:cubicBezTo>
                    <a:cubicBezTo>
                      <a:pt x="201" y="770"/>
                      <a:pt x="346" y="822"/>
                      <a:pt x="521" y="822"/>
                    </a:cubicBezTo>
                    <a:cubicBezTo>
                      <a:pt x="770" y="822"/>
                      <a:pt x="1082" y="716"/>
                      <a:pt x="1355" y="526"/>
                    </a:cubicBezTo>
                    <a:cubicBezTo>
                      <a:pt x="1578" y="364"/>
                      <a:pt x="1618" y="263"/>
                      <a:pt x="1578" y="162"/>
                    </a:cubicBezTo>
                    <a:lnTo>
                      <a:pt x="1578" y="162"/>
                    </a:lnTo>
                    <a:cubicBezTo>
                      <a:pt x="1547" y="182"/>
                      <a:pt x="1517" y="202"/>
                      <a:pt x="1486" y="233"/>
                    </a:cubicBezTo>
                    <a:cubicBezTo>
                      <a:pt x="1213" y="423"/>
                      <a:pt x="902" y="529"/>
                      <a:pt x="653" y="529"/>
                    </a:cubicBezTo>
                    <a:cubicBezTo>
                      <a:pt x="477" y="529"/>
                      <a:pt x="333" y="477"/>
                      <a:pt x="253" y="364"/>
                    </a:cubicBezTo>
                    <a:cubicBezTo>
                      <a:pt x="183" y="263"/>
                      <a:pt x="172" y="142"/>
                      <a:pt x="203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>
                <a:off x="4412744" y="-464056"/>
                <a:ext cx="61816" cy="47286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370" extrusionOk="0">
                    <a:moveTo>
                      <a:pt x="1205" y="0"/>
                    </a:moveTo>
                    <a:cubicBezTo>
                      <a:pt x="942" y="0"/>
                      <a:pt x="617" y="106"/>
                      <a:pt x="385" y="271"/>
                    </a:cubicBezTo>
                    <a:cubicBezTo>
                      <a:pt x="1" y="544"/>
                      <a:pt x="234" y="716"/>
                      <a:pt x="425" y="989"/>
                    </a:cubicBezTo>
                    <a:cubicBezTo>
                      <a:pt x="554" y="1182"/>
                      <a:pt x="632" y="1370"/>
                      <a:pt x="807" y="1370"/>
                    </a:cubicBezTo>
                    <a:cubicBezTo>
                      <a:pt x="879" y="1370"/>
                      <a:pt x="968" y="1338"/>
                      <a:pt x="1083" y="1261"/>
                    </a:cubicBezTo>
                    <a:cubicBezTo>
                      <a:pt x="1467" y="989"/>
                      <a:pt x="1790" y="423"/>
                      <a:pt x="1598" y="149"/>
                    </a:cubicBezTo>
                    <a:cubicBezTo>
                      <a:pt x="1522" y="45"/>
                      <a:pt x="1377" y="0"/>
                      <a:pt x="1205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4413814" y="-455048"/>
                <a:ext cx="57951" cy="38277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109" extrusionOk="0">
                    <a:moveTo>
                      <a:pt x="1618" y="0"/>
                    </a:moveTo>
                    <a:lnTo>
                      <a:pt x="1618" y="0"/>
                    </a:lnTo>
                    <a:cubicBezTo>
                      <a:pt x="1517" y="222"/>
                      <a:pt x="1324" y="455"/>
                      <a:pt x="1122" y="596"/>
                    </a:cubicBezTo>
                    <a:cubicBezTo>
                      <a:pt x="1010" y="676"/>
                      <a:pt x="923" y="709"/>
                      <a:pt x="852" y="709"/>
                    </a:cubicBezTo>
                    <a:cubicBezTo>
                      <a:pt x="681" y="709"/>
                      <a:pt x="601" y="516"/>
                      <a:pt x="466" y="324"/>
                    </a:cubicBezTo>
                    <a:cubicBezTo>
                      <a:pt x="394" y="232"/>
                      <a:pt x="324" y="151"/>
                      <a:pt x="284" y="70"/>
                    </a:cubicBezTo>
                    <a:lnTo>
                      <a:pt x="284" y="70"/>
                    </a:lnTo>
                    <a:cubicBezTo>
                      <a:pt x="1" y="313"/>
                      <a:pt x="212" y="475"/>
                      <a:pt x="394" y="728"/>
                    </a:cubicBezTo>
                    <a:cubicBezTo>
                      <a:pt x="523" y="921"/>
                      <a:pt x="601" y="1109"/>
                      <a:pt x="776" y="1109"/>
                    </a:cubicBezTo>
                    <a:cubicBezTo>
                      <a:pt x="848" y="1109"/>
                      <a:pt x="937" y="1077"/>
                      <a:pt x="1052" y="1000"/>
                    </a:cubicBezTo>
                    <a:cubicBezTo>
                      <a:pt x="1385" y="758"/>
                      <a:pt x="1679" y="293"/>
                      <a:pt x="161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4404046" y="-322786"/>
                <a:ext cx="51324" cy="53533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551" extrusionOk="0">
                    <a:moveTo>
                      <a:pt x="427" y="1"/>
                    </a:moveTo>
                    <a:cubicBezTo>
                      <a:pt x="329" y="1"/>
                      <a:pt x="246" y="76"/>
                      <a:pt x="172" y="322"/>
                    </a:cubicBezTo>
                    <a:cubicBezTo>
                      <a:pt x="1" y="868"/>
                      <a:pt x="102" y="1434"/>
                      <a:pt x="415" y="1535"/>
                    </a:cubicBezTo>
                    <a:cubicBezTo>
                      <a:pt x="448" y="1545"/>
                      <a:pt x="482" y="1550"/>
                      <a:pt x="516" y="1550"/>
                    </a:cubicBezTo>
                    <a:cubicBezTo>
                      <a:pt x="818" y="1550"/>
                      <a:pt x="1160" y="1167"/>
                      <a:pt x="1315" y="686"/>
                    </a:cubicBezTo>
                    <a:cubicBezTo>
                      <a:pt x="1486" y="140"/>
                      <a:pt x="1163" y="262"/>
                      <a:pt x="850" y="160"/>
                    </a:cubicBezTo>
                    <a:cubicBezTo>
                      <a:pt x="680" y="106"/>
                      <a:pt x="543" y="1"/>
                      <a:pt x="427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4407187" y="-313778"/>
                <a:ext cx="45042" cy="44524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290" extrusionOk="0">
                    <a:moveTo>
                      <a:pt x="1183" y="1"/>
                    </a:moveTo>
                    <a:cubicBezTo>
                      <a:pt x="1173" y="31"/>
                      <a:pt x="1163" y="72"/>
                      <a:pt x="1153" y="112"/>
                    </a:cubicBezTo>
                    <a:cubicBezTo>
                      <a:pt x="999" y="593"/>
                      <a:pt x="648" y="976"/>
                      <a:pt x="352" y="976"/>
                    </a:cubicBezTo>
                    <a:cubicBezTo>
                      <a:pt x="318" y="976"/>
                      <a:pt x="285" y="972"/>
                      <a:pt x="253" y="961"/>
                    </a:cubicBezTo>
                    <a:cubicBezTo>
                      <a:pt x="142" y="930"/>
                      <a:pt x="61" y="829"/>
                      <a:pt x="0" y="708"/>
                    </a:cubicBezTo>
                    <a:lnTo>
                      <a:pt x="0" y="708"/>
                    </a:lnTo>
                    <a:cubicBezTo>
                      <a:pt x="31" y="991"/>
                      <a:pt x="142" y="1214"/>
                      <a:pt x="324" y="1274"/>
                    </a:cubicBezTo>
                    <a:cubicBezTo>
                      <a:pt x="357" y="1284"/>
                      <a:pt x="391" y="1289"/>
                      <a:pt x="425" y="1289"/>
                    </a:cubicBezTo>
                    <a:cubicBezTo>
                      <a:pt x="727" y="1289"/>
                      <a:pt x="1069" y="906"/>
                      <a:pt x="1224" y="425"/>
                    </a:cubicBezTo>
                    <a:cubicBezTo>
                      <a:pt x="1305" y="162"/>
                      <a:pt x="1274" y="51"/>
                      <a:pt x="118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4412744" y="-365447"/>
                <a:ext cx="49253" cy="52152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511" extrusionOk="0">
                    <a:moveTo>
                      <a:pt x="949" y="1"/>
                    </a:moveTo>
                    <a:cubicBezTo>
                      <a:pt x="638" y="1"/>
                      <a:pt x="262" y="443"/>
                      <a:pt x="133" y="851"/>
                    </a:cubicBezTo>
                    <a:cubicBezTo>
                      <a:pt x="1" y="1306"/>
                      <a:pt x="284" y="1295"/>
                      <a:pt x="598" y="1396"/>
                    </a:cubicBezTo>
                    <a:cubicBezTo>
                      <a:pt x="751" y="1446"/>
                      <a:pt x="886" y="1510"/>
                      <a:pt x="999" y="1510"/>
                    </a:cubicBezTo>
                    <a:cubicBezTo>
                      <a:pt x="1117" y="1510"/>
                      <a:pt x="1213" y="1441"/>
                      <a:pt x="1285" y="1214"/>
                    </a:cubicBezTo>
                    <a:cubicBezTo>
                      <a:pt x="1427" y="760"/>
                      <a:pt x="1346" y="113"/>
                      <a:pt x="1032" y="12"/>
                    </a:cubicBezTo>
                    <a:cubicBezTo>
                      <a:pt x="1005" y="4"/>
                      <a:pt x="978" y="1"/>
                      <a:pt x="949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4414159" y="-362961"/>
                <a:ext cx="47147" cy="4966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9" extrusionOk="0">
                    <a:moveTo>
                      <a:pt x="1092" y="1"/>
                    </a:moveTo>
                    <a:lnTo>
                      <a:pt x="1092" y="1"/>
                    </a:lnTo>
                    <a:cubicBezTo>
                      <a:pt x="1143" y="243"/>
                      <a:pt x="1132" y="536"/>
                      <a:pt x="1052" y="779"/>
                    </a:cubicBezTo>
                    <a:cubicBezTo>
                      <a:pt x="985" y="1005"/>
                      <a:pt x="892" y="1074"/>
                      <a:pt x="774" y="1074"/>
                    </a:cubicBezTo>
                    <a:cubicBezTo>
                      <a:pt x="660" y="1074"/>
                      <a:pt x="523" y="1010"/>
                      <a:pt x="364" y="961"/>
                    </a:cubicBezTo>
                    <a:cubicBezTo>
                      <a:pt x="263" y="931"/>
                      <a:pt x="152" y="900"/>
                      <a:pt x="71" y="870"/>
                    </a:cubicBezTo>
                    <a:lnTo>
                      <a:pt x="71" y="870"/>
                    </a:lnTo>
                    <a:cubicBezTo>
                      <a:pt x="0" y="1223"/>
                      <a:pt x="263" y="1234"/>
                      <a:pt x="557" y="1324"/>
                    </a:cubicBezTo>
                    <a:cubicBezTo>
                      <a:pt x="710" y="1374"/>
                      <a:pt x="845" y="1438"/>
                      <a:pt x="958" y="1438"/>
                    </a:cubicBezTo>
                    <a:cubicBezTo>
                      <a:pt x="1076" y="1438"/>
                      <a:pt x="1172" y="1369"/>
                      <a:pt x="1244" y="1142"/>
                    </a:cubicBezTo>
                    <a:cubicBezTo>
                      <a:pt x="1365" y="738"/>
                      <a:pt x="1325" y="192"/>
                      <a:pt x="109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4444532" y="-400238"/>
                <a:ext cx="65233" cy="46181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338" extrusionOk="0">
                    <a:moveTo>
                      <a:pt x="1151" y="1"/>
                    </a:moveTo>
                    <a:cubicBezTo>
                      <a:pt x="1085" y="1"/>
                      <a:pt x="995" y="27"/>
                      <a:pt x="869" y="90"/>
                    </a:cubicBezTo>
                    <a:cubicBezTo>
                      <a:pt x="354" y="333"/>
                      <a:pt x="0" y="798"/>
                      <a:pt x="151" y="1090"/>
                    </a:cubicBezTo>
                    <a:cubicBezTo>
                      <a:pt x="229" y="1256"/>
                      <a:pt x="436" y="1337"/>
                      <a:pt x="692" y="1337"/>
                    </a:cubicBezTo>
                    <a:cubicBezTo>
                      <a:pt x="905" y="1337"/>
                      <a:pt x="1151" y="1281"/>
                      <a:pt x="1385" y="1171"/>
                    </a:cubicBezTo>
                    <a:cubicBezTo>
                      <a:pt x="1890" y="929"/>
                      <a:pt x="1597" y="777"/>
                      <a:pt x="1456" y="474"/>
                    </a:cubicBezTo>
                    <a:cubicBezTo>
                      <a:pt x="1341" y="246"/>
                      <a:pt x="1353" y="1"/>
                      <a:pt x="115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4446603" y="-384257"/>
                <a:ext cx="56190" cy="3020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875" extrusionOk="0">
                    <a:moveTo>
                      <a:pt x="284" y="1"/>
                    </a:moveTo>
                    <a:lnTo>
                      <a:pt x="284" y="1"/>
                    </a:lnTo>
                    <a:cubicBezTo>
                      <a:pt x="91" y="213"/>
                      <a:pt x="1" y="456"/>
                      <a:pt x="91" y="627"/>
                    </a:cubicBezTo>
                    <a:cubicBezTo>
                      <a:pt x="169" y="793"/>
                      <a:pt x="376" y="874"/>
                      <a:pt x="632" y="874"/>
                    </a:cubicBezTo>
                    <a:cubicBezTo>
                      <a:pt x="845" y="874"/>
                      <a:pt x="1091" y="818"/>
                      <a:pt x="1325" y="708"/>
                    </a:cubicBezTo>
                    <a:cubicBezTo>
                      <a:pt x="1578" y="587"/>
                      <a:pt x="1628" y="496"/>
                      <a:pt x="1608" y="385"/>
                    </a:cubicBezTo>
                    <a:lnTo>
                      <a:pt x="1608" y="385"/>
                    </a:lnTo>
                    <a:cubicBezTo>
                      <a:pt x="1578" y="405"/>
                      <a:pt x="1537" y="425"/>
                      <a:pt x="1507" y="436"/>
                    </a:cubicBezTo>
                    <a:cubicBezTo>
                      <a:pt x="1271" y="547"/>
                      <a:pt x="1020" y="603"/>
                      <a:pt x="804" y="603"/>
                    </a:cubicBezTo>
                    <a:cubicBezTo>
                      <a:pt x="548" y="603"/>
                      <a:pt x="340" y="524"/>
                      <a:pt x="264" y="365"/>
                    </a:cubicBezTo>
                    <a:cubicBezTo>
                      <a:pt x="213" y="254"/>
                      <a:pt x="223" y="132"/>
                      <a:pt x="28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4482913" y="-413319"/>
                <a:ext cx="61747" cy="44766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297" extrusionOk="0">
                    <a:moveTo>
                      <a:pt x="1082" y="0"/>
                    </a:moveTo>
                    <a:cubicBezTo>
                      <a:pt x="862" y="0"/>
                      <a:pt x="620" y="53"/>
                      <a:pt x="425" y="146"/>
                    </a:cubicBezTo>
                    <a:cubicBezTo>
                      <a:pt x="0" y="348"/>
                      <a:pt x="192" y="550"/>
                      <a:pt x="344" y="853"/>
                    </a:cubicBezTo>
                    <a:cubicBezTo>
                      <a:pt x="451" y="1084"/>
                      <a:pt x="494" y="1296"/>
                      <a:pt x="695" y="1296"/>
                    </a:cubicBezTo>
                    <a:cubicBezTo>
                      <a:pt x="759" y="1296"/>
                      <a:pt x="838" y="1275"/>
                      <a:pt x="940" y="1227"/>
                    </a:cubicBezTo>
                    <a:cubicBezTo>
                      <a:pt x="1364" y="1025"/>
                      <a:pt x="1789" y="530"/>
                      <a:pt x="1647" y="236"/>
                    </a:cubicBezTo>
                    <a:cubicBezTo>
                      <a:pt x="1566" y="72"/>
                      <a:pt x="1339" y="0"/>
                      <a:pt x="108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4483914" y="-406899"/>
                <a:ext cx="57260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111" extrusionOk="0">
                    <a:moveTo>
                      <a:pt x="315" y="0"/>
                    </a:moveTo>
                    <a:cubicBezTo>
                      <a:pt x="1" y="192"/>
                      <a:pt x="173" y="384"/>
                      <a:pt x="315" y="667"/>
                    </a:cubicBezTo>
                    <a:cubicBezTo>
                      <a:pt x="422" y="898"/>
                      <a:pt x="465" y="1110"/>
                      <a:pt x="666" y="1110"/>
                    </a:cubicBezTo>
                    <a:cubicBezTo>
                      <a:pt x="730" y="1110"/>
                      <a:pt x="809" y="1089"/>
                      <a:pt x="911" y="1041"/>
                    </a:cubicBezTo>
                    <a:cubicBezTo>
                      <a:pt x="1285" y="869"/>
                      <a:pt x="1659" y="465"/>
                      <a:pt x="1639" y="162"/>
                    </a:cubicBezTo>
                    <a:lnTo>
                      <a:pt x="1639" y="162"/>
                    </a:lnTo>
                    <a:cubicBezTo>
                      <a:pt x="1508" y="364"/>
                      <a:pt x="1275" y="556"/>
                      <a:pt x="1052" y="657"/>
                    </a:cubicBezTo>
                    <a:cubicBezTo>
                      <a:pt x="950" y="705"/>
                      <a:pt x="871" y="726"/>
                      <a:pt x="806" y="726"/>
                    </a:cubicBezTo>
                    <a:cubicBezTo>
                      <a:pt x="602" y="726"/>
                      <a:pt x="553" y="514"/>
                      <a:pt x="446" y="283"/>
                    </a:cubicBezTo>
                    <a:cubicBezTo>
                      <a:pt x="396" y="182"/>
                      <a:pt x="345" y="91"/>
                      <a:pt x="31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4307059" y="-240847"/>
                <a:ext cx="57951" cy="4190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214" extrusionOk="0">
                    <a:moveTo>
                      <a:pt x="601" y="0"/>
                    </a:moveTo>
                    <a:cubicBezTo>
                      <a:pt x="589" y="0"/>
                      <a:pt x="578" y="0"/>
                      <a:pt x="567" y="1"/>
                    </a:cubicBezTo>
                    <a:cubicBezTo>
                      <a:pt x="0" y="21"/>
                      <a:pt x="212" y="284"/>
                      <a:pt x="223" y="617"/>
                    </a:cubicBezTo>
                    <a:cubicBezTo>
                      <a:pt x="232" y="945"/>
                      <a:pt x="48" y="1214"/>
                      <a:pt x="578" y="1214"/>
                    </a:cubicBezTo>
                    <a:cubicBezTo>
                      <a:pt x="588" y="1214"/>
                      <a:pt x="597" y="1214"/>
                      <a:pt x="607" y="1214"/>
                    </a:cubicBezTo>
                    <a:cubicBezTo>
                      <a:pt x="1173" y="1193"/>
                      <a:pt x="1678" y="900"/>
                      <a:pt x="1668" y="567"/>
                    </a:cubicBezTo>
                    <a:cubicBezTo>
                      <a:pt x="1658" y="250"/>
                      <a:pt x="1154" y="0"/>
                      <a:pt x="60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4308094" y="-240157"/>
                <a:ext cx="55845" cy="41211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194" extrusionOk="0">
                    <a:moveTo>
                      <a:pt x="395" y="1"/>
                    </a:moveTo>
                    <a:cubicBezTo>
                      <a:pt x="0" y="51"/>
                      <a:pt x="182" y="294"/>
                      <a:pt x="193" y="597"/>
                    </a:cubicBezTo>
                    <a:cubicBezTo>
                      <a:pt x="202" y="925"/>
                      <a:pt x="18" y="1194"/>
                      <a:pt x="548" y="1194"/>
                    </a:cubicBezTo>
                    <a:cubicBezTo>
                      <a:pt x="558" y="1194"/>
                      <a:pt x="567" y="1194"/>
                      <a:pt x="577" y="1194"/>
                    </a:cubicBezTo>
                    <a:cubicBezTo>
                      <a:pt x="1072" y="1173"/>
                      <a:pt x="1537" y="940"/>
                      <a:pt x="1618" y="657"/>
                    </a:cubicBezTo>
                    <a:lnTo>
                      <a:pt x="1618" y="657"/>
                    </a:lnTo>
                    <a:cubicBezTo>
                      <a:pt x="1426" y="789"/>
                      <a:pt x="1133" y="880"/>
                      <a:pt x="820" y="890"/>
                    </a:cubicBezTo>
                    <a:cubicBezTo>
                      <a:pt x="800" y="891"/>
                      <a:pt x="781" y="891"/>
                      <a:pt x="763" y="891"/>
                    </a:cubicBezTo>
                    <a:cubicBezTo>
                      <a:pt x="267" y="891"/>
                      <a:pt x="455" y="626"/>
                      <a:pt x="445" y="304"/>
                    </a:cubicBezTo>
                    <a:cubicBezTo>
                      <a:pt x="435" y="192"/>
                      <a:pt x="415" y="82"/>
                      <a:pt x="395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4264502" y="-239846"/>
                <a:ext cx="5408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06" extrusionOk="0">
                    <a:moveTo>
                      <a:pt x="1099" y="0"/>
                    </a:moveTo>
                    <a:cubicBezTo>
                      <a:pt x="1084" y="0"/>
                      <a:pt x="1068" y="1"/>
                      <a:pt x="1052" y="1"/>
                    </a:cubicBezTo>
                    <a:cubicBezTo>
                      <a:pt x="587" y="12"/>
                      <a:pt x="0" y="305"/>
                      <a:pt x="10" y="639"/>
                    </a:cubicBezTo>
                    <a:cubicBezTo>
                      <a:pt x="20" y="959"/>
                      <a:pt x="582" y="1206"/>
                      <a:pt x="1039" y="1206"/>
                    </a:cubicBezTo>
                    <a:cubicBezTo>
                      <a:pt x="1057" y="1206"/>
                      <a:pt x="1075" y="1206"/>
                      <a:pt x="1092" y="1205"/>
                    </a:cubicBezTo>
                    <a:cubicBezTo>
                      <a:pt x="1567" y="1185"/>
                      <a:pt x="1466" y="922"/>
                      <a:pt x="1456" y="588"/>
                    </a:cubicBezTo>
                    <a:cubicBezTo>
                      <a:pt x="1446" y="266"/>
                      <a:pt x="1521" y="0"/>
                      <a:pt x="109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4264812" y="-231080"/>
                <a:ext cx="50288" cy="32858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952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102" y="111"/>
                      <a:pt x="1" y="243"/>
                      <a:pt x="1" y="385"/>
                    </a:cubicBezTo>
                    <a:cubicBezTo>
                      <a:pt x="11" y="705"/>
                      <a:pt x="573" y="952"/>
                      <a:pt x="1030" y="952"/>
                    </a:cubicBezTo>
                    <a:cubicBezTo>
                      <a:pt x="1048" y="952"/>
                      <a:pt x="1066" y="952"/>
                      <a:pt x="1083" y="951"/>
                    </a:cubicBezTo>
                    <a:cubicBezTo>
                      <a:pt x="1386" y="940"/>
                      <a:pt x="1457" y="829"/>
                      <a:pt x="1457" y="668"/>
                    </a:cubicBezTo>
                    <a:lnTo>
                      <a:pt x="1457" y="668"/>
                    </a:lnTo>
                    <a:cubicBezTo>
                      <a:pt x="1416" y="677"/>
                      <a:pt x="1376" y="677"/>
                      <a:pt x="1315" y="677"/>
                    </a:cubicBezTo>
                    <a:cubicBezTo>
                      <a:pt x="1298" y="678"/>
                      <a:pt x="1280" y="679"/>
                      <a:pt x="1262" y="679"/>
                    </a:cubicBezTo>
                    <a:cubicBezTo>
                      <a:pt x="805" y="679"/>
                      <a:pt x="243" y="433"/>
                      <a:pt x="234" y="111"/>
                    </a:cubicBezTo>
                    <a:cubicBezTo>
                      <a:pt x="234" y="81"/>
                      <a:pt x="244" y="41"/>
                      <a:pt x="254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4205516" y="-254101"/>
                <a:ext cx="65613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362" extrusionOk="0">
                    <a:moveTo>
                      <a:pt x="782" y="0"/>
                    </a:moveTo>
                    <a:cubicBezTo>
                      <a:pt x="589" y="0"/>
                      <a:pt x="585" y="239"/>
                      <a:pt x="466" y="455"/>
                    </a:cubicBezTo>
                    <a:cubicBezTo>
                      <a:pt x="314" y="748"/>
                      <a:pt x="1" y="890"/>
                      <a:pt x="496" y="1162"/>
                    </a:cubicBezTo>
                    <a:cubicBezTo>
                      <a:pt x="747" y="1293"/>
                      <a:pt x="1015" y="1361"/>
                      <a:pt x="1241" y="1361"/>
                    </a:cubicBezTo>
                    <a:cubicBezTo>
                      <a:pt x="1471" y="1361"/>
                      <a:pt x="1658" y="1290"/>
                      <a:pt x="1739" y="1142"/>
                    </a:cubicBezTo>
                    <a:cubicBezTo>
                      <a:pt x="1901" y="850"/>
                      <a:pt x="1568" y="364"/>
                      <a:pt x="1072" y="102"/>
                    </a:cubicBezTo>
                    <a:cubicBezTo>
                      <a:pt x="943" y="30"/>
                      <a:pt x="850" y="0"/>
                      <a:pt x="78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4205516" y="-254101"/>
                <a:ext cx="57606" cy="4694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360" extrusionOk="0">
                    <a:moveTo>
                      <a:pt x="781" y="0"/>
                    </a:moveTo>
                    <a:cubicBezTo>
                      <a:pt x="582" y="0"/>
                      <a:pt x="581" y="241"/>
                      <a:pt x="466" y="455"/>
                    </a:cubicBezTo>
                    <a:cubicBezTo>
                      <a:pt x="314" y="748"/>
                      <a:pt x="1" y="890"/>
                      <a:pt x="496" y="1162"/>
                    </a:cubicBezTo>
                    <a:cubicBezTo>
                      <a:pt x="745" y="1293"/>
                      <a:pt x="1016" y="1360"/>
                      <a:pt x="1243" y="1360"/>
                    </a:cubicBezTo>
                    <a:cubicBezTo>
                      <a:pt x="1423" y="1360"/>
                      <a:pt x="1575" y="1318"/>
                      <a:pt x="1669" y="1234"/>
                    </a:cubicBezTo>
                    <a:lnTo>
                      <a:pt x="1669" y="1234"/>
                    </a:lnTo>
                    <a:cubicBezTo>
                      <a:pt x="1655" y="1234"/>
                      <a:pt x="1640" y="1235"/>
                      <a:pt x="1626" y="1235"/>
                    </a:cubicBezTo>
                    <a:cubicBezTo>
                      <a:pt x="1399" y="1235"/>
                      <a:pt x="1116" y="1164"/>
                      <a:pt x="860" y="1031"/>
                    </a:cubicBezTo>
                    <a:cubicBezTo>
                      <a:pt x="364" y="758"/>
                      <a:pt x="678" y="617"/>
                      <a:pt x="829" y="324"/>
                    </a:cubicBezTo>
                    <a:cubicBezTo>
                      <a:pt x="890" y="233"/>
                      <a:pt x="910" y="122"/>
                      <a:pt x="951" y="41"/>
                    </a:cubicBezTo>
                    <a:cubicBezTo>
                      <a:pt x="881" y="13"/>
                      <a:pt x="826" y="0"/>
                      <a:pt x="78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4172381" y="-268977"/>
                <a:ext cx="61782" cy="4556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320" extrusionOk="0">
                    <a:moveTo>
                      <a:pt x="662" y="0"/>
                    </a:moveTo>
                    <a:cubicBezTo>
                      <a:pt x="431" y="0"/>
                      <a:pt x="232" y="64"/>
                      <a:pt x="152" y="209"/>
                    </a:cubicBezTo>
                    <a:cubicBezTo>
                      <a:pt x="1" y="502"/>
                      <a:pt x="395" y="1018"/>
                      <a:pt x="809" y="1240"/>
                    </a:cubicBezTo>
                    <a:cubicBezTo>
                      <a:pt x="913" y="1296"/>
                      <a:pt x="994" y="1320"/>
                      <a:pt x="1060" y="1320"/>
                    </a:cubicBezTo>
                    <a:cubicBezTo>
                      <a:pt x="1255" y="1320"/>
                      <a:pt x="1312" y="1106"/>
                      <a:pt x="1426" y="886"/>
                    </a:cubicBezTo>
                    <a:cubicBezTo>
                      <a:pt x="1587" y="593"/>
                      <a:pt x="1789" y="401"/>
                      <a:pt x="1375" y="178"/>
                    </a:cubicBezTo>
                    <a:cubicBezTo>
                      <a:pt x="1166" y="66"/>
                      <a:pt x="898" y="0"/>
                      <a:pt x="66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4172381" y="-268770"/>
                <a:ext cx="44007" cy="4538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15" extrusionOk="0">
                    <a:moveTo>
                      <a:pt x="567" y="1"/>
                    </a:moveTo>
                    <a:lnTo>
                      <a:pt x="567" y="1"/>
                    </a:lnTo>
                    <a:cubicBezTo>
                      <a:pt x="374" y="11"/>
                      <a:pt x="223" y="71"/>
                      <a:pt x="152" y="203"/>
                    </a:cubicBezTo>
                    <a:cubicBezTo>
                      <a:pt x="1" y="496"/>
                      <a:pt x="395" y="1012"/>
                      <a:pt x="809" y="1234"/>
                    </a:cubicBezTo>
                    <a:cubicBezTo>
                      <a:pt x="914" y="1290"/>
                      <a:pt x="994" y="1315"/>
                      <a:pt x="1059" y="1315"/>
                    </a:cubicBezTo>
                    <a:cubicBezTo>
                      <a:pt x="1157" y="1315"/>
                      <a:pt x="1219" y="1259"/>
                      <a:pt x="1274" y="1173"/>
                    </a:cubicBezTo>
                    <a:cubicBezTo>
                      <a:pt x="1234" y="1163"/>
                      <a:pt x="1193" y="1143"/>
                      <a:pt x="1143" y="1113"/>
                    </a:cubicBezTo>
                    <a:cubicBezTo>
                      <a:pt x="728" y="890"/>
                      <a:pt x="334" y="374"/>
                      <a:pt x="486" y="82"/>
                    </a:cubicBezTo>
                    <a:cubicBezTo>
                      <a:pt x="506" y="51"/>
                      <a:pt x="536" y="21"/>
                      <a:pt x="56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>
                <a:off x="4389722" y="-623412"/>
                <a:ext cx="64923" cy="49356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430" extrusionOk="0">
                    <a:moveTo>
                      <a:pt x="586" y="0"/>
                    </a:moveTo>
                    <a:cubicBezTo>
                      <a:pt x="420" y="0"/>
                      <a:pt x="283" y="50"/>
                      <a:pt x="203" y="157"/>
                    </a:cubicBezTo>
                    <a:cubicBezTo>
                      <a:pt x="1" y="420"/>
                      <a:pt x="254" y="946"/>
                      <a:pt x="708" y="1289"/>
                    </a:cubicBezTo>
                    <a:cubicBezTo>
                      <a:pt x="844" y="1389"/>
                      <a:pt x="940" y="1429"/>
                      <a:pt x="1012" y="1429"/>
                    </a:cubicBezTo>
                    <a:cubicBezTo>
                      <a:pt x="1181" y="1429"/>
                      <a:pt x="1221" y="1208"/>
                      <a:pt x="1355" y="1017"/>
                    </a:cubicBezTo>
                    <a:cubicBezTo>
                      <a:pt x="1557" y="754"/>
                      <a:pt x="1881" y="662"/>
                      <a:pt x="1436" y="319"/>
                    </a:cubicBezTo>
                    <a:cubicBezTo>
                      <a:pt x="1161" y="117"/>
                      <a:pt x="841" y="0"/>
                      <a:pt x="586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2"/>
              <p:cNvSpPr/>
              <p:nvPr/>
            </p:nvSpPr>
            <p:spPr>
              <a:xfrm>
                <a:off x="4399490" y="-623446"/>
                <a:ext cx="55155" cy="49287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28" extrusionOk="0">
                    <a:moveTo>
                      <a:pt x="302" y="1"/>
                    </a:moveTo>
                    <a:cubicBezTo>
                      <a:pt x="183" y="1"/>
                      <a:pt x="78" y="26"/>
                      <a:pt x="1" y="77"/>
                    </a:cubicBezTo>
                    <a:cubicBezTo>
                      <a:pt x="243" y="97"/>
                      <a:pt x="526" y="209"/>
                      <a:pt x="769" y="401"/>
                    </a:cubicBezTo>
                    <a:cubicBezTo>
                      <a:pt x="1224" y="735"/>
                      <a:pt x="901" y="825"/>
                      <a:pt x="699" y="1099"/>
                    </a:cubicBezTo>
                    <a:cubicBezTo>
                      <a:pt x="627" y="1189"/>
                      <a:pt x="587" y="1281"/>
                      <a:pt x="537" y="1361"/>
                    </a:cubicBezTo>
                    <a:cubicBezTo>
                      <a:pt x="616" y="1408"/>
                      <a:pt x="678" y="1428"/>
                      <a:pt x="728" y="1428"/>
                    </a:cubicBezTo>
                    <a:cubicBezTo>
                      <a:pt x="898" y="1428"/>
                      <a:pt x="940" y="1205"/>
                      <a:pt x="1072" y="1018"/>
                    </a:cubicBezTo>
                    <a:cubicBezTo>
                      <a:pt x="1274" y="755"/>
                      <a:pt x="1598" y="663"/>
                      <a:pt x="1153" y="320"/>
                    </a:cubicBezTo>
                    <a:cubicBezTo>
                      <a:pt x="878" y="113"/>
                      <a:pt x="556" y="1"/>
                      <a:pt x="302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>
                <a:off x="4421821" y="-601219"/>
                <a:ext cx="61816" cy="47734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383" extrusionOk="0">
                    <a:moveTo>
                      <a:pt x="822" y="1"/>
                    </a:moveTo>
                    <a:cubicBezTo>
                      <a:pt x="654" y="1"/>
                      <a:pt x="567" y="190"/>
                      <a:pt x="425" y="374"/>
                    </a:cubicBezTo>
                    <a:cubicBezTo>
                      <a:pt x="234" y="646"/>
                      <a:pt x="1" y="808"/>
                      <a:pt x="375" y="1091"/>
                    </a:cubicBezTo>
                    <a:cubicBezTo>
                      <a:pt x="610" y="1263"/>
                      <a:pt x="949" y="1382"/>
                      <a:pt x="1218" y="1382"/>
                    </a:cubicBezTo>
                    <a:cubicBezTo>
                      <a:pt x="1378" y="1382"/>
                      <a:pt x="1513" y="1341"/>
                      <a:pt x="1588" y="1243"/>
                    </a:cubicBezTo>
                    <a:cubicBezTo>
                      <a:pt x="1790" y="980"/>
                      <a:pt x="1477" y="404"/>
                      <a:pt x="1092" y="121"/>
                    </a:cubicBezTo>
                    <a:cubicBezTo>
                      <a:pt x="980" y="36"/>
                      <a:pt x="893" y="1"/>
                      <a:pt x="822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2"/>
              <p:cNvSpPr/>
              <p:nvPr/>
            </p:nvSpPr>
            <p:spPr>
              <a:xfrm>
                <a:off x="4443462" y="-601046"/>
                <a:ext cx="40175" cy="4766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381" extrusionOk="0">
                    <a:moveTo>
                      <a:pt x="196" y="1"/>
                    </a:moveTo>
                    <a:cubicBezTo>
                      <a:pt x="115" y="1"/>
                      <a:pt x="54" y="42"/>
                      <a:pt x="0" y="106"/>
                    </a:cubicBezTo>
                    <a:cubicBezTo>
                      <a:pt x="31" y="126"/>
                      <a:pt x="72" y="146"/>
                      <a:pt x="122" y="187"/>
                    </a:cubicBezTo>
                    <a:cubicBezTo>
                      <a:pt x="496" y="470"/>
                      <a:pt x="809" y="1036"/>
                      <a:pt x="607" y="1299"/>
                    </a:cubicBezTo>
                    <a:cubicBezTo>
                      <a:pt x="587" y="1329"/>
                      <a:pt x="557" y="1359"/>
                      <a:pt x="526" y="1380"/>
                    </a:cubicBezTo>
                    <a:cubicBezTo>
                      <a:pt x="544" y="1380"/>
                      <a:pt x="562" y="1381"/>
                      <a:pt x="580" y="1381"/>
                    </a:cubicBezTo>
                    <a:cubicBezTo>
                      <a:pt x="749" y="1381"/>
                      <a:pt x="888" y="1338"/>
                      <a:pt x="961" y="1238"/>
                    </a:cubicBezTo>
                    <a:cubicBezTo>
                      <a:pt x="1163" y="975"/>
                      <a:pt x="850" y="399"/>
                      <a:pt x="465" y="116"/>
                    </a:cubicBezTo>
                    <a:cubicBezTo>
                      <a:pt x="355" y="34"/>
                      <a:pt x="268" y="1"/>
                      <a:pt x="19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2"/>
              <p:cNvSpPr/>
              <p:nvPr/>
            </p:nvSpPr>
            <p:spPr>
              <a:xfrm>
                <a:off x="4465793" y="-562044"/>
                <a:ext cx="53774" cy="53636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554" extrusionOk="0">
                    <a:moveTo>
                      <a:pt x="487" y="1"/>
                    </a:moveTo>
                    <a:cubicBezTo>
                      <a:pt x="440" y="1"/>
                      <a:pt x="396" y="9"/>
                      <a:pt x="355" y="27"/>
                    </a:cubicBezTo>
                    <a:cubicBezTo>
                      <a:pt x="51" y="158"/>
                      <a:pt x="0" y="735"/>
                      <a:pt x="223" y="1260"/>
                    </a:cubicBezTo>
                    <a:cubicBezTo>
                      <a:pt x="318" y="1482"/>
                      <a:pt x="404" y="1554"/>
                      <a:pt x="496" y="1554"/>
                    </a:cubicBezTo>
                    <a:cubicBezTo>
                      <a:pt x="617" y="1554"/>
                      <a:pt x="748" y="1426"/>
                      <a:pt x="921" y="1351"/>
                    </a:cubicBezTo>
                    <a:cubicBezTo>
                      <a:pt x="1224" y="1220"/>
                      <a:pt x="1557" y="1310"/>
                      <a:pt x="1335" y="785"/>
                    </a:cubicBezTo>
                    <a:cubicBezTo>
                      <a:pt x="1143" y="340"/>
                      <a:pt x="778" y="1"/>
                      <a:pt x="487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4475561" y="-562217"/>
                <a:ext cx="44007" cy="53843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560" extrusionOk="0">
                    <a:moveTo>
                      <a:pt x="207" y="1"/>
                    </a:moveTo>
                    <a:cubicBezTo>
                      <a:pt x="199" y="1"/>
                      <a:pt x="191" y="1"/>
                      <a:pt x="182" y="1"/>
                    </a:cubicBezTo>
                    <a:cubicBezTo>
                      <a:pt x="375" y="143"/>
                      <a:pt x="566" y="386"/>
                      <a:pt x="688" y="669"/>
                    </a:cubicBezTo>
                    <a:cubicBezTo>
                      <a:pt x="900" y="1184"/>
                      <a:pt x="577" y="1104"/>
                      <a:pt x="274" y="1235"/>
                    </a:cubicBezTo>
                    <a:cubicBezTo>
                      <a:pt x="162" y="1275"/>
                      <a:pt x="81" y="1336"/>
                      <a:pt x="0" y="1387"/>
                    </a:cubicBezTo>
                    <a:cubicBezTo>
                      <a:pt x="72" y="1515"/>
                      <a:pt x="140" y="1560"/>
                      <a:pt x="211" y="1560"/>
                    </a:cubicBezTo>
                    <a:cubicBezTo>
                      <a:pt x="330" y="1560"/>
                      <a:pt x="460" y="1432"/>
                      <a:pt x="638" y="1356"/>
                    </a:cubicBezTo>
                    <a:cubicBezTo>
                      <a:pt x="941" y="1225"/>
                      <a:pt x="1274" y="1315"/>
                      <a:pt x="1052" y="790"/>
                    </a:cubicBezTo>
                    <a:cubicBezTo>
                      <a:pt x="855" y="338"/>
                      <a:pt x="497" y="1"/>
                      <a:pt x="20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4477321" y="-520695"/>
                <a:ext cx="50979" cy="52152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511" extrusionOk="0">
                    <a:moveTo>
                      <a:pt x="998" y="1"/>
                    </a:moveTo>
                    <a:cubicBezTo>
                      <a:pt x="880" y="1"/>
                      <a:pt x="746" y="84"/>
                      <a:pt x="587" y="153"/>
                    </a:cubicBezTo>
                    <a:cubicBezTo>
                      <a:pt x="283" y="285"/>
                      <a:pt x="0" y="305"/>
                      <a:pt x="182" y="739"/>
                    </a:cubicBezTo>
                    <a:cubicBezTo>
                      <a:pt x="342" y="1121"/>
                      <a:pt x="728" y="1511"/>
                      <a:pt x="1032" y="1511"/>
                    </a:cubicBezTo>
                    <a:cubicBezTo>
                      <a:pt x="1074" y="1511"/>
                      <a:pt x="1114" y="1503"/>
                      <a:pt x="1153" y="1487"/>
                    </a:cubicBezTo>
                    <a:cubicBezTo>
                      <a:pt x="1456" y="1356"/>
                      <a:pt x="1476" y="709"/>
                      <a:pt x="1284" y="274"/>
                    </a:cubicBezTo>
                    <a:cubicBezTo>
                      <a:pt x="1197" y="68"/>
                      <a:pt x="1104" y="1"/>
                      <a:pt x="99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>
                <a:off x="4501723" y="-520661"/>
                <a:ext cx="26577" cy="5204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508" extrusionOk="0">
                    <a:moveTo>
                      <a:pt x="293" y="1"/>
                    </a:moveTo>
                    <a:cubicBezTo>
                      <a:pt x="257" y="1"/>
                      <a:pt x="221" y="8"/>
                      <a:pt x="183" y="21"/>
                    </a:cubicBezTo>
                    <a:cubicBezTo>
                      <a:pt x="203" y="61"/>
                      <a:pt x="223" y="102"/>
                      <a:pt x="244" y="152"/>
                    </a:cubicBezTo>
                    <a:cubicBezTo>
                      <a:pt x="435" y="587"/>
                      <a:pt x="415" y="1234"/>
                      <a:pt x="112" y="1365"/>
                    </a:cubicBezTo>
                    <a:cubicBezTo>
                      <a:pt x="71" y="1375"/>
                      <a:pt x="41" y="1385"/>
                      <a:pt x="1" y="1385"/>
                    </a:cubicBezTo>
                    <a:cubicBezTo>
                      <a:pt x="109" y="1465"/>
                      <a:pt x="222" y="1508"/>
                      <a:pt x="325" y="1508"/>
                    </a:cubicBezTo>
                    <a:cubicBezTo>
                      <a:pt x="367" y="1508"/>
                      <a:pt x="408" y="1501"/>
                      <a:pt x="446" y="1486"/>
                    </a:cubicBezTo>
                    <a:cubicBezTo>
                      <a:pt x="749" y="1355"/>
                      <a:pt x="769" y="708"/>
                      <a:pt x="577" y="273"/>
                    </a:cubicBezTo>
                    <a:cubicBezTo>
                      <a:pt x="494" y="69"/>
                      <a:pt x="399" y="1"/>
                      <a:pt x="29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>
                <a:off x="4306679" y="-504231"/>
                <a:ext cx="52394" cy="53533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1551" extrusionOk="0">
                    <a:moveTo>
                      <a:pt x="1021" y="1"/>
                    </a:moveTo>
                    <a:cubicBezTo>
                      <a:pt x="724" y="1"/>
                      <a:pt x="363" y="363"/>
                      <a:pt x="193" y="828"/>
                    </a:cubicBezTo>
                    <a:cubicBezTo>
                      <a:pt x="1" y="1364"/>
                      <a:pt x="324" y="1263"/>
                      <a:pt x="638" y="1374"/>
                    </a:cubicBezTo>
                    <a:cubicBezTo>
                      <a:pt x="812" y="1436"/>
                      <a:pt x="945" y="1551"/>
                      <a:pt x="1062" y="1551"/>
                    </a:cubicBezTo>
                    <a:cubicBezTo>
                      <a:pt x="1156" y="1551"/>
                      <a:pt x="1240" y="1477"/>
                      <a:pt x="1326" y="1243"/>
                    </a:cubicBezTo>
                    <a:cubicBezTo>
                      <a:pt x="1517" y="707"/>
                      <a:pt x="1447" y="131"/>
                      <a:pt x="1133" y="20"/>
                    </a:cubicBezTo>
                    <a:cubicBezTo>
                      <a:pt x="1097" y="7"/>
                      <a:pt x="1060" y="1"/>
                      <a:pt x="102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>
                <a:off x="4308784" y="-501815"/>
                <a:ext cx="49564" cy="51117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481" extrusionOk="0">
                    <a:moveTo>
                      <a:pt x="1163" y="1"/>
                    </a:moveTo>
                    <a:lnTo>
                      <a:pt x="1163" y="1"/>
                    </a:lnTo>
                    <a:cubicBezTo>
                      <a:pt x="1214" y="233"/>
                      <a:pt x="1193" y="536"/>
                      <a:pt x="1083" y="829"/>
                    </a:cubicBezTo>
                    <a:cubicBezTo>
                      <a:pt x="997" y="1066"/>
                      <a:pt x="914" y="1141"/>
                      <a:pt x="821" y="1141"/>
                    </a:cubicBezTo>
                    <a:cubicBezTo>
                      <a:pt x="703" y="1141"/>
                      <a:pt x="570" y="1023"/>
                      <a:pt x="395" y="960"/>
                    </a:cubicBezTo>
                    <a:cubicBezTo>
                      <a:pt x="294" y="920"/>
                      <a:pt x="183" y="910"/>
                      <a:pt x="92" y="890"/>
                    </a:cubicBezTo>
                    <a:lnTo>
                      <a:pt x="92" y="890"/>
                    </a:lnTo>
                    <a:cubicBezTo>
                      <a:pt x="1" y="1274"/>
                      <a:pt x="294" y="1203"/>
                      <a:pt x="577" y="1304"/>
                    </a:cubicBezTo>
                    <a:cubicBezTo>
                      <a:pt x="751" y="1366"/>
                      <a:pt x="884" y="1481"/>
                      <a:pt x="1001" y="1481"/>
                    </a:cubicBezTo>
                    <a:cubicBezTo>
                      <a:pt x="1095" y="1481"/>
                      <a:pt x="1179" y="1407"/>
                      <a:pt x="1265" y="1173"/>
                    </a:cubicBezTo>
                    <a:cubicBezTo>
                      <a:pt x="1436" y="698"/>
                      <a:pt x="1396" y="192"/>
                      <a:pt x="116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4299017" y="-461398"/>
                <a:ext cx="50288" cy="52049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508" extrusionOk="0">
                    <a:moveTo>
                      <a:pt x="445" y="1"/>
                    </a:moveTo>
                    <a:cubicBezTo>
                      <a:pt x="334" y="1"/>
                      <a:pt x="241" y="69"/>
                      <a:pt x="162" y="285"/>
                    </a:cubicBezTo>
                    <a:cubicBezTo>
                      <a:pt x="1" y="730"/>
                      <a:pt x="52" y="1377"/>
                      <a:pt x="364" y="1488"/>
                    </a:cubicBezTo>
                    <a:cubicBezTo>
                      <a:pt x="399" y="1501"/>
                      <a:pt x="435" y="1507"/>
                      <a:pt x="472" y="1507"/>
                    </a:cubicBezTo>
                    <a:cubicBezTo>
                      <a:pt x="774" y="1507"/>
                      <a:pt x="1150" y="1095"/>
                      <a:pt x="1294" y="699"/>
                    </a:cubicBezTo>
                    <a:cubicBezTo>
                      <a:pt x="1456" y="254"/>
                      <a:pt x="1173" y="245"/>
                      <a:pt x="860" y="133"/>
                    </a:cubicBezTo>
                    <a:cubicBezTo>
                      <a:pt x="699" y="76"/>
                      <a:pt x="562" y="1"/>
                      <a:pt x="445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4302882" y="-452977"/>
                <a:ext cx="44317" cy="43627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264" extrusionOk="0">
                    <a:moveTo>
                      <a:pt x="1061" y="1"/>
                    </a:moveTo>
                    <a:cubicBezTo>
                      <a:pt x="1051" y="41"/>
                      <a:pt x="1041" y="91"/>
                      <a:pt x="1021" y="142"/>
                    </a:cubicBezTo>
                    <a:cubicBezTo>
                      <a:pt x="877" y="538"/>
                      <a:pt x="501" y="950"/>
                      <a:pt x="199" y="950"/>
                    </a:cubicBezTo>
                    <a:cubicBezTo>
                      <a:pt x="161" y="950"/>
                      <a:pt x="125" y="944"/>
                      <a:pt x="91" y="931"/>
                    </a:cubicBezTo>
                    <a:cubicBezTo>
                      <a:pt x="61" y="920"/>
                      <a:pt x="20" y="900"/>
                      <a:pt x="0" y="870"/>
                    </a:cubicBezTo>
                    <a:lnTo>
                      <a:pt x="0" y="870"/>
                    </a:lnTo>
                    <a:cubicBezTo>
                      <a:pt x="41" y="1062"/>
                      <a:pt x="121" y="1203"/>
                      <a:pt x="252" y="1244"/>
                    </a:cubicBezTo>
                    <a:cubicBezTo>
                      <a:pt x="287" y="1257"/>
                      <a:pt x="323" y="1263"/>
                      <a:pt x="360" y="1263"/>
                    </a:cubicBezTo>
                    <a:cubicBezTo>
                      <a:pt x="662" y="1263"/>
                      <a:pt x="1038" y="851"/>
                      <a:pt x="1182" y="455"/>
                    </a:cubicBezTo>
                    <a:cubicBezTo>
                      <a:pt x="1284" y="172"/>
                      <a:pt x="1213" y="71"/>
                      <a:pt x="1061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4257840" y="-413975"/>
                <a:ext cx="64232" cy="49943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447" extrusionOk="0">
                    <a:moveTo>
                      <a:pt x="1304" y="0"/>
                    </a:moveTo>
                    <a:cubicBezTo>
                      <a:pt x="1045" y="0"/>
                      <a:pt x="714" y="134"/>
                      <a:pt x="436" y="367"/>
                    </a:cubicBezTo>
                    <a:cubicBezTo>
                      <a:pt x="1" y="731"/>
                      <a:pt x="335" y="801"/>
                      <a:pt x="547" y="1064"/>
                    </a:cubicBezTo>
                    <a:cubicBezTo>
                      <a:pt x="692" y="1237"/>
                      <a:pt x="742" y="1447"/>
                      <a:pt x="899" y="1447"/>
                    </a:cubicBezTo>
                    <a:cubicBezTo>
                      <a:pt x="971" y="1447"/>
                      <a:pt x="1066" y="1402"/>
                      <a:pt x="1204" y="1286"/>
                    </a:cubicBezTo>
                    <a:cubicBezTo>
                      <a:pt x="1638" y="933"/>
                      <a:pt x="1861" y="387"/>
                      <a:pt x="1649" y="134"/>
                    </a:cubicBezTo>
                    <a:cubicBezTo>
                      <a:pt x="1572" y="43"/>
                      <a:pt x="1450" y="0"/>
                      <a:pt x="130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4259946" y="-406209"/>
                <a:ext cx="60401" cy="4217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222" extrusionOk="0">
                    <a:moveTo>
                      <a:pt x="1649" y="0"/>
                    </a:moveTo>
                    <a:lnTo>
                      <a:pt x="1649" y="0"/>
                    </a:lnTo>
                    <a:cubicBezTo>
                      <a:pt x="1568" y="232"/>
                      <a:pt x="1395" y="485"/>
                      <a:pt x="1163" y="677"/>
                    </a:cubicBezTo>
                    <a:cubicBezTo>
                      <a:pt x="1026" y="792"/>
                      <a:pt x="930" y="837"/>
                      <a:pt x="856" y="837"/>
                    </a:cubicBezTo>
                    <a:cubicBezTo>
                      <a:pt x="696" y="837"/>
                      <a:pt x="641" y="625"/>
                      <a:pt x="496" y="445"/>
                    </a:cubicBezTo>
                    <a:cubicBezTo>
                      <a:pt x="425" y="364"/>
                      <a:pt x="344" y="293"/>
                      <a:pt x="274" y="232"/>
                    </a:cubicBezTo>
                    <a:lnTo>
                      <a:pt x="274" y="232"/>
                    </a:lnTo>
                    <a:cubicBezTo>
                      <a:pt x="0" y="515"/>
                      <a:pt x="284" y="607"/>
                      <a:pt x="486" y="839"/>
                    </a:cubicBezTo>
                    <a:cubicBezTo>
                      <a:pt x="631" y="1012"/>
                      <a:pt x="681" y="1222"/>
                      <a:pt x="838" y="1222"/>
                    </a:cubicBezTo>
                    <a:cubicBezTo>
                      <a:pt x="910" y="1222"/>
                      <a:pt x="1005" y="1177"/>
                      <a:pt x="1143" y="1061"/>
                    </a:cubicBezTo>
                    <a:cubicBezTo>
                      <a:pt x="1527" y="748"/>
                      <a:pt x="1750" y="283"/>
                      <a:pt x="1649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4230988" y="-389642"/>
                <a:ext cx="61437" cy="4835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401" extrusionOk="0">
                    <a:moveTo>
                      <a:pt x="923" y="1"/>
                    </a:moveTo>
                    <a:cubicBezTo>
                      <a:pt x="848" y="1"/>
                      <a:pt x="760" y="40"/>
                      <a:pt x="648" y="136"/>
                    </a:cubicBezTo>
                    <a:cubicBezTo>
                      <a:pt x="284" y="440"/>
                      <a:pt x="1" y="1026"/>
                      <a:pt x="213" y="1279"/>
                    </a:cubicBezTo>
                    <a:cubicBezTo>
                      <a:pt x="284" y="1364"/>
                      <a:pt x="403" y="1401"/>
                      <a:pt x="543" y="1401"/>
                    </a:cubicBezTo>
                    <a:cubicBezTo>
                      <a:pt x="818" y="1401"/>
                      <a:pt x="1175" y="1258"/>
                      <a:pt x="1416" y="1057"/>
                    </a:cubicBezTo>
                    <a:cubicBezTo>
                      <a:pt x="1780" y="763"/>
                      <a:pt x="1537" y="612"/>
                      <a:pt x="1325" y="359"/>
                    </a:cubicBezTo>
                    <a:cubicBezTo>
                      <a:pt x="1180" y="180"/>
                      <a:pt x="1082" y="1"/>
                      <a:pt x="923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>
                <a:off x="4235199" y="-368898"/>
                <a:ext cx="52359" cy="27612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800" extrusionOk="0">
                    <a:moveTo>
                      <a:pt x="1415" y="0"/>
                    </a:moveTo>
                    <a:lnTo>
                      <a:pt x="1415" y="0"/>
                    </a:lnTo>
                    <a:cubicBezTo>
                      <a:pt x="1385" y="41"/>
                      <a:pt x="1355" y="72"/>
                      <a:pt x="1314" y="112"/>
                    </a:cubicBezTo>
                    <a:cubicBezTo>
                      <a:pt x="1074" y="306"/>
                      <a:pt x="718" y="447"/>
                      <a:pt x="443" y="447"/>
                    </a:cubicBezTo>
                    <a:cubicBezTo>
                      <a:pt x="302" y="447"/>
                      <a:pt x="183" y="410"/>
                      <a:pt x="111" y="324"/>
                    </a:cubicBezTo>
                    <a:cubicBezTo>
                      <a:pt x="81" y="294"/>
                      <a:pt x="71" y="263"/>
                      <a:pt x="50" y="223"/>
                    </a:cubicBezTo>
                    <a:lnTo>
                      <a:pt x="50" y="223"/>
                    </a:lnTo>
                    <a:cubicBezTo>
                      <a:pt x="0" y="405"/>
                      <a:pt x="0" y="577"/>
                      <a:pt x="91" y="678"/>
                    </a:cubicBezTo>
                    <a:cubicBezTo>
                      <a:pt x="162" y="763"/>
                      <a:pt x="281" y="800"/>
                      <a:pt x="421" y="800"/>
                    </a:cubicBezTo>
                    <a:cubicBezTo>
                      <a:pt x="696" y="800"/>
                      <a:pt x="1053" y="657"/>
                      <a:pt x="1294" y="456"/>
                    </a:cubicBezTo>
                    <a:cubicBezTo>
                      <a:pt x="1516" y="274"/>
                      <a:pt x="1506" y="142"/>
                      <a:pt x="1415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4477321" y="-291861"/>
                <a:ext cx="54465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558" extrusionOk="0">
                    <a:moveTo>
                      <a:pt x="1114" y="1"/>
                    </a:moveTo>
                    <a:cubicBezTo>
                      <a:pt x="822" y="1"/>
                      <a:pt x="456" y="313"/>
                      <a:pt x="243" y="740"/>
                    </a:cubicBezTo>
                    <a:cubicBezTo>
                      <a:pt x="0" y="1256"/>
                      <a:pt x="334" y="1185"/>
                      <a:pt x="627" y="1337"/>
                    </a:cubicBezTo>
                    <a:cubicBezTo>
                      <a:pt x="804" y="1420"/>
                      <a:pt x="929" y="1557"/>
                      <a:pt x="1051" y="1557"/>
                    </a:cubicBezTo>
                    <a:cubicBezTo>
                      <a:pt x="1138" y="1557"/>
                      <a:pt x="1223" y="1487"/>
                      <a:pt x="1324" y="1276"/>
                    </a:cubicBezTo>
                    <a:cubicBezTo>
                      <a:pt x="1577" y="760"/>
                      <a:pt x="1557" y="185"/>
                      <a:pt x="1263" y="33"/>
                    </a:cubicBezTo>
                    <a:cubicBezTo>
                      <a:pt x="1217" y="11"/>
                      <a:pt x="1166" y="1"/>
                      <a:pt x="111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4479392" y="-288306"/>
                <a:ext cx="51669" cy="50219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455" extrusionOk="0">
                    <a:moveTo>
                      <a:pt x="1295" y="1"/>
                    </a:moveTo>
                    <a:lnTo>
                      <a:pt x="1295" y="1"/>
                    </a:lnTo>
                    <a:cubicBezTo>
                      <a:pt x="1315" y="233"/>
                      <a:pt x="1254" y="536"/>
                      <a:pt x="1123" y="809"/>
                    </a:cubicBezTo>
                    <a:cubicBezTo>
                      <a:pt x="1021" y="1022"/>
                      <a:pt x="935" y="1093"/>
                      <a:pt x="847" y="1093"/>
                    </a:cubicBezTo>
                    <a:cubicBezTo>
                      <a:pt x="726" y="1093"/>
                      <a:pt x="601" y="958"/>
                      <a:pt x="426" y="870"/>
                    </a:cubicBezTo>
                    <a:cubicBezTo>
                      <a:pt x="324" y="819"/>
                      <a:pt x="223" y="799"/>
                      <a:pt x="132" y="769"/>
                    </a:cubicBezTo>
                    <a:lnTo>
                      <a:pt x="132" y="769"/>
                    </a:lnTo>
                    <a:cubicBezTo>
                      <a:pt x="1" y="1143"/>
                      <a:pt x="294" y="1102"/>
                      <a:pt x="567" y="1234"/>
                    </a:cubicBezTo>
                    <a:cubicBezTo>
                      <a:pt x="744" y="1317"/>
                      <a:pt x="869" y="1454"/>
                      <a:pt x="991" y="1454"/>
                    </a:cubicBezTo>
                    <a:cubicBezTo>
                      <a:pt x="1078" y="1454"/>
                      <a:pt x="1163" y="1384"/>
                      <a:pt x="1264" y="1173"/>
                    </a:cubicBezTo>
                    <a:cubicBezTo>
                      <a:pt x="1486" y="718"/>
                      <a:pt x="1497" y="203"/>
                      <a:pt x="1295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>
                <a:off x="4466863" y="-251927"/>
                <a:ext cx="52359" cy="5198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6" extrusionOk="0">
                    <a:moveTo>
                      <a:pt x="511" y="1"/>
                    </a:moveTo>
                    <a:cubicBezTo>
                      <a:pt x="411" y="1"/>
                      <a:pt x="318" y="64"/>
                      <a:pt x="222" y="250"/>
                    </a:cubicBezTo>
                    <a:cubicBezTo>
                      <a:pt x="20" y="675"/>
                      <a:pt x="0" y="1332"/>
                      <a:pt x="303" y="1474"/>
                    </a:cubicBezTo>
                    <a:cubicBezTo>
                      <a:pt x="345" y="1496"/>
                      <a:pt x="392" y="1506"/>
                      <a:pt x="441" y="1506"/>
                    </a:cubicBezTo>
                    <a:cubicBezTo>
                      <a:pt x="735" y="1506"/>
                      <a:pt x="1131" y="1150"/>
                      <a:pt x="1304" y="787"/>
                    </a:cubicBezTo>
                    <a:cubicBezTo>
                      <a:pt x="1516" y="362"/>
                      <a:pt x="1233" y="322"/>
                      <a:pt x="930" y="180"/>
                    </a:cubicBezTo>
                    <a:cubicBezTo>
                      <a:pt x="768" y="96"/>
                      <a:pt x="634" y="1"/>
                      <a:pt x="51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>
                <a:off x="4469624" y="-240847"/>
                <a:ext cx="46802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185" extrusionOk="0">
                    <a:moveTo>
                      <a:pt x="1153" y="1"/>
                    </a:moveTo>
                    <a:cubicBezTo>
                      <a:pt x="1143" y="41"/>
                      <a:pt x="1123" y="81"/>
                      <a:pt x="1102" y="132"/>
                    </a:cubicBezTo>
                    <a:cubicBezTo>
                      <a:pt x="921" y="495"/>
                      <a:pt x="525" y="851"/>
                      <a:pt x="230" y="851"/>
                    </a:cubicBezTo>
                    <a:cubicBezTo>
                      <a:pt x="181" y="851"/>
                      <a:pt x="134" y="841"/>
                      <a:pt x="92" y="819"/>
                    </a:cubicBezTo>
                    <a:cubicBezTo>
                      <a:pt x="51" y="809"/>
                      <a:pt x="31" y="789"/>
                      <a:pt x="1" y="758"/>
                    </a:cubicBezTo>
                    <a:lnTo>
                      <a:pt x="1" y="758"/>
                    </a:lnTo>
                    <a:cubicBezTo>
                      <a:pt x="21" y="940"/>
                      <a:pt x="92" y="1092"/>
                      <a:pt x="223" y="1153"/>
                    </a:cubicBezTo>
                    <a:cubicBezTo>
                      <a:pt x="265" y="1175"/>
                      <a:pt x="312" y="1185"/>
                      <a:pt x="361" y="1185"/>
                    </a:cubicBezTo>
                    <a:cubicBezTo>
                      <a:pt x="655" y="1185"/>
                      <a:pt x="1051" y="829"/>
                      <a:pt x="1224" y="466"/>
                    </a:cubicBezTo>
                    <a:cubicBezTo>
                      <a:pt x="1355" y="192"/>
                      <a:pt x="1295" y="81"/>
                      <a:pt x="115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4421510" y="-206160"/>
                <a:ext cx="65233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405" extrusionOk="0">
                    <a:moveTo>
                      <a:pt x="1286" y="0"/>
                    </a:moveTo>
                    <a:cubicBezTo>
                      <a:pt x="1041" y="0"/>
                      <a:pt x="736" y="100"/>
                      <a:pt x="465" y="279"/>
                    </a:cubicBezTo>
                    <a:cubicBezTo>
                      <a:pt x="0" y="593"/>
                      <a:pt x="313" y="703"/>
                      <a:pt x="505" y="977"/>
                    </a:cubicBezTo>
                    <a:cubicBezTo>
                      <a:pt x="636" y="1172"/>
                      <a:pt x="662" y="1404"/>
                      <a:pt x="839" y="1404"/>
                    </a:cubicBezTo>
                    <a:cubicBezTo>
                      <a:pt x="908" y="1404"/>
                      <a:pt x="1001" y="1368"/>
                      <a:pt x="1132" y="1280"/>
                    </a:cubicBezTo>
                    <a:cubicBezTo>
                      <a:pt x="1607" y="966"/>
                      <a:pt x="1890" y="451"/>
                      <a:pt x="1698" y="178"/>
                    </a:cubicBezTo>
                    <a:cubicBezTo>
                      <a:pt x="1620" y="56"/>
                      <a:pt x="1470" y="0"/>
                      <a:pt x="1286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4391137" y="-185900"/>
                <a:ext cx="61782" cy="4694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360" extrusionOk="0">
                    <a:moveTo>
                      <a:pt x="998" y="0"/>
                    </a:moveTo>
                    <a:cubicBezTo>
                      <a:pt x="927" y="0"/>
                      <a:pt x="841" y="31"/>
                      <a:pt x="728" y="107"/>
                    </a:cubicBezTo>
                    <a:cubicBezTo>
                      <a:pt x="344" y="370"/>
                      <a:pt x="0" y="915"/>
                      <a:pt x="182" y="1198"/>
                    </a:cubicBezTo>
                    <a:cubicBezTo>
                      <a:pt x="257" y="1311"/>
                      <a:pt x="412" y="1360"/>
                      <a:pt x="594" y="1360"/>
                    </a:cubicBezTo>
                    <a:cubicBezTo>
                      <a:pt x="854" y="1360"/>
                      <a:pt x="1170" y="1261"/>
                      <a:pt x="1395" y="1107"/>
                    </a:cubicBezTo>
                    <a:cubicBezTo>
                      <a:pt x="1790" y="844"/>
                      <a:pt x="1567" y="662"/>
                      <a:pt x="1385" y="390"/>
                    </a:cubicBezTo>
                    <a:cubicBezTo>
                      <a:pt x="1248" y="195"/>
                      <a:pt x="1173" y="0"/>
                      <a:pt x="998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4194712" y="-139718"/>
                <a:ext cx="58296" cy="40244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166" extrusionOk="0">
                    <a:moveTo>
                      <a:pt x="612" y="0"/>
                    </a:moveTo>
                    <a:cubicBezTo>
                      <a:pt x="394" y="0"/>
                      <a:pt x="434" y="223"/>
                      <a:pt x="354" y="447"/>
                    </a:cubicBezTo>
                    <a:cubicBezTo>
                      <a:pt x="253" y="730"/>
                      <a:pt x="1" y="901"/>
                      <a:pt x="475" y="1073"/>
                    </a:cubicBezTo>
                    <a:cubicBezTo>
                      <a:pt x="651" y="1136"/>
                      <a:pt x="832" y="1166"/>
                      <a:pt x="997" y="1166"/>
                    </a:cubicBezTo>
                    <a:cubicBezTo>
                      <a:pt x="1286" y="1166"/>
                      <a:pt x="1523" y="1072"/>
                      <a:pt x="1587" y="891"/>
                    </a:cubicBezTo>
                    <a:cubicBezTo>
                      <a:pt x="1688" y="608"/>
                      <a:pt x="1335" y="224"/>
                      <a:pt x="850" y="52"/>
                    </a:cubicBezTo>
                    <a:cubicBezTo>
                      <a:pt x="747" y="16"/>
                      <a:pt x="671" y="0"/>
                      <a:pt x="612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4198198" y="-139718"/>
                <a:ext cx="54810" cy="3320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62" extrusionOk="0">
                    <a:moveTo>
                      <a:pt x="511" y="0"/>
                    </a:moveTo>
                    <a:cubicBezTo>
                      <a:pt x="293" y="0"/>
                      <a:pt x="333" y="223"/>
                      <a:pt x="253" y="447"/>
                    </a:cubicBezTo>
                    <a:cubicBezTo>
                      <a:pt x="172" y="669"/>
                      <a:pt x="1" y="820"/>
                      <a:pt x="162" y="962"/>
                    </a:cubicBezTo>
                    <a:cubicBezTo>
                      <a:pt x="192" y="901"/>
                      <a:pt x="233" y="841"/>
                      <a:pt x="253" y="770"/>
                    </a:cubicBezTo>
                    <a:cubicBezTo>
                      <a:pt x="333" y="546"/>
                      <a:pt x="293" y="315"/>
                      <a:pt x="515" y="315"/>
                    </a:cubicBezTo>
                    <a:cubicBezTo>
                      <a:pt x="573" y="315"/>
                      <a:pt x="648" y="330"/>
                      <a:pt x="749" y="366"/>
                    </a:cubicBezTo>
                    <a:cubicBezTo>
                      <a:pt x="1092" y="487"/>
                      <a:pt x="1365" y="719"/>
                      <a:pt x="1466" y="942"/>
                    </a:cubicBezTo>
                    <a:cubicBezTo>
                      <a:pt x="1477" y="921"/>
                      <a:pt x="1477" y="912"/>
                      <a:pt x="1486" y="891"/>
                    </a:cubicBezTo>
                    <a:cubicBezTo>
                      <a:pt x="1587" y="608"/>
                      <a:pt x="1234" y="224"/>
                      <a:pt x="749" y="52"/>
                    </a:cubicBezTo>
                    <a:cubicBezTo>
                      <a:pt x="646" y="16"/>
                      <a:pt x="570" y="0"/>
                      <a:pt x="511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4160853" y="-148589"/>
                <a:ext cx="55155" cy="39623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148" extrusionOk="0">
                    <a:moveTo>
                      <a:pt x="731" y="1"/>
                    </a:moveTo>
                    <a:cubicBezTo>
                      <a:pt x="444" y="1"/>
                      <a:pt x="177" y="86"/>
                      <a:pt x="112" y="269"/>
                    </a:cubicBezTo>
                    <a:cubicBezTo>
                      <a:pt x="1" y="552"/>
                      <a:pt x="425" y="956"/>
                      <a:pt x="830" y="1108"/>
                    </a:cubicBezTo>
                    <a:cubicBezTo>
                      <a:pt x="907" y="1135"/>
                      <a:pt x="970" y="1148"/>
                      <a:pt x="1022" y="1148"/>
                    </a:cubicBezTo>
                    <a:cubicBezTo>
                      <a:pt x="1238" y="1148"/>
                      <a:pt x="1253" y="932"/>
                      <a:pt x="1335" y="704"/>
                    </a:cubicBezTo>
                    <a:cubicBezTo>
                      <a:pt x="1436" y="421"/>
                      <a:pt x="1598" y="219"/>
                      <a:pt x="1194" y="77"/>
                    </a:cubicBezTo>
                    <a:cubicBezTo>
                      <a:pt x="1053" y="27"/>
                      <a:pt x="889" y="1"/>
                      <a:pt x="73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4163304" y="-148589"/>
                <a:ext cx="48183" cy="2081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603" extrusionOk="0">
                    <a:moveTo>
                      <a:pt x="660" y="1"/>
                    </a:moveTo>
                    <a:cubicBezTo>
                      <a:pt x="373" y="1"/>
                      <a:pt x="106" y="86"/>
                      <a:pt x="41" y="269"/>
                    </a:cubicBezTo>
                    <a:cubicBezTo>
                      <a:pt x="1" y="370"/>
                      <a:pt x="31" y="481"/>
                      <a:pt x="102" y="603"/>
                    </a:cubicBezTo>
                    <a:cubicBezTo>
                      <a:pt x="102" y="552"/>
                      <a:pt x="102" y="511"/>
                      <a:pt x="122" y="471"/>
                    </a:cubicBezTo>
                    <a:cubicBezTo>
                      <a:pt x="186" y="291"/>
                      <a:pt x="446" y="205"/>
                      <a:pt x="728" y="205"/>
                    </a:cubicBezTo>
                    <a:cubicBezTo>
                      <a:pt x="890" y="205"/>
                      <a:pt x="1060" y="234"/>
                      <a:pt x="1203" y="289"/>
                    </a:cubicBezTo>
                    <a:cubicBezTo>
                      <a:pt x="1284" y="309"/>
                      <a:pt x="1345" y="340"/>
                      <a:pt x="1385" y="380"/>
                    </a:cubicBezTo>
                    <a:cubicBezTo>
                      <a:pt x="1396" y="259"/>
                      <a:pt x="1345" y="158"/>
                      <a:pt x="1123" y="77"/>
                    </a:cubicBezTo>
                    <a:cubicBezTo>
                      <a:pt x="982" y="27"/>
                      <a:pt x="818" y="1"/>
                      <a:pt x="66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4109909" y="-177892"/>
                <a:ext cx="63922" cy="46008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1333" extrusionOk="0">
                    <a:moveTo>
                      <a:pt x="769" y="0"/>
                    </a:moveTo>
                    <a:cubicBezTo>
                      <a:pt x="579" y="0"/>
                      <a:pt x="576" y="231"/>
                      <a:pt x="456" y="441"/>
                    </a:cubicBezTo>
                    <a:cubicBezTo>
                      <a:pt x="304" y="724"/>
                      <a:pt x="1" y="855"/>
                      <a:pt x="486" y="1128"/>
                    </a:cubicBezTo>
                    <a:cubicBezTo>
                      <a:pt x="728" y="1262"/>
                      <a:pt x="994" y="1333"/>
                      <a:pt x="1218" y="1333"/>
                    </a:cubicBezTo>
                    <a:cubicBezTo>
                      <a:pt x="1433" y="1333"/>
                      <a:pt x="1610" y="1267"/>
                      <a:pt x="1689" y="1128"/>
                    </a:cubicBezTo>
                    <a:cubicBezTo>
                      <a:pt x="1851" y="845"/>
                      <a:pt x="1537" y="370"/>
                      <a:pt x="1052" y="97"/>
                    </a:cubicBezTo>
                    <a:cubicBezTo>
                      <a:pt x="926" y="29"/>
                      <a:pt x="836" y="0"/>
                      <a:pt x="769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2"/>
              <p:cNvSpPr/>
              <p:nvPr/>
            </p:nvSpPr>
            <p:spPr>
              <a:xfrm>
                <a:off x="4114120" y="-177892"/>
                <a:ext cx="59711" cy="40348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169" extrusionOk="0">
                    <a:moveTo>
                      <a:pt x="647" y="0"/>
                    </a:moveTo>
                    <a:cubicBezTo>
                      <a:pt x="457" y="0"/>
                      <a:pt x="454" y="231"/>
                      <a:pt x="334" y="441"/>
                    </a:cubicBezTo>
                    <a:cubicBezTo>
                      <a:pt x="213" y="663"/>
                      <a:pt x="0" y="794"/>
                      <a:pt x="152" y="966"/>
                    </a:cubicBezTo>
                    <a:cubicBezTo>
                      <a:pt x="193" y="916"/>
                      <a:pt x="243" y="845"/>
                      <a:pt x="283" y="774"/>
                    </a:cubicBezTo>
                    <a:cubicBezTo>
                      <a:pt x="403" y="565"/>
                      <a:pt x="407" y="333"/>
                      <a:pt x="597" y="333"/>
                    </a:cubicBezTo>
                    <a:cubicBezTo>
                      <a:pt x="664" y="333"/>
                      <a:pt x="754" y="362"/>
                      <a:pt x="880" y="430"/>
                    </a:cubicBezTo>
                    <a:cubicBezTo>
                      <a:pt x="1213" y="623"/>
                      <a:pt x="1476" y="916"/>
                      <a:pt x="1537" y="1169"/>
                    </a:cubicBezTo>
                    <a:cubicBezTo>
                      <a:pt x="1547" y="1158"/>
                      <a:pt x="1557" y="1148"/>
                      <a:pt x="1567" y="1128"/>
                    </a:cubicBezTo>
                    <a:cubicBezTo>
                      <a:pt x="1729" y="845"/>
                      <a:pt x="1415" y="370"/>
                      <a:pt x="930" y="97"/>
                    </a:cubicBezTo>
                    <a:cubicBezTo>
                      <a:pt x="804" y="29"/>
                      <a:pt x="714" y="0"/>
                      <a:pt x="647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4077810" y="-192975"/>
                <a:ext cx="60436" cy="44628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293" extrusionOk="0">
                    <a:moveTo>
                      <a:pt x="624" y="0"/>
                    </a:moveTo>
                    <a:cubicBezTo>
                      <a:pt x="413" y="0"/>
                      <a:pt x="234" y="57"/>
                      <a:pt x="163" y="190"/>
                    </a:cubicBezTo>
                    <a:cubicBezTo>
                      <a:pt x="1" y="473"/>
                      <a:pt x="375" y="989"/>
                      <a:pt x="780" y="1211"/>
                    </a:cubicBezTo>
                    <a:cubicBezTo>
                      <a:pt x="884" y="1268"/>
                      <a:pt x="964" y="1293"/>
                      <a:pt x="1029" y="1293"/>
                    </a:cubicBezTo>
                    <a:cubicBezTo>
                      <a:pt x="1217" y="1293"/>
                      <a:pt x="1273" y="1088"/>
                      <a:pt x="1386" y="878"/>
                    </a:cubicBezTo>
                    <a:cubicBezTo>
                      <a:pt x="1548" y="595"/>
                      <a:pt x="1750" y="413"/>
                      <a:pt x="1355" y="190"/>
                    </a:cubicBezTo>
                    <a:cubicBezTo>
                      <a:pt x="1141" y="73"/>
                      <a:pt x="862" y="0"/>
                      <a:pt x="624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4081331" y="-192975"/>
                <a:ext cx="52014" cy="19501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65" extrusionOk="0">
                    <a:moveTo>
                      <a:pt x="522" y="0"/>
                    </a:moveTo>
                    <a:cubicBezTo>
                      <a:pt x="311" y="0"/>
                      <a:pt x="132" y="57"/>
                      <a:pt x="61" y="190"/>
                    </a:cubicBezTo>
                    <a:cubicBezTo>
                      <a:pt x="0" y="292"/>
                      <a:pt x="11" y="423"/>
                      <a:pt x="71" y="564"/>
                    </a:cubicBezTo>
                    <a:cubicBezTo>
                      <a:pt x="71" y="514"/>
                      <a:pt x="81" y="473"/>
                      <a:pt x="112" y="433"/>
                    </a:cubicBezTo>
                    <a:cubicBezTo>
                      <a:pt x="184" y="297"/>
                      <a:pt x="369" y="238"/>
                      <a:pt x="585" y="238"/>
                    </a:cubicBezTo>
                    <a:cubicBezTo>
                      <a:pt x="819" y="238"/>
                      <a:pt x="1089" y="307"/>
                      <a:pt x="1294" y="423"/>
                    </a:cubicBezTo>
                    <a:cubicBezTo>
                      <a:pt x="1375" y="463"/>
                      <a:pt x="1435" y="503"/>
                      <a:pt x="1466" y="544"/>
                    </a:cubicBezTo>
                    <a:cubicBezTo>
                      <a:pt x="1507" y="423"/>
                      <a:pt x="1476" y="312"/>
                      <a:pt x="1253" y="190"/>
                    </a:cubicBezTo>
                    <a:cubicBezTo>
                      <a:pt x="1039" y="73"/>
                      <a:pt x="760" y="0"/>
                      <a:pt x="522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2"/>
              <p:cNvSpPr/>
              <p:nvPr/>
            </p:nvSpPr>
            <p:spPr>
              <a:xfrm>
                <a:off x="4055859" y="-239087"/>
                <a:ext cx="48528" cy="5198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506" extrusionOk="0">
                    <a:moveTo>
                      <a:pt x="1027" y="1"/>
                    </a:moveTo>
                    <a:cubicBezTo>
                      <a:pt x="916" y="1"/>
                      <a:pt x="780" y="89"/>
                      <a:pt x="617" y="132"/>
                    </a:cubicBezTo>
                    <a:cubicBezTo>
                      <a:pt x="304" y="212"/>
                      <a:pt x="1" y="81"/>
                      <a:pt x="132" y="617"/>
                    </a:cubicBezTo>
                    <a:cubicBezTo>
                      <a:pt x="253" y="1100"/>
                      <a:pt x="587" y="1505"/>
                      <a:pt x="883" y="1505"/>
                    </a:cubicBezTo>
                    <a:cubicBezTo>
                      <a:pt x="909" y="1505"/>
                      <a:pt x="935" y="1502"/>
                      <a:pt x="960" y="1496"/>
                    </a:cubicBezTo>
                    <a:cubicBezTo>
                      <a:pt x="1274" y="1415"/>
                      <a:pt x="1405" y="869"/>
                      <a:pt x="1274" y="334"/>
                    </a:cubicBezTo>
                    <a:cubicBezTo>
                      <a:pt x="1211" y="76"/>
                      <a:pt x="1129" y="1"/>
                      <a:pt x="1027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2"/>
              <p:cNvSpPr/>
              <p:nvPr/>
            </p:nvSpPr>
            <p:spPr>
              <a:xfrm>
                <a:off x="4059345" y="-239087"/>
                <a:ext cx="450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507" extrusionOk="0">
                    <a:moveTo>
                      <a:pt x="926" y="1"/>
                    </a:moveTo>
                    <a:cubicBezTo>
                      <a:pt x="815" y="1"/>
                      <a:pt x="679" y="89"/>
                      <a:pt x="516" y="132"/>
                    </a:cubicBezTo>
                    <a:cubicBezTo>
                      <a:pt x="273" y="192"/>
                      <a:pt x="31" y="121"/>
                      <a:pt x="1" y="354"/>
                    </a:cubicBezTo>
                    <a:cubicBezTo>
                      <a:pt x="81" y="343"/>
                      <a:pt x="152" y="334"/>
                      <a:pt x="233" y="313"/>
                    </a:cubicBezTo>
                    <a:cubicBezTo>
                      <a:pt x="402" y="276"/>
                      <a:pt x="538" y="186"/>
                      <a:pt x="649" y="186"/>
                    </a:cubicBezTo>
                    <a:cubicBezTo>
                      <a:pt x="749" y="186"/>
                      <a:pt x="827" y="260"/>
                      <a:pt x="890" y="516"/>
                    </a:cubicBezTo>
                    <a:cubicBezTo>
                      <a:pt x="981" y="900"/>
                      <a:pt x="940" y="1284"/>
                      <a:pt x="799" y="1506"/>
                    </a:cubicBezTo>
                    <a:cubicBezTo>
                      <a:pt x="819" y="1506"/>
                      <a:pt x="839" y="1496"/>
                      <a:pt x="859" y="1496"/>
                    </a:cubicBezTo>
                    <a:cubicBezTo>
                      <a:pt x="1173" y="1415"/>
                      <a:pt x="1304" y="869"/>
                      <a:pt x="1173" y="334"/>
                    </a:cubicBezTo>
                    <a:cubicBezTo>
                      <a:pt x="1110" y="76"/>
                      <a:pt x="1028" y="1"/>
                      <a:pt x="926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4050612" y="-281989"/>
                <a:ext cx="47147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62" extrusionOk="0">
                    <a:moveTo>
                      <a:pt x="505" y="1"/>
                    </a:moveTo>
                    <a:cubicBezTo>
                      <a:pt x="482" y="1"/>
                      <a:pt x="458" y="4"/>
                      <a:pt x="436" y="9"/>
                    </a:cubicBezTo>
                    <a:cubicBezTo>
                      <a:pt x="122" y="81"/>
                      <a:pt x="1" y="707"/>
                      <a:pt x="112" y="1152"/>
                    </a:cubicBezTo>
                    <a:cubicBezTo>
                      <a:pt x="172" y="1393"/>
                      <a:pt x="268" y="1462"/>
                      <a:pt x="392" y="1462"/>
                    </a:cubicBezTo>
                    <a:cubicBezTo>
                      <a:pt x="498" y="1462"/>
                      <a:pt x="625" y="1412"/>
                      <a:pt x="769" y="1375"/>
                    </a:cubicBezTo>
                    <a:cubicBezTo>
                      <a:pt x="1082" y="1294"/>
                      <a:pt x="1366" y="1314"/>
                      <a:pt x="1254" y="869"/>
                    </a:cubicBezTo>
                    <a:cubicBezTo>
                      <a:pt x="1151" y="457"/>
                      <a:pt x="805" y="1"/>
                      <a:pt x="505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4056549" y="-281989"/>
                <a:ext cx="39451" cy="43972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274" extrusionOk="0">
                    <a:moveTo>
                      <a:pt x="333" y="1"/>
                    </a:moveTo>
                    <a:cubicBezTo>
                      <a:pt x="310" y="1"/>
                      <a:pt x="286" y="4"/>
                      <a:pt x="264" y="9"/>
                    </a:cubicBezTo>
                    <a:cubicBezTo>
                      <a:pt x="152" y="30"/>
                      <a:pt x="61" y="131"/>
                      <a:pt x="1" y="272"/>
                    </a:cubicBezTo>
                    <a:cubicBezTo>
                      <a:pt x="41" y="232"/>
                      <a:pt x="82" y="212"/>
                      <a:pt x="122" y="202"/>
                    </a:cubicBezTo>
                    <a:cubicBezTo>
                      <a:pt x="145" y="196"/>
                      <a:pt x="167" y="193"/>
                      <a:pt x="191" y="193"/>
                    </a:cubicBezTo>
                    <a:cubicBezTo>
                      <a:pt x="490" y="193"/>
                      <a:pt x="838" y="658"/>
                      <a:pt x="940" y="1071"/>
                    </a:cubicBezTo>
                    <a:cubicBezTo>
                      <a:pt x="961" y="1152"/>
                      <a:pt x="971" y="1222"/>
                      <a:pt x="971" y="1273"/>
                    </a:cubicBezTo>
                    <a:cubicBezTo>
                      <a:pt x="1082" y="1222"/>
                      <a:pt x="1143" y="1121"/>
                      <a:pt x="1082" y="869"/>
                    </a:cubicBezTo>
                    <a:cubicBezTo>
                      <a:pt x="979" y="457"/>
                      <a:pt x="633" y="1"/>
                      <a:pt x="33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2"/>
              <p:cNvSpPr/>
              <p:nvPr/>
            </p:nvSpPr>
            <p:spPr>
              <a:xfrm>
                <a:off x="4008055" y="-397442"/>
                <a:ext cx="60746" cy="42281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1225" extrusionOk="0">
                    <a:moveTo>
                      <a:pt x="807" y="1"/>
                    </a:moveTo>
                    <a:cubicBezTo>
                      <a:pt x="725" y="1"/>
                      <a:pt x="641" y="7"/>
                      <a:pt x="557" y="19"/>
                    </a:cubicBezTo>
                    <a:cubicBezTo>
                      <a:pt x="0" y="100"/>
                      <a:pt x="243" y="333"/>
                      <a:pt x="283" y="666"/>
                    </a:cubicBezTo>
                    <a:cubicBezTo>
                      <a:pt x="329" y="953"/>
                      <a:pt x="198" y="1225"/>
                      <a:pt x="565" y="1225"/>
                    </a:cubicBezTo>
                    <a:cubicBezTo>
                      <a:pt x="611" y="1225"/>
                      <a:pt x="665" y="1221"/>
                      <a:pt x="728" y="1212"/>
                    </a:cubicBezTo>
                    <a:cubicBezTo>
                      <a:pt x="1284" y="1131"/>
                      <a:pt x="1759" y="797"/>
                      <a:pt x="1719" y="464"/>
                    </a:cubicBezTo>
                    <a:cubicBezTo>
                      <a:pt x="1676" y="188"/>
                      <a:pt x="1275" y="1"/>
                      <a:pt x="807" y="1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2"/>
              <p:cNvSpPr/>
              <p:nvPr/>
            </p:nvSpPr>
            <p:spPr>
              <a:xfrm>
                <a:off x="3966879" y="-393611"/>
                <a:ext cx="56915" cy="41901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214" extrusionOk="0">
                    <a:moveTo>
                      <a:pt x="1140" y="0"/>
                    </a:moveTo>
                    <a:cubicBezTo>
                      <a:pt x="1105" y="0"/>
                      <a:pt x="1066" y="3"/>
                      <a:pt x="1022" y="9"/>
                    </a:cubicBezTo>
                    <a:cubicBezTo>
                      <a:pt x="557" y="69"/>
                      <a:pt x="1" y="424"/>
                      <a:pt x="51" y="757"/>
                    </a:cubicBezTo>
                    <a:cubicBezTo>
                      <a:pt x="87" y="1039"/>
                      <a:pt x="567" y="1213"/>
                      <a:pt x="998" y="1213"/>
                    </a:cubicBezTo>
                    <a:cubicBezTo>
                      <a:pt x="1061" y="1213"/>
                      <a:pt x="1124" y="1209"/>
                      <a:pt x="1184" y="1202"/>
                    </a:cubicBezTo>
                    <a:cubicBezTo>
                      <a:pt x="1649" y="1141"/>
                      <a:pt x="1527" y="878"/>
                      <a:pt x="1476" y="555"/>
                    </a:cubicBezTo>
                    <a:cubicBezTo>
                      <a:pt x="1440" y="253"/>
                      <a:pt x="1478" y="0"/>
                      <a:pt x="1140" y="0"/>
                    </a:cubicBezTo>
                    <a:close/>
                  </a:path>
                </a:pathLst>
              </a:custGeom>
              <a:solidFill>
                <a:srgbClr val="EA6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2"/>
              <p:cNvSpPr/>
              <p:nvPr/>
            </p:nvSpPr>
            <p:spPr>
              <a:xfrm>
                <a:off x="4017478" y="-369554"/>
                <a:ext cx="57260" cy="54189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570" extrusionOk="0">
                    <a:moveTo>
                      <a:pt x="1186" y="0"/>
                    </a:moveTo>
                    <a:cubicBezTo>
                      <a:pt x="902" y="0"/>
                      <a:pt x="529" y="267"/>
                      <a:pt x="293" y="657"/>
                    </a:cubicBezTo>
                    <a:cubicBezTo>
                      <a:pt x="1" y="1131"/>
                      <a:pt x="253" y="1172"/>
                      <a:pt x="536" y="1354"/>
                    </a:cubicBezTo>
                    <a:cubicBezTo>
                      <a:pt x="695" y="1450"/>
                      <a:pt x="828" y="1569"/>
                      <a:pt x="966" y="1569"/>
                    </a:cubicBezTo>
                    <a:cubicBezTo>
                      <a:pt x="1075" y="1569"/>
                      <a:pt x="1186" y="1496"/>
                      <a:pt x="1315" y="1283"/>
                    </a:cubicBezTo>
                    <a:cubicBezTo>
                      <a:pt x="1618" y="808"/>
                      <a:pt x="1658" y="222"/>
                      <a:pt x="1375" y="50"/>
                    </a:cubicBezTo>
                    <a:cubicBezTo>
                      <a:pt x="1320" y="16"/>
                      <a:pt x="1256" y="0"/>
                      <a:pt x="1186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4048507" y="-369623"/>
                <a:ext cx="26231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573" extrusionOk="0">
                    <a:moveTo>
                      <a:pt x="283" y="1"/>
                    </a:moveTo>
                    <a:cubicBezTo>
                      <a:pt x="194" y="1"/>
                      <a:pt x="98" y="27"/>
                      <a:pt x="1" y="72"/>
                    </a:cubicBezTo>
                    <a:cubicBezTo>
                      <a:pt x="82" y="72"/>
                      <a:pt x="163" y="82"/>
                      <a:pt x="234" y="122"/>
                    </a:cubicBezTo>
                    <a:cubicBezTo>
                      <a:pt x="517" y="295"/>
                      <a:pt x="476" y="881"/>
                      <a:pt x="173" y="1366"/>
                    </a:cubicBezTo>
                    <a:cubicBezTo>
                      <a:pt x="122" y="1457"/>
                      <a:pt x="62" y="1517"/>
                      <a:pt x="11" y="1568"/>
                    </a:cubicBezTo>
                    <a:cubicBezTo>
                      <a:pt x="28" y="1571"/>
                      <a:pt x="45" y="1572"/>
                      <a:pt x="61" y="1572"/>
                    </a:cubicBezTo>
                    <a:cubicBezTo>
                      <a:pt x="174" y="1572"/>
                      <a:pt x="283" y="1506"/>
                      <a:pt x="416" y="1285"/>
                    </a:cubicBezTo>
                    <a:cubicBezTo>
                      <a:pt x="719" y="810"/>
                      <a:pt x="759" y="224"/>
                      <a:pt x="476" y="52"/>
                    </a:cubicBezTo>
                    <a:cubicBezTo>
                      <a:pt x="419" y="17"/>
                      <a:pt x="353" y="1"/>
                      <a:pt x="28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2"/>
              <p:cNvSpPr/>
              <p:nvPr/>
            </p:nvSpPr>
            <p:spPr>
              <a:xfrm>
                <a:off x="4002119" y="-332105"/>
                <a:ext cx="55155" cy="51634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6" extrusionOk="0">
                    <a:moveTo>
                      <a:pt x="617" y="0"/>
                    </a:moveTo>
                    <a:cubicBezTo>
                      <a:pt x="525" y="0"/>
                      <a:pt x="435" y="60"/>
                      <a:pt x="334" y="228"/>
                    </a:cubicBezTo>
                    <a:cubicBezTo>
                      <a:pt x="82" y="633"/>
                      <a:pt x="1" y="1280"/>
                      <a:pt x="284" y="1452"/>
                    </a:cubicBezTo>
                    <a:cubicBezTo>
                      <a:pt x="333" y="1482"/>
                      <a:pt x="390" y="1495"/>
                      <a:pt x="452" y="1495"/>
                    </a:cubicBezTo>
                    <a:cubicBezTo>
                      <a:pt x="745" y="1495"/>
                      <a:pt x="1146" y="1191"/>
                      <a:pt x="1355" y="865"/>
                    </a:cubicBezTo>
                    <a:cubicBezTo>
                      <a:pt x="1598" y="461"/>
                      <a:pt x="1325" y="390"/>
                      <a:pt x="1042" y="219"/>
                    </a:cubicBezTo>
                    <a:cubicBezTo>
                      <a:pt x="876" y="118"/>
                      <a:pt x="746" y="0"/>
                      <a:pt x="617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>
                <a:off x="4013992" y="-332002"/>
                <a:ext cx="43282" cy="5156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494" extrusionOk="0">
                    <a:moveTo>
                      <a:pt x="278" y="0"/>
                    </a:moveTo>
                    <a:cubicBezTo>
                      <a:pt x="214" y="0"/>
                      <a:pt x="149" y="29"/>
                      <a:pt x="81" y="104"/>
                    </a:cubicBezTo>
                    <a:cubicBezTo>
                      <a:pt x="152" y="144"/>
                      <a:pt x="233" y="205"/>
                      <a:pt x="334" y="266"/>
                    </a:cubicBezTo>
                    <a:cubicBezTo>
                      <a:pt x="617" y="438"/>
                      <a:pt x="890" y="499"/>
                      <a:pt x="637" y="903"/>
                    </a:cubicBezTo>
                    <a:cubicBezTo>
                      <a:pt x="495" y="1146"/>
                      <a:pt x="243" y="1368"/>
                      <a:pt x="1" y="1479"/>
                    </a:cubicBezTo>
                    <a:cubicBezTo>
                      <a:pt x="34" y="1489"/>
                      <a:pt x="69" y="1494"/>
                      <a:pt x="107" y="1494"/>
                    </a:cubicBezTo>
                    <a:cubicBezTo>
                      <a:pt x="400" y="1494"/>
                      <a:pt x="805" y="1194"/>
                      <a:pt x="1011" y="862"/>
                    </a:cubicBezTo>
                    <a:cubicBezTo>
                      <a:pt x="1254" y="458"/>
                      <a:pt x="981" y="387"/>
                      <a:pt x="698" y="216"/>
                    </a:cubicBezTo>
                    <a:cubicBezTo>
                      <a:pt x="536" y="115"/>
                      <a:pt x="407" y="0"/>
                      <a:pt x="278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4053063" y="-463987"/>
                <a:ext cx="47838" cy="5287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32" extrusionOk="0">
                    <a:moveTo>
                      <a:pt x="831" y="1"/>
                    </a:moveTo>
                    <a:cubicBezTo>
                      <a:pt x="524" y="1"/>
                      <a:pt x="197" y="434"/>
                      <a:pt x="102" y="956"/>
                    </a:cubicBezTo>
                    <a:cubicBezTo>
                      <a:pt x="1" y="1512"/>
                      <a:pt x="304" y="1360"/>
                      <a:pt x="627" y="1421"/>
                    </a:cubicBezTo>
                    <a:cubicBezTo>
                      <a:pt x="790" y="1452"/>
                      <a:pt x="930" y="1531"/>
                      <a:pt x="1042" y="1531"/>
                    </a:cubicBezTo>
                    <a:cubicBezTo>
                      <a:pt x="1152" y="1531"/>
                      <a:pt x="1234" y="1454"/>
                      <a:pt x="1284" y="1179"/>
                    </a:cubicBezTo>
                    <a:cubicBezTo>
                      <a:pt x="1385" y="623"/>
                      <a:pt x="1223" y="67"/>
                      <a:pt x="890" y="6"/>
                    </a:cubicBezTo>
                    <a:cubicBezTo>
                      <a:pt x="871" y="2"/>
                      <a:pt x="851" y="1"/>
                      <a:pt x="831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4071908" y="-463987"/>
                <a:ext cx="28993" cy="5294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4" extrusionOk="0">
                    <a:moveTo>
                      <a:pt x="287" y="1"/>
                    </a:moveTo>
                    <a:cubicBezTo>
                      <a:pt x="192" y="1"/>
                      <a:pt x="93" y="42"/>
                      <a:pt x="1" y="118"/>
                    </a:cubicBezTo>
                    <a:cubicBezTo>
                      <a:pt x="36" y="110"/>
                      <a:pt x="67" y="103"/>
                      <a:pt x="100" y="103"/>
                    </a:cubicBezTo>
                    <a:cubicBezTo>
                      <a:pt x="113" y="103"/>
                      <a:pt x="127" y="104"/>
                      <a:pt x="142" y="107"/>
                    </a:cubicBezTo>
                    <a:cubicBezTo>
                      <a:pt x="465" y="168"/>
                      <a:pt x="637" y="734"/>
                      <a:pt x="536" y="1290"/>
                    </a:cubicBezTo>
                    <a:cubicBezTo>
                      <a:pt x="516" y="1391"/>
                      <a:pt x="486" y="1472"/>
                      <a:pt x="455" y="1533"/>
                    </a:cubicBezTo>
                    <a:cubicBezTo>
                      <a:pt x="463" y="1533"/>
                      <a:pt x="472" y="1534"/>
                      <a:pt x="480" y="1534"/>
                    </a:cubicBezTo>
                    <a:cubicBezTo>
                      <a:pt x="598" y="1534"/>
                      <a:pt x="681" y="1462"/>
                      <a:pt x="738" y="1179"/>
                    </a:cubicBezTo>
                    <a:cubicBezTo>
                      <a:pt x="839" y="623"/>
                      <a:pt x="677" y="67"/>
                      <a:pt x="344" y="6"/>
                    </a:cubicBezTo>
                    <a:cubicBezTo>
                      <a:pt x="325" y="3"/>
                      <a:pt x="306" y="1"/>
                      <a:pt x="28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2"/>
              <p:cNvSpPr/>
              <p:nvPr/>
            </p:nvSpPr>
            <p:spPr>
              <a:xfrm>
                <a:off x="4048887" y="-417219"/>
                <a:ext cx="46768" cy="51669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497" extrusionOk="0">
                    <a:moveTo>
                      <a:pt x="378" y="1"/>
                    </a:moveTo>
                    <a:cubicBezTo>
                      <a:pt x="239" y="1"/>
                      <a:pt x="137" y="70"/>
                      <a:pt x="91" y="329"/>
                    </a:cubicBezTo>
                    <a:cubicBezTo>
                      <a:pt x="0" y="794"/>
                      <a:pt x="162" y="1431"/>
                      <a:pt x="486" y="1492"/>
                    </a:cubicBezTo>
                    <a:cubicBezTo>
                      <a:pt x="502" y="1495"/>
                      <a:pt x="520" y="1496"/>
                      <a:pt x="537" y="1496"/>
                    </a:cubicBezTo>
                    <a:cubicBezTo>
                      <a:pt x="847" y="1496"/>
                      <a:pt x="1187" y="992"/>
                      <a:pt x="1274" y="551"/>
                    </a:cubicBezTo>
                    <a:cubicBezTo>
                      <a:pt x="1355" y="86"/>
                      <a:pt x="1072" y="127"/>
                      <a:pt x="748" y="66"/>
                    </a:cubicBezTo>
                    <a:cubicBezTo>
                      <a:pt x="609" y="40"/>
                      <a:pt x="483" y="1"/>
                      <a:pt x="378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4055168" y="-417081"/>
                <a:ext cx="40486" cy="5135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88" extrusionOk="0">
                    <a:moveTo>
                      <a:pt x="200" y="0"/>
                    </a:moveTo>
                    <a:cubicBezTo>
                      <a:pt x="120" y="0"/>
                      <a:pt x="53" y="23"/>
                      <a:pt x="0" y="93"/>
                    </a:cubicBezTo>
                    <a:cubicBezTo>
                      <a:pt x="91" y="93"/>
                      <a:pt x="202" y="133"/>
                      <a:pt x="324" y="153"/>
                    </a:cubicBezTo>
                    <a:cubicBezTo>
                      <a:pt x="647" y="214"/>
                      <a:pt x="930" y="174"/>
                      <a:pt x="849" y="639"/>
                    </a:cubicBezTo>
                    <a:cubicBezTo>
                      <a:pt x="789" y="962"/>
                      <a:pt x="587" y="1326"/>
                      <a:pt x="354" y="1488"/>
                    </a:cubicBezTo>
                    <a:cubicBezTo>
                      <a:pt x="667" y="1488"/>
                      <a:pt x="1011" y="992"/>
                      <a:pt x="1092" y="547"/>
                    </a:cubicBezTo>
                    <a:cubicBezTo>
                      <a:pt x="1173" y="82"/>
                      <a:pt x="890" y="123"/>
                      <a:pt x="566" y="62"/>
                    </a:cubicBezTo>
                    <a:cubicBezTo>
                      <a:pt x="429" y="39"/>
                      <a:pt x="304" y="0"/>
                      <a:pt x="200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4153191" y="-593694"/>
                <a:ext cx="60746" cy="52428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1519" extrusionOk="0">
                    <a:moveTo>
                      <a:pt x="764" y="1"/>
                    </a:moveTo>
                    <a:cubicBezTo>
                      <a:pt x="686" y="1"/>
                      <a:pt x="593" y="59"/>
                      <a:pt x="465" y="216"/>
                    </a:cubicBezTo>
                    <a:cubicBezTo>
                      <a:pt x="112" y="661"/>
                      <a:pt x="0" y="1237"/>
                      <a:pt x="253" y="1439"/>
                    </a:cubicBezTo>
                    <a:cubicBezTo>
                      <a:pt x="321" y="1493"/>
                      <a:pt x="406" y="1519"/>
                      <a:pt x="501" y="1519"/>
                    </a:cubicBezTo>
                    <a:cubicBezTo>
                      <a:pt x="778" y="1519"/>
                      <a:pt x="1142" y="1305"/>
                      <a:pt x="1406" y="974"/>
                    </a:cubicBezTo>
                    <a:cubicBezTo>
                      <a:pt x="1759" y="540"/>
                      <a:pt x="1416" y="529"/>
                      <a:pt x="1163" y="317"/>
                    </a:cubicBezTo>
                    <a:cubicBezTo>
                      <a:pt x="995" y="182"/>
                      <a:pt x="902" y="1"/>
                      <a:pt x="764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4165762" y="-593625"/>
                <a:ext cx="47838" cy="5229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15" extrusionOk="0">
                    <a:moveTo>
                      <a:pt x="388" y="1"/>
                    </a:moveTo>
                    <a:cubicBezTo>
                      <a:pt x="347" y="1"/>
                      <a:pt x="303" y="16"/>
                      <a:pt x="253" y="53"/>
                    </a:cubicBezTo>
                    <a:cubicBezTo>
                      <a:pt x="334" y="113"/>
                      <a:pt x="415" y="224"/>
                      <a:pt x="526" y="315"/>
                    </a:cubicBezTo>
                    <a:cubicBezTo>
                      <a:pt x="789" y="527"/>
                      <a:pt x="1122" y="538"/>
                      <a:pt x="769" y="972"/>
                    </a:cubicBezTo>
                    <a:cubicBezTo>
                      <a:pt x="547" y="1245"/>
                      <a:pt x="253" y="1448"/>
                      <a:pt x="1" y="1498"/>
                    </a:cubicBezTo>
                    <a:cubicBezTo>
                      <a:pt x="40" y="1509"/>
                      <a:pt x="82" y="1514"/>
                      <a:pt x="126" y="1514"/>
                    </a:cubicBezTo>
                    <a:cubicBezTo>
                      <a:pt x="404" y="1514"/>
                      <a:pt x="770" y="1303"/>
                      <a:pt x="1032" y="972"/>
                    </a:cubicBezTo>
                    <a:cubicBezTo>
                      <a:pt x="1385" y="538"/>
                      <a:pt x="1042" y="527"/>
                      <a:pt x="789" y="315"/>
                    </a:cubicBezTo>
                    <a:cubicBezTo>
                      <a:pt x="625" y="182"/>
                      <a:pt x="527" y="1"/>
                      <a:pt x="38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2"/>
              <p:cNvSpPr/>
              <p:nvPr/>
            </p:nvSpPr>
            <p:spPr>
              <a:xfrm>
                <a:off x="4175177" y="-623964"/>
                <a:ext cx="58296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66" extrusionOk="0">
                    <a:moveTo>
                      <a:pt x="1202" y="1"/>
                    </a:moveTo>
                    <a:cubicBezTo>
                      <a:pt x="915" y="1"/>
                      <a:pt x="518" y="238"/>
                      <a:pt x="293" y="517"/>
                    </a:cubicBezTo>
                    <a:cubicBezTo>
                      <a:pt x="1" y="891"/>
                      <a:pt x="263" y="982"/>
                      <a:pt x="526" y="1194"/>
                    </a:cubicBezTo>
                    <a:cubicBezTo>
                      <a:pt x="683" y="1326"/>
                      <a:pt x="804" y="1465"/>
                      <a:pt x="944" y="1465"/>
                    </a:cubicBezTo>
                    <a:cubicBezTo>
                      <a:pt x="1030" y="1465"/>
                      <a:pt x="1122" y="1413"/>
                      <a:pt x="1234" y="1275"/>
                    </a:cubicBezTo>
                    <a:cubicBezTo>
                      <a:pt x="1527" y="911"/>
                      <a:pt x="1688" y="274"/>
                      <a:pt x="1425" y="72"/>
                    </a:cubicBezTo>
                    <a:cubicBezTo>
                      <a:pt x="1367" y="23"/>
                      <a:pt x="1290" y="1"/>
                      <a:pt x="1202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2"/>
              <p:cNvSpPr/>
              <p:nvPr/>
            </p:nvSpPr>
            <p:spPr>
              <a:xfrm>
                <a:off x="4202072" y="-623964"/>
                <a:ext cx="31064" cy="50634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467" extrusionOk="0">
                    <a:moveTo>
                      <a:pt x="417" y="1"/>
                    </a:moveTo>
                    <a:cubicBezTo>
                      <a:pt x="359" y="1"/>
                      <a:pt x="297" y="11"/>
                      <a:pt x="232" y="32"/>
                    </a:cubicBezTo>
                    <a:cubicBezTo>
                      <a:pt x="263" y="42"/>
                      <a:pt x="293" y="52"/>
                      <a:pt x="323" y="83"/>
                    </a:cubicBezTo>
                    <a:cubicBezTo>
                      <a:pt x="586" y="285"/>
                      <a:pt x="425" y="921"/>
                      <a:pt x="131" y="1285"/>
                    </a:cubicBezTo>
                    <a:cubicBezTo>
                      <a:pt x="81" y="1336"/>
                      <a:pt x="40" y="1386"/>
                      <a:pt x="0" y="1417"/>
                    </a:cubicBezTo>
                    <a:cubicBezTo>
                      <a:pt x="49" y="1447"/>
                      <a:pt x="99" y="1466"/>
                      <a:pt x="151" y="1466"/>
                    </a:cubicBezTo>
                    <a:cubicBezTo>
                      <a:pt x="237" y="1466"/>
                      <a:pt x="331" y="1414"/>
                      <a:pt x="445" y="1275"/>
                    </a:cubicBezTo>
                    <a:cubicBezTo>
                      <a:pt x="738" y="911"/>
                      <a:pt x="899" y="274"/>
                      <a:pt x="636" y="72"/>
                    </a:cubicBezTo>
                    <a:cubicBezTo>
                      <a:pt x="576" y="24"/>
                      <a:pt x="501" y="1"/>
                      <a:pt x="417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2"/>
              <p:cNvSpPr/>
              <p:nvPr/>
            </p:nvSpPr>
            <p:spPr>
              <a:xfrm>
                <a:off x="4062485" y="-565012"/>
                <a:ext cx="57951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206" extrusionOk="0">
                    <a:moveTo>
                      <a:pt x="1128" y="0"/>
                    </a:moveTo>
                    <a:cubicBezTo>
                      <a:pt x="1110" y="0"/>
                      <a:pt x="1091" y="1"/>
                      <a:pt x="1072" y="2"/>
                    </a:cubicBezTo>
                    <a:cubicBezTo>
                      <a:pt x="506" y="22"/>
                      <a:pt x="0" y="315"/>
                      <a:pt x="11" y="639"/>
                    </a:cubicBezTo>
                    <a:cubicBezTo>
                      <a:pt x="20" y="959"/>
                      <a:pt x="507" y="1206"/>
                      <a:pt x="1049" y="1206"/>
                    </a:cubicBezTo>
                    <a:cubicBezTo>
                      <a:pt x="1070" y="1206"/>
                      <a:pt x="1091" y="1206"/>
                      <a:pt x="1112" y="1205"/>
                    </a:cubicBezTo>
                    <a:cubicBezTo>
                      <a:pt x="1678" y="1185"/>
                      <a:pt x="1466" y="922"/>
                      <a:pt x="1456" y="588"/>
                    </a:cubicBezTo>
                    <a:cubicBezTo>
                      <a:pt x="1436" y="266"/>
                      <a:pt x="1624" y="0"/>
                      <a:pt x="1128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2"/>
              <p:cNvSpPr/>
              <p:nvPr/>
            </p:nvSpPr>
            <p:spPr>
              <a:xfrm>
                <a:off x="4063183" y="-564598"/>
                <a:ext cx="56915" cy="4124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195" extrusionOk="0">
                    <a:moveTo>
                      <a:pt x="1244" y="0"/>
                    </a:moveTo>
                    <a:cubicBezTo>
                      <a:pt x="1244" y="91"/>
                      <a:pt x="1224" y="212"/>
                      <a:pt x="1224" y="344"/>
                    </a:cubicBezTo>
                    <a:cubicBezTo>
                      <a:pt x="1234" y="677"/>
                      <a:pt x="1457" y="940"/>
                      <a:pt x="890" y="960"/>
                    </a:cubicBezTo>
                    <a:cubicBezTo>
                      <a:pt x="872" y="960"/>
                      <a:pt x="855" y="961"/>
                      <a:pt x="837" y="961"/>
                    </a:cubicBezTo>
                    <a:cubicBezTo>
                      <a:pt x="512" y="961"/>
                      <a:pt x="202" y="872"/>
                      <a:pt x="1" y="738"/>
                    </a:cubicBezTo>
                    <a:lnTo>
                      <a:pt x="1" y="738"/>
                    </a:lnTo>
                    <a:cubicBezTo>
                      <a:pt x="97" y="998"/>
                      <a:pt x="534" y="1194"/>
                      <a:pt x="1012" y="1194"/>
                    </a:cubicBezTo>
                    <a:cubicBezTo>
                      <a:pt x="1035" y="1194"/>
                      <a:pt x="1059" y="1194"/>
                      <a:pt x="1082" y="1193"/>
                    </a:cubicBezTo>
                    <a:cubicBezTo>
                      <a:pt x="1648" y="1173"/>
                      <a:pt x="1436" y="910"/>
                      <a:pt x="1426" y="576"/>
                    </a:cubicBezTo>
                    <a:cubicBezTo>
                      <a:pt x="1416" y="293"/>
                      <a:pt x="1547" y="50"/>
                      <a:pt x="1244" y="0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4108528" y="-566048"/>
                <a:ext cx="5446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206" extrusionOk="0">
                    <a:moveTo>
                      <a:pt x="530" y="0"/>
                    </a:moveTo>
                    <a:cubicBezTo>
                      <a:pt x="512" y="0"/>
                      <a:pt x="494" y="1"/>
                      <a:pt x="476" y="2"/>
                    </a:cubicBezTo>
                    <a:cubicBezTo>
                      <a:pt x="0" y="22"/>
                      <a:pt x="102" y="285"/>
                      <a:pt x="122" y="618"/>
                    </a:cubicBezTo>
                    <a:cubicBezTo>
                      <a:pt x="132" y="940"/>
                      <a:pt x="57" y="1205"/>
                      <a:pt x="478" y="1205"/>
                    </a:cubicBezTo>
                    <a:cubicBezTo>
                      <a:pt x="494" y="1205"/>
                      <a:pt x="509" y="1205"/>
                      <a:pt x="526" y="1204"/>
                    </a:cubicBezTo>
                    <a:cubicBezTo>
                      <a:pt x="991" y="1184"/>
                      <a:pt x="1577" y="891"/>
                      <a:pt x="1557" y="557"/>
                    </a:cubicBezTo>
                    <a:cubicBezTo>
                      <a:pt x="1548" y="246"/>
                      <a:pt x="995" y="0"/>
                      <a:pt x="530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4112747" y="-558351"/>
                <a:ext cx="49909" cy="3389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982" extrusionOk="0">
                    <a:moveTo>
                      <a:pt x="1193" y="1"/>
                    </a:moveTo>
                    <a:lnTo>
                      <a:pt x="1193" y="1"/>
                    </a:lnTo>
                    <a:cubicBezTo>
                      <a:pt x="1203" y="31"/>
                      <a:pt x="1213" y="62"/>
                      <a:pt x="1213" y="92"/>
                    </a:cubicBezTo>
                    <a:cubicBezTo>
                      <a:pt x="1223" y="426"/>
                      <a:pt x="647" y="718"/>
                      <a:pt x="172" y="739"/>
                    </a:cubicBezTo>
                    <a:cubicBezTo>
                      <a:pt x="101" y="739"/>
                      <a:pt x="41" y="739"/>
                      <a:pt x="0" y="729"/>
                    </a:cubicBezTo>
                    <a:lnTo>
                      <a:pt x="0" y="729"/>
                    </a:lnTo>
                    <a:cubicBezTo>
                      <a:pt x="20" y="883"/>
                      <a:pt x="84" y="982"/>
                      <a:pt x="352" y="982"/>
                    </a:cubicBezTo>
                    <a:cubicBezTo>
                      <a:pt x="366" y="982"/>
                      <a:pt x="380" y="982"/>
                      <a:pt x="394" y="981"/>
                    </a:cubicBezTo>
                    <a:cubicBezTo>
                      <a:pt x="859" y="961"/>
                      <a:pt x="1445" y="668"/>
                      <a:pt x="1425" y="334"/>
                    </a:cubicBezTo>
                    <a:cubicBezTo>
                      <a:pt x="1425" y="213"/>
                      <a:pt x="1335" y="92"/>
                      <a:pt x="1193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008055" y="-504887"/>
                <a:ext cx="54120" cy="5374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557" extrusionOk="0">
                    <a:moveTo>
                      <a:pt x="516" y="0"/>
                    </a:moveTo>
                    <a:cubicBezTo>
                      <a:pt x="429" y="0"/>
                      <a:pt x="344" y="71"/>
                      <a:pt x="243" y="281"/>
                    </a:cubicBezTo>
                    <a:cubicBezTo>
                      <a:pt x="0" y="797"/>
                      <a:pt x="11" y="1373"/>
                      <a:pt x="314" y="1525"/>
                    </a:cubicBezTo>
                    <a:cubicBezTo>
                      <a:pt x="360" y="1546"/>
                      <a:pt x="409" y="1556"/>
                      <a:pt x="461" y="1556"/>
                    </a:cubicBezTo>
                    <a:cubicBezTo>
                      <a:pt x="752" y="1556"/>
                      <a:pt x="1119" y="1236"/>
                      <a:pt x="1325" y="807"/>
                    </a:cubicBezTo>
                    <a:cubicBezTo>
                      <a:pt x="1567" y="292"/>
                      <a:pt x="1244" y="362"/>
                      <a:pt x="941" y="221"/>
                    </a:cubicBezTo>
                    <a:cubicBezTo>
                      <a:pt x="764" y="138"/>
                      <a:pt x="638" y="0"/>
                      <a:pt x="516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017478" y="-504922"/>
                <a:ext cx="44697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58" extrusionOk="0">
                    <a:moveTo>
                      <a:pt x="250" y="1"/>
                    </a:moveTo>
                    <a:cubicBezTo>
                      <a:pt x="214" y="1"/>
                      <a:pt x="179" y="12"/>
                      <a:pt x="142" y="40"/>
                    </a:cubicBezTo>
                    <a:cubicBezTo>
                      <a:pt x="212" y="80"/>
                      <a:pt x="284" y="131"/>
                      <a:pt x="374" y="181"/>
                    </a:cubicBezTo>
                    <a:cubicBezTo>
                      <a:pt x="677" y="323"/>
                      <a:pt x="1001" y="252"/>
                      <a:pt x="758" y="767"/>
                    </a:cubicBezTo>
                    <a:cubicBezTo>
                      <a:pt x="576" y="1142"/>
                      <a:pt x="273" y="1435"/>
                      <a:pt x="1" y="1495"/>
                    </a:cubicBezTo>
                    <a:cubicBezTo>
                      <a:pt x="21" y="1506"/>
                      <a:pt x="31" y="1515"/>
                      <a:pt x="41" y="1526"/>
                    </a:cubicBezTo>
                    <a:cubicBezTo>
                      <a:pt x="87" y="1547"/>
                      <a:pt x="136" y="1557"/>
                      <a:pt x="188" y="1557"/>
                    </a:cubicBezTo>
                    <a:cubicBezTo>
                      <a:pt x="479" y="1557"/>
                      <a:pt x="846" y="1237"/>
                      <a:pt x="1052" y="808"/>
                    </a:cubicBezTo>
                    <a:cubicBezTo>
                      <a:pt x="1294" y="293"/>
                      <a:pt x="971" y="363"/>
                      <a:pt x="668" y="222"/>
                    </a:cubicBezTo>
                    <a:cubicBezTo>
                      <a:pt x="495" y="136"/>
                      <a:pt x="372" y="1"/>
                      <a:pt x="250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20274" y="-543268"/>
                <a:ext cx="52014" cy="5184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502" extrusionOk="0">
                    <a:moveTo>
                      <a:pt x="1080" y="1"/>
                    </a:moveTo>
                    <a:cubicBezTo>
                      <a:pt x="780" y="1"/>
                      <a:pt x="387" y="359"/>
                      <a:pt x="212" y="726"/>
                    </a:cubicBezTo>
                    <a:cubicBezTo>
                      <a:pt x="0" y="1151"/>
                      <a:pt x="284" y="1191"/>
                      <a:pt x="587" y="1333"/>
                    </a:cubicBezTo>
                    <a:cubicBezTo>
                      <a:pt x="751" y="1409"/>
                      <a:pt x="886" y="1501"/>
                      <a:pt x="1007" y="1501"/>
                    </a:cubicBezTo>
                    <a:cubicBezTo>
                      <a:pt x="1110" y="1501"/>
                      <a:pt x="1202" y="1436"/>
                      <a:pt x="1294" y="1242"/>
                    </a:cubicBezTo>
                    <a:cubicBezTo>
                      <a:pt x="1497" y="817"/>
                      <a:pt x="1506" y="170"/>
                      <a:pt x="1213" y="29"/>
                    </a:cubicBezTo>
                    <a:cubicBezTo>
                      <a:pt x="1172" y="10"/>
                      <a:pt x="1127" y="1"/>
                      <a:pt x="1080" y="1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2"/>
              <p:cNvSpPr/>
              <p:nvPr/>
            </p:nvSpPr>
            <p:spPr>
              <a:xfrm>
                <a:off x="4048169" y="-543268"/>
                <a:ext cx="23781" cy="51911"/>
              </a:xfrm>
              <a:custGeom>
                <a:avLst/>
                <a:gdLst/>
                <a:ahLst/>
                <a:cxnLst/>
                <a:rect l="l" t="t" r="r" b="b"/>
                <a:pathLst>
                  <a:path w="689" h="1504" extrusionOk="0">
                    <a:moveTo>
                      <a:pt x="258" y="1"/>
                    </a:moveTo>
                    <a:cubicBezTo>
                      <a:pt x="177" y="1"/>
                      <a:pt x="89" y="25"/>
                      <a:pt x="1" y="69"/>
                    </a:cubicBezTo>
                    <a:cubicBezTo>
                      <a:pt x="41" y="79"/>
                      <a:pt x="82" y="79"/>
                      <a:pt x="122" y="99"/>
                    </a:cubicBezTo>
                    <a:cubicBezTo>
                      <a:pt x="416" y="241"/>
                      <a:pt x="405" y="898"/>
                      <a:pt x="203" y="1323"/>
                    </a:cubicBezTo>
                    <a:cubicBezTo>
                      <a:pt x="163" y="1393"/>
                      <a:pt x="133" y="1444"/>
                      <a:pt x="92" y="1485"/>
                    </a:cubicBezTo>
                    <a:cubicBezTo>
                      <a:pt x="126" y="1497"/>
                      <a:pt x="159" y="1503"/>
                      <a:pt x="190" y="1503"/>
                    </a:cubicBezTo>
                    <a:cubicBezTo>
                      <a:pt x="292" y="1503"/>
                      <a:pt x="384" y="1434"/>
                      <a:pt x="476" y="1242"/>
                    </a:cubicBezTo>
                    <a:cubicBezTo>
                      <a:pt x="679" y="817"/>
                      <a:pt x="688" y="170"/>
                      <a:pt x="395" y="29"/>
                    </a:cubicBezTo>
                    <a:cubicBezTo>
                      <a:pt x="353" y="10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FC9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0650051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4657635" y="1491650"/>
            <a:ext cx="3416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1069665" y="1491650"/>
            <a:ext cx="3416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87" name="Google Shape;987;p23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88" name="Google Shape;988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89" name="Google Shape;989;p23"/>
            <p:cNvSpPr/>
            <p:nvPr/>
          </p:nvSpPr>
          <p:spPr>
            <a:xfrm>
              <a:off x="0" y="4604100"/>
              <a:ext cx="11622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0" y="3181350"/>
              <a:ext cx="304800" cy="196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7245300" y="0"/>
              <a:ext cx="18987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992" name="Google Shape;992;p23"/>
          <p:cNvSpPr/>
          <p:nvPr/>
        </p:nvSpPr>
        <p:spPr>
          <a:xfrm rot="3254529" flipH="1">
            <a:off x="8492790" y="3352981"/>
            <a:ext cx="562666" cy="56266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993" name="Google Shape;993;p23"/>
          <p:cNvGrpSpPr/>
          <p:nvPr/>
        </p:nvGrpSpPr>
        <p:grpSpPr>
          <a:xfrm>
            <a:off x="8423998" y="4030550"/>
            <a:ext cx="1146900" cy="1146900"/>
            <a:chOff x="8423998" y="4030550"/>
            <a:chExt cx="1146900" cy="1146900"/>
          </a:xfrm>
        </p:grpSpPr>
        <p:sp>
          <p:nvSpPr>
            <p:cNvPr id="994" name="Google Shape;994;p23"/>
            <p:cNvSpPr/>
            <p:nvPr/>
          </p:nvSpPr>
          <p:spPr>
            <a:xfrm flipH="1">
              <a:off x="8423998" y="403055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995" name="Google Shape;995;p23"/>
            <p:cNvGrpSpPr/>
            <p:nvPr/>
          </p:nvGrpSpPr>
          <p:grpSpPr>
            <a:xfrm>
              <a:off x="8728254" y="4351304"/>
              <a:ext cx="538399" cy="505403"/>
              <a:chOff x="1372179" y="4944479"/>
              <a:chExt cx="538399" cy="505403"/>
            </a:xfrm>
          </p:grpSpPr>
          <p:sp>
            <p:nvSpPr>
              <p:cNvPr id="996" name="Google Shape;996;p23"/>
              <p:cNvSpPr/>
              <p:nvPr/>
            </p:nvSpPr>
            <p:spPr>
              <a:xfrm>
                <a:off x="1576335" y="5005364"/>
                <a:ext cx="121596" cy="65026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1884" extrusionOk="0">
                    <a:moveTo>
                      <a:pt x="1935" y="0"/>
                    </a:moveTo>
                    <a:cubicBezTo>
                      <a:pt x="1912" y="0"/>
                      <a:pt x="1900" y="1"/>
                      <a:pt x="1900" y="1"/>
                    </a:cubicBezTo>
                    <a:cubicBezTo>
                      <a:pt x="1900" y="1"/>
                      <a:pt x="1893" y="1"/>
                      <a:pt x="1881" y="1"/>
                    </a:cubicBezTo>
                    <a:cubicBezTo>
                      <a:pt x="1683" y="1"/>
                      <a:pt x="0" y="27"/>
                      <a:pt x="10" y="931"/>
                    </a:cubicBezTo>
                    <a:cubicBezTo>
                      <a:pt x="19" y="1862"/>
                      <a:pt x="831" y="1881"/>
                      <a:pt x="896" y="1881"/>
                    </a:cubicBezTo>
                    <a:cubicBezTo>
                      <a:pt x="898" y="1881"/>
                      <a:pt x="900" y="1881"/>
                      <a:pt x="900" y="1881"/>
                    </a:cubicBezTo>
                    <a:lnTo>
                      <a:pt x="2709" y="1881"/>
                    </a:lnTo>
                    <a:cubicBezTo>
                      <a:pt x="2709" y="1881"/>
                      <a:pt x="2731" y="1884"/>
                      <a:pt x="2769" y="1884"/>
                    </a:cubicBezTo>
                    <a:cubicBezTo>
                      <a:pt x="2958" y="1884"/>
                      <a:pt x="3523" y="1813"/>
                      <a:pt x="3497" y="971"/>
                    </a:cubicBezTo>
                    <a:cubicBezTo>
                      <a:pt x="3470" y="42"/>
                      <a:pt x="2168" y="0"/>
                      <a:pt x="1935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3"/>
              <p:cNvSpPr/>
              <p:nvPr/>
            </p:nvSpPr>
            <p:spPr>
              <a:xfrm>
                <a:off x="1578510" y="5010817"/>
                <a:ext cx="55051" cy="50426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461" extrusionOk="0">
                    <a:moveTo>
                      <a:pt x="1261" y="1"/>
                    </a:moveTo>
                    <a:cubicBezTo>
                      <a:pt x="951" y="1"/>
                      <a:pt x="75" y="163"/>
                      <a:pt x="38" y="793"/>
                    </a:cubicBezTo>
                    <a:cubicBezTo>
                      <a:pt x="1" y="1434"/>
                      <a:pt x="476" y="1460"/>
                      <a:pt x="584" y="1460"/>
                    </a:cubicBezTo>
                    <a:cubicBezTo>
                      <a:pt x="594" y="1460"/>
                      <a:pt x="600" y="1460"/>
                      <a:pt x="604" y="1460"/>
                    </a:cubicBezTo>
                    <a:cubicBezTo>
                      <a:pt x="655" y="1460"/>
                      <a:pt x="1230" y="1076"/>
                      <a:pt x="1412" y="833"/>
                    </a:cubicBezTo>
                    <a:cubicBezTo>
                      <a:pt x="1594" y="601"/>
                      <a:pt x="1332" y="4"/>
                      <a:pt x="1332" y="4"/>
                    </a:cubicBezTo>
                    <a:cubicBezTo>
                      <a:pt x="1314" y="2"/>
                      <a:pt x="1290" y="1"/>
                      <a:pt x="1261" y="1"/>
                    </a:cubicBezTo>
                    <a:close/>
                  </a:path>
                </a:pathLst>
              </a:custGeom>
              <a:solidFill>
                <a:srgbClr val="9C3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3"/>
              <p:cNvSpPr/>
              <p:nvPr/>
            </p:nvSpPr>
            <p:spPr>
              <a:xfrm>
                <a:off x="1639809" y="5010817"/>
                <a:ext cx="55397" cy="50426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461" extrusionOk="0">
                    <a:moveTo>
                      <a:pt x="334" y="1"/>
                    </a:moveTo>
                    <a:cubicBezTo>
                      <a:pt x="305" y="1"/>
                      <a:pt x="281" y="2"/>
                      <a:pt x="263" y="4"/>
                    </a:cubicBezTo>
                    <a:cubicBezTo>
                      <a:pt x="263" y="4"/>
                      <a:pt x="0" y="601"/>
                      <a:pt x="182" y="833"/>
                    </a:cubicBezTo>
                    <a:cubicBezTo>
                      <a:pt x="375" y="1076"/>
                      <a:pt x="941" y="1460"/>
                      <a:pt x="991" y="1460"/>
                    </a:cubicBezTo>
                    <a:cubicBezTo>
                      <a:pt x="995" y="1460"/>
                      <a:pt x="1003" y="1460"/>
                      <a:pt x="1013" y="1460"/>
                    </a:cubicBezTo>
                    <a:cubicBezTo>
                      <a:pt x="1130" y="1460"/>
                      <a:pt x="1605" y="1434"/>
                      <a:pt x="1567" y="793"/>
                    </a:cubicBezTo>
                    <a:cubicBezTo>
                      <a:pt x="1530" y="163"/>
                      <a:pt x="646" y="1"/>
                      <a:pt x="334" y="1"/>
                    </a:cubicBezTo>
                    <a:close/>
                  </a:path>
                </a:pathLst>
              </a:custGeom>
              <a:solidFill>
                <a:srgbClr val="9C3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3"/>
              <p:cNvSpPr/>
              <p:nvPr/>
            </p:nvSpPr>
            <p:spPr>
              <a:xfrm>
                <a:off x="1623414" y="4985138"/>
                <a:ext cx="28820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68" extrusionOk="0">
                    <a:moveTo>
                      <a:pt x="603" y="0"/>
                    </a:moveTo>
                    <a:cubicBezTo>
                      <a:pt x="502" y="0"/>
                      <a:pt x="405" y="21"/>
                      <a:pt x="405" y="21"/>
                    </a:cubicBezTo>
                    <a:cubicBezTo>
                      <a:pt x="405" y="21"/>
                      <a:pt x="350" y="11"/>
                      <a:pt x="281" y="11"/>
                    </a:cubicBezTo>
                    <a:cubicBezTo>
                      <a:pt x="163" y="11"/>
                      <a:pt x="1" y="39"/>
                      <a:pt x="1" y="193"/>
                    </a:cubicBezTo>
                    <a:cubicBezTo>
                      <a:pt x="10" y="445"/>
                      <a:pt x="233" y="334"/>
                      <a:pt x="233" y="385"/>
                    </a:cubicBezTo>
                    <a:cubicBezTo>
                      <a:pt x="233" y="445"/>
                      <a:pt x="243" y="638"/>
                      <a:pt x="243" y="638"/>
                    </a:cubicBezTo>
                    <a:lnTo>
                      <a:pt x="607" y="668"/>
                    </a:lnTo>
                    <a:lnTo>
                      <a:pt x="617" y="334"/>
                    </a:lnTo>
                    <a:cubicBezTo>
                      <a:pt x="617" y="334"/>
                      <a:pt x="819" y="324"/>
                      <a:pt x="829" y="132"/>
                    </a:cubicBezTo>
                    <a:cubicBezTo>
                      <a:pt x="835" y="26"/>
                      <a:pt x="716" y="0"/>
                      <a:pt x="603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3"/>
              <p:cNvSpPr/>
              <p:nvPr/>
            </p:nvSpPr>
            <p:spPr>
              <a:xfrm>
                <a:off x="1568293" y="5231437"/>
                <a:ext cx="153868" cy="49633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1438" extrusionOk="0">
                    <a:moveTo>
                      <a:pt x="3134" y="1"/>
                    </a:moveTo>
                    <a:cubicBezTo>
                      <a:pt x="3063" y="1"/>
                      <a:pt x="1052" y="133"/>
                      <a:pt x="1052" y="133"/>
                    </a:cubicBezTo>
                    <a:cubicBezTo>
                      <a:pt x="1052" y="133"/>
                      <a:pt x="21" y="638"/>
                      <a:pt x="10" y="870"/>
                    </a:cubicBezTo>
                    <a:cubicBezTo>
                      <a:pt x="1" y="881"/>
                      <a:pt x="1" y="901"/>
                      <a:pt x="10" y="921"/>
                    </a:cubicBezTo>
                    <a:cubicBezTo>
                      <a:pt x="402" y="1137"/>
                      <a:pt x="994" y="1437"/>
                      <a:pt x="1324" y="1437"/>
                    </a:cubicBezTo>
                    <a:cubicBezTo>
                      <a:pt x="1335" y="1437"/>
                      <a:pt x="1345" y="1437"/>
                      <a:pt x="1355" y="1436"/>
                    </a:cubicBezTo>
                    <a:cubicBezTo>
                      <a:pt x="1850" y="1416"/>
                      <a:pt x="3781" y="1346"/>
                      <a:pt x="3781" y="1346"/>
                    </a:cubicBezTo>
                    <a:lnTo>
                      <a:pt x="4458" y="800"/>
                    </a:lnTo>
                    <a:cubicBezTo>
                      <a:pt x="4074" y="396"/>
                      <a:pt x="3195" y="1"/>
                      <a:pt x="3134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3"/>
              <p:cNvSpPr/>
              <p:nvPr/>
            </p:nvSpPr>
            <p:spPr>
              <a:xfrm>
                <a:off x="1568639" y="5259014"/>
                <a:ext cx="162255" cy="130501"/>
              </a:xfrm>
              <a:custGeom>
                <a:avLst/>
                <a:gdLst/>
                <a:ahLst/>
                <a:cxnLst/>
                <a:rect l="l" t="t" r="r" b="b"/>
                <a:pathLst>
                  <a:path w="4701" h="3781" extrusionOk="0">
                    <a:moveTo>
                      <a:pt x="4448" y="1"/>
                    </a:moveTo>
                    <a:lnTo>
                      <a:pt x="3771" y="547"/>
                    </a:lnTo>
                    <a:cubicBezTo>
                      <a:pt x="3771" y="547"/>
                      <a:pt x="1840" y="617"/>
                      <a:pt x="1345" y="637"/>
                    </a:cubicBezTo>
                    <a:cubicBezTo>
                      <a:pt x="1335" y="638"/>
                      <a:pt x="1325" y="638"/>
                      <a:pt x="1314" y="638"/>
                    </a:cubicBezTo>
                    <a:cubicBezTo>
                      <a:pt x="984" y="638"/>
                      <a:pt x="392" y="338"/>
                      <a:pt x="0" y="122"/>
                    </a:cubicBezTo>
                    <a:lnTo>
                      <a:pt x="0" y="122"/>
                    </a:lnTo>
                    <a:cubicBezTo>
                      <a:pt x="0" y="527"/>
                      <a:pt x="243" y="2690"/>
                      <a:pt x="243" y="2690"/>
                    </a:cubicBezTo>
                    <a:cubicBezTo>
                      <a:pt x="243" y="2690"/>
                      <a:pt x="870" y="3701"/>
                      <a:pt x="1871" y="3771"/>
                    </a:cubicBezTo>
                    <a:cubicBezTo>
                      <a:pt x="1953" y="3777"/>
                      <a:pt x="2036" y="3781"/>
                      <a:pt x="2119" y="3781"/>
                    </a:cubicBezTo>
                    <a:cubicBezTo>
                      <a:pt x="3051" y="3781"/>
                      <a:pt x="3963" y="3397"/>
                      <a:pt x="3963" y="3397"/>
                    </a:cubicBezTo>
                    <a:cubicBezTo>
                      <a:pt x="3963" y="3397"/>
                      <a:pt x="4701" y="769"/>
                      <a:pt x="4630" y="304"/>
                    </a:cubicBezTo>
                    <a:cubicBezTo>
                      <a:pt x="4610" y="203"/>
                      <a:pt x="4549" y="102"/>
                      <a:pt x="4448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3"/>
              <p:cNvSpPr/>
              <p:nvPr/>
            </p:nvSpPr>
            <p:spPr>
              <a:xfrm>
                <a:off x="1556765" y="5063418"/>
                <a:ext cx="171678" cy="181549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5260" extrusionOk="0">
                    <a:moveTo>
                      <a:pt x="2636" y="1"/>
                    </a:moveTo>
                    <a:cubicBezTo>
                      <a:pt x="2080" y="1"/>
                      <a:pt x="1193" y="28"/>
                      <a:pt x="1002" y="199"/>
                    </a:cubicBezTo>
                    <a:cubicBezTo>
                      <a:pt x="1002" y="199"/>
                      <a:pt x="112" y="1139"/>
                      <a:pt x="51" y="1614"/>
                    </a:cubicBezTo>
                    <a:cubicBezTo>
                      <a:pt x="1" y="2090"/>
                      <a:pt x="668" y="4101"/>
                      <a:pt x="668" y="4101"/>
                    </a:cubicBezTo>
                    <a:cubicBezTo>
                      <a:pt x="668" y="4101"/>
                      <a:pt x="1133" y="4920"/>
                      <a:pt x="1598" y="5132"/>
                    </a:cubicBezTo>
                    <a:cubicBezTo>
                      <a:pt x="1746" y="5201"/>
                      <a:pt x="2022" y="5260"/>
                      <a:pt x="2343" y="5260"/>
                    </a:cubicBezTo>
                    <a:cubicBezTo>
                      <a:pt x="3007" y="5260"/>
                      <a:pt x="3868" y="5010"/>
                      <a:pt x="4216" y="4091"/>
                    </a:cubicBezTo>
                    <a:cubicBezTo>
                      <a:pt x="4721" y="2716"/>
                      <a:pt x="4742" y="2413"/>
                      <a:pt x="4742" y="2413"/>
                    </a:cubicBezTo>
                    <a:cubicBezTo>
                      <a:pt x="4742" y="2413"/>
                      <a:pt x="4974" y="1917"/>
                      <a:pt x="4388" y="978"/>
                    </a:cubicBezTo>
                    <a:cubicBezTo>
                      <a:pt x="3792" y="27"/>
                      <a:pt x="3094" y="7"/>
                      <a:pt x="3094" y="7"/>
                    </a:cubicBezTo>
                    <a:cubicBezTo>
                      <a:pt x="3094" y="7"/>
                      <a:pt x="2903" y="1"/>
                      <a:pt x="2636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3"/>
              <p:cNvSpPr/>
              <p:nvPr/>
            </p:nvSpPr>
            <p:spPr>
              <a:xfrm>
                <a:off x="1570399" y="5075843"/>
                <a:ext cx="140959" cy="154938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4489" extrusionOk="0">
                    <a:moveTo>
                      <a:pt x="2224" y="1"/>
                    </a:moveTo>
                    <a:lnTo>
                      <a:pt x="1011" y="21"/>
                    </a:lnTo>
                    <a:cubicBezTo>
                      <a:pt x="1011" y="21"/>
                      <a:pt x="0" y="860"/>
                      <a:pt x="0" y="1274"/>
                    </a:cubicBezTo>
                    <a:cubicBezTo>
                      <a:pt x="0" y="1699"/>
                      <a:pt x="425" y="3589"/>
                      <a:pt x="535" y="3741"/>
                    </a:cubicBezTo>
                    <a:cubicBezTo>
                      <a:pt x="647" y="3893"/>
                      <a:pt x="1162" y="4358"/>
                      <a:pt x="1516" y="4408"/>
                    </a:cubicBezTo>
                    <a:cubicBezTo>
                      <a:pt x="1880" y="4468"/>
                      <a:pt x="2355" y="4489"/>
                      <a:pt x="2416" y="4489"/>
                    </a:cubicBezTo>
                    <a:cubicBezTo>
                      <a:pt x="2467" y="4489"/>
                      <a:pt x="3073" y="4084"/>
                      <a:pt x="3305" y="3882"/>
                    </a:cubicBezTo>
                    <a:cubicBezTo>
                      <a:pt x="3538" y="3670"/>
                      <a:pt x="3972" y="3235"/>
                      <a:pt x="4023" y="2457"/>
                    </a:cubicBezTo>
                    <a:cubicBezTo>
                      <a:pt x="4084" y="1679"/>
                      <a:pt x="3912" y="1103"/>
                      <a:pt x="3912" y="1103"/>
                    </a:cubicBezTo>
                    <a:lnTo>
                      <a:pt x="3174" y="153"/>
                    </a:lnTo>
                    <a:lnTo>
                      <a:pt x="2224" y="1"/>
                    </a:lnTo>
                    <a:close/>
                  </a:path>
                </a:pathLst>
              </a:custGeom>
              <a:solidFill>
                <a:srgbClr val="93AF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3"/>
              <p:cNvSpPr/>
              <p:nvPr/>
            </p:nvSpPr>
            <p:spPr>
              <a:xfrm>
                <a:off x="1562012" y="5117503"/>
                <a:ext cx="157354" cy="7596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201" extrusionOk="0">
                    <a:moveTo>
                      <a:pt x="2384" y="0"/>
                    </a:moveTo>
                    <a:cubicBezTo>
                      <a:pt x="1522" y="0"/>
                      <a:pt x="589" y="146"/>
                      <a:pt x="1" y="664"/>
                    </a:cubicBezTo>
                    <a:lnTo>
                      <a:pt x="284" y="2180"/>
                    </a:lnTo>
                    <a:cubicBezTo>
                      <a:pt x="284" y="2180"/>
                      <a:pt x="1274" y="1584"/>
                      <a:pt x="2023" y="1584"/>
                    </a:cubicBezTo>
                    <a:cubicBezTo>
                      <a:pt x="2078" y="1584"/>
                      <a:pt x="2132" y="1587"/>
                      <a:pt x="2184" y="1594"/>
                    </a:cubicBezTo>
                    <a:cubicBezTo>
                      <a:pt x="2942" y="1685"/>
                      <a:pt x="4094" y="2201"/>
                      <a:pt x="4094" y="2201"/>
                    </a:cubicBezTo>
                    <a:lnTo>
                      <a:pt x="4559" y="1017"/>
                    </a:lnTo>
                    <a:lnTo>
                      <a:pt x="4478" y="239"/>
                    </a:lnTo>
                    <a:cubicBezTo>
                      <a:pt x="4478" y="239"/>
                      <a:pt x="3489" y="0"/>
                      <a:pt x="2384" y="0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3"/>
              <p:cNvSpPr/>
              <p:nvPr/>
            </p:nvSpPr>
            <p:spPr>
              <a:xfrm>
                <a:off x="1625519" y="5178767"/>
                <a:ext cx="24091" cy="2171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29" extrusionOk="0">
                    <a:moveTo>
                      <a:pt x="324" y="1"/>
                    </a:moveTo>
                    <a:cubicBezTo>
                      <a:pt x="151" y="1"/>
                      <a:pt x="0" y="213"/>
                      <a:pt x="0" y="213"/>
                    </a:cubicBezTo>
                    <a:cubicBezTo>
                      <a:pt x="0" y="213"/>
                      <a:pt x="20" y="628"/>
                      <a:pt x="322" y="628"/>
                    </a:cubicBezTo>
                    <a:cubicBezTo>
                      <a:pt x="329" y="628"/>
                      <a:pt x="337" y="628"/>
                      <a:pt x="344" y="628"/>
                    </a:cubicBezTo>
                    <a:cubicBezTo>
                      <a:pt x="667" y="607"/>
                      <a:pt x="697" y="253"/>
                      <a:pt x="697" y="253"/>
                    </a:cubicBezTo>
                    <a:cubicBezTo>
                      <a:pt x="697" y="253"/>
                      <a:pt x="495" y="1"/>
                      <a:pt x="324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/>
              <p:nvPr/>
            </p:nvSpPr>
            <p:spPr>
              <a:xfrm>
                <a:off x="1609090" y="5098830"/>
                <a:ext cx="20295" cy="1718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8" extrusionOk="0">
                    <a:moveTo>
                      <a:pt x="274" y="0"/>
                    </a:moveTo>
                    <a:cubicBezTo>
                      <a:pt x="219" y="0"/>
                      <a:pt x="163" y="28"/>
                      <a:pt x="112" y="103"/>
                    </a:cubicBezTo>
                    <a:cubicBezTo>
                      <a:pt x="112" y="103"/>
                      <a:pt x="1" y="497"/>
                      <a:pt x="243" y="497"/>
                    </a:cubicBezTo>
                    <a:cubicBezTo>
                      <a:pt x="496" y="497"/>
                      <a:pt x="587" y="285"/>
                      <a:pt x="547" y="214"/>
                    </a:cubicBezTo>
                    <a:cubicBezTo>
                      <a:pt x="526" y="158"/>
                      <a:pt x="404" y="0"/>
                      <a:pt x="274" y="0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3"/>
              <p:cNvSpPr/>
              <p:nvPr/>
            </p:nvSpPr>
            <p:spPr>
              <a:xfrm>
                <a:off x="1648541" y="5094481"/>
                <a:ext cx="19570" cy="2015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84" extrusionOk="0">
                    <a:moveTo>
                      <a:pt x="211" y="1"/>
                    </a:moveTo>
                    <a:cubicBezTo>
                      <a:pt x="73" y="1"/>
                      <a:pt x="21" y="188"/>
                      <a:pt x="21" y="188"/>
                    </a:cubicBezTo>
                    <a:cubicBezTo>
                      <a:pt x="21" y="188"/>
                      <a:pt x="0" y="583"/>
                      <a:pt x="223" y="583"/>
                    </a:cubicBezTo>
                    <a:cubicBezTo>
                      <a:pt x="455" y="583"/>
                      <a:pt x="495" y="532"/>
                      <a:pt x="526" y="381"/>
                    </a:cubicBezTo>
                    <a:cubicBezTo>
                      <a:pt x="566" y="229"/>
                      <a:pt x="475" y="87"/>
                      <a:pt x="283" y="17"/>
                    </a:cubicBezTo>
                    <a:cubicBezTo>
                      <a:pt x="257" y="6"/>
                      <a:pt x="233" y="1"/>
                      <a:pt x="211" y="1"/>
                    </a:cubicBezTo>
                    <a:close/>
                  </a:path>
                </a:pathLst>
              </a:custGeom>
              <a:solidFill>
                <a:srgbClr val="0071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3"/>
              <p:cNvSpPr/>
              <p:nvPr/>
            </p:nvSpPr>
            <p:spPr>
              <a:xfrm>
                <a:off x="1565843" y="5189950"/>
                <a:ext cx="23401" cy="2454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711" extrusionOk="0">
                    <a:moveTo>
                      <a:pt x="355" y="0"/>
                    </a:moveTo>
                    <a:cubicBezTo>
                      <a:pt x="355" y="0"/>
                      <a:pt x="0" y="142"/>
                      <a:pt x="122" y="506"/>
                    </a:cubicBezTo>
                    <a:cubicBezTo>
                      <a:pt x="173" y="665"/>
                      <a:pt x="282" y="710"/>
                      <a:pt x="389" y="710"/>
                    </a:cubicBezTo>
                    <a:cubicBezTo>
                      <a:pt x="534" y="710"/>
                      <a:pt x="678" y="627"/>
                      <a:pt x="678" y="627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/>
              <p:nvPr/>
            </p:nvSpPr>
            <p:spPr>
              <a:xfrm>
                <a:off x="1475034" y="5207760"/>
                <a:ext cx="103062" cy="105133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3046" extrusionOk="0">
                    <a:moveTo>
                      <a:pt x="25" y="2982"/>
                    </a:moveTo>
                    <a:cubicBezTo>
                      <a:pt x="11" y="2984"/>
                      <a:pt x="3" y="2997"/>
                      <a:pt x="3" y="3012"/>
                    </a:cubicBezTo>
                    <a:cubicBezTo>
                      <a:pt x="0" y="3025"/>
                      <a:pt x="1" y="3039"/>
                      <a:pt x="5" y="3039"/>
                    </a:cubicBezTo>
                    <a:cubicBezTo>
                      <a:pt x="9" y="3039"/>
                      <a:pt x="16" y="3025"/>
                      <a:pt x="25" y="2982"/>
                    </a:cubicBezTo>
                    <a:close/>
                    <a:moveTo>
                      <a:pt x="2801" y="1"/>
                    </a:moveTo>
                    <a:cubicBezTo>
                      <a:pt x="2678" y="1"/>
                      <a:pt x="2483" y="57"/>
                      <a:pt x="2187" y="273"/>
                    </a:cubicBezTo>
                    <a:cubicBezTo>
                      <a:pt x="1570" y="727"/>
                      <a:pt x="115" y="2062"/>
                      <a:pt x="64" y="2699"/>
                    </a:cubicBezTo>
                    <a:cubicBezTo>
                      <a:pt x="49" y="2846"/>
                      <a:pt x="36" y="2933"/>
                      <a:pt x="25" y="2982"/>
                    </a:cubicBezTo>
                    <a:lnTo>
                      <a:pt x="25" y="2982"/>
                    </a:lnTo>
                    <a:cubicBezTo>
                      <a:pt x="27" y="2981"/>
                      <a:pt x="28" y="2981"/>
                      <a:pt x="30" y="2981"/>
                    </a:cubicBezTo>
                    <a:cubicBezTo>
                      <a:pt x="44" y="2981"/>
                      <a:pt x="62" y="2990"/>
                      <a:pt x="84" y="3012"/>
                    </a:cubicBezTo>
                    <a:cubicBezTo>
                      <a:pt x="84" y="3012"/>
                      <a:pt x="135" y="3046"/>
                      <a:pt x="208" y="3046"/>
                    </a:cubicBezTo>
                    <a:cubicBezTo>
                      <a:pt x="295" y="3046"/>
                      <a:pt x="415" y="2998"/>
                      <a:pt x="519" y="2789"/>
                    </a:cubicBezTo>
                    <a:cubicBezTo>
                      <a:pt x="711" y="2416"/>
                      <a:pt x="2490" y="354"/>
                      <a:pt x="2986" y="71"/>
                    </a:cubicBezTo>
                    <a:cubicBezTo>
                      <a:pt x="2986" y="71"/>
                      <a:pt x="2938" y="1"/>
                      <a:pt x="2801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3"/>
              <p:cNvSpPr/>
              <p:nvPr/>
            </p:nvSpPr>
            <p:spPr>
              <a:xfrm>
                <a:off x="1420362" y="5302986"/>
                <a:ext cx="59331" cy="34826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009" extrusionOk="0">
                    <a:moveTo>
                      <a:pt x="1708" y="1"/>
                    </a:moveTo>
                    <a:cubicBezTo>
                      <a:pt x="1708" y="1"/>
                      <a:pt x="1" y="152"/>
                      <a:pt x="263" y="647"/>
                    </a:cubicBezTo>
                    <a:cubicBezTo>
                      <a:pt x="425" y="948"/>
                      <a:pt x="513" y="1009"/>
                      <a:pt x="557" y="1009"/>
                    </a:cubicBezTo>
                    <a:cubicBezTo>
                      <a:pt x="587" y="1009"/>
                      <a:pt x="597" y="981"/>
                      <a:pt x="597" y="981"/>
                    </a:cubicBezTo>
                    <a:cubicBezTo>
                      <a:pt x="597" y="981"/>
                      <a:pt x="850" y="486"/>
                      <a:pt x="1719" y="223"/>
                    </a:cubicBezTo>
                    <a:lnTo>
                      <a:pt x="1708" y="1"/>
                    </a:ln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3"/>
              <p:cNvSpPr/>
              <p:nvPr/>
            </p:nvSpPr>
            <p:spPr>
              <a:xfrm>
                <a:off x="1372179" y="5320693"/>
                <a:ext cx="73690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986" extrusionOk="0">
                    <a:moveTo>
                      <a:pt x="1714" y="0"/>
                    </a:moveTo>
                    <a:cubicBezTo>
                      <a:pt x="1300" y="0"/>
                      <a:pt x="224" y="781"/>
                      <a:pt x="224" y="781"/>
                    </a:cubicBezTo>
                    <a:cubicBezTo>
                      <a:pt x="224" y="781"/>
                      <a:pt x="1" y="862"/>
                      <a:pt x="103" y="943"/>
                    </a:cubicBezTo>
                    <a:cubicBezTo>
                      <a:pt x="139" y="975"/>
                      <a:pt x="166" y="985"/>
                      <a:pt x="185" y="985"/>
                    </a:cubicBezTo>
                    <a:cubicBezTo>
                      <a:pt x="213" y="985"/>
                      <a:pt x="224" y="963"/>
                      <a:pt x="224" y="963"/>
                    </a:cubicBezTo>
                    <a:cubicBezTo>
                      <a:pt x="456" y="781"/>
                      <a:pt x="1568" y="316"/>
                      <a:pt x="1770" y="236"/>
                    </a:cubicBezTo>
                    <a:cubicBezTo>
                      <a:pt x="1790" y="225"/>
                      <a:pt x="1801" y="215"/>
                      <a:pt x="1801" y="215"/>
                    </a:cubicBezTo>
                    <a:lnTo>
                      <a:pt x="1801" y="215"/>
                    </a:lnTo>
                    <a:lnTo>
                      <a:pt x="1790" y="225"/>
                    </a:lnTo>
                    <a:cubicBezTo>
                      <a:pt x="1790" y="225"/>
                      <a:pt x="2134" y="43"/>
                      <a:pt x="1750" y="3"/>
                    </a:cubicBezTo>
                    <a:cubicBezTo>
                      <a:pt x="1739" y="1"/>
                      <a:pt x="1727" y="0"/>
                      <a:pt x="1714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3"/>
              <p:cNvSpPr/>
              <p:nvPr/>
            </p:nvSpPr>
            <p:spPr>
              <a:xfrm>
                <a:off x="1693514" y="5189950"/>
                <a:ext cx="23091" cy="2454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11" extrusionOk="0">
                    <a:moveTo>
                      <a:pt x="324" y="0"/>
                    </a:moveTo>
                    <a:lnTo>
                      <a:pt x="1" y="627"/>
                    </a:lnTo>
                    <a:cubicBezTo>
                      <a:pt x="1" y="627"/>
                      <a:pt x="145" y="710"/>
                      <a:pt x="290" y="710"/>
                    </a:cubicBezTo>
                    <a:cubicBezTo>
                      <a:pt x="397" y="710"/>
                      <a:pt x="506" y="665"/>
                      <a:pt x="557" y="506"/>
                    </a:cubicBezTo>
                    <a:cubicBezTo>
                      <a:pt x="668" y="142"/>
                      <a:pt x="324" y="0"/>
                      <a:pt x="324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3"/>
              <p:cNvSpPr/>
              <p:nvPr/>
            </p:nvSpPr>
            <p:spPr>
              <a:xfrm>
                <a:off x="1704697" y="5207760"/>
                <a:ext cx="103062" cy="105133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3046" extrusionOk="0">
                    <a:moveTo>
                      <a:pt x="2956" y="2982"/>
                    </a:moveTo>
                    <a:lnTo>
                      <a:pt x="2956" y="2982"/>
                    </a:lnTo>
                    <a:cubicBezTo>
                      <a:pt x="2965" y="3025"/>
                      <a:pt x="2974" y="3039"/>
                      <a:pt x="2979" y="3039"/>
                    </a:cubicBezTo>
                    <a:cubicBezTo>
                      <a:pt x="2984" y="3039"/>
                      <a:pt x="2986" y="3025"/>
                      <a:pt x="2983" y="3012"/>
                    </a:cubicBezTo>
                    <a:cubicBezTo>
                      <a:pt x="2977" y="2996"/>
                      <a:pt x="2969" y="2984"/>
                      <a:pt x="2956" y="2982"/>
                    </a:cubicBezTo>
                    <a:close/>
                    <a:moveTo>
                      <a:pt x="183" y="1"/>
                    </a:moveTo>
                    <a:cubicBezTo>
                      <a:pt x="48" y="1"/>
                      <a:pt x="0" y="71"/>
                      <a:pt x="0" y="71"/>
                    </a:cubicBezTo>
                    <a:cubicBezTo>
                      <a:pt x="486" y="354"/>
                      <a:pt x="2275" y="2416"/>
                      <a:pt x="2467" y="2789"/>
                    </a:cubicBezTo>
                    <a:cubicBezTo>
                      <a:pt x="2571" y="2998"/>
                      <a:pt x="2691" y="3046"/>
                      <a:pt x="2778" y="3046"/>
                    </a:cubicBezTo>
                    <a:cubicBezTo>
                      <a:pt x="2851" y="3046"/>
                      <a:pt x="2902" y="3012"/>
                      <a:pt x="2902" y="3012"/>
                    </a:cubicBezTo>
                    <a:cubicBezTo>
                      <a:pt x="2924" y="2990"/>
                      <a:pt x="2940" y="2981"/>
                      <a:pt x="2952" y="2981"/>
                    </a:cubicBezTo>
                    <a:cubicBezTo>
                      <a:pt x="2954" y="2981"/>
                      <a:pt x="2955" y="2981"/>
                      <a:pt x="2956" y="2982"/>
                    </a:cubicBezTo>
                    <a:lnTo>
                      <a:pt x="2956" y="2982"/>
                    </a:lnTo>
                    <a:cubicBezTo>
                      <a:pt x="2945" y="2933"/>
                      <a:pt x="2933" y="2846"/>
                      <a:pt x="2922" y="2699"/>
                    </a:cubicBezTo>
                    <a:cubicBezTo>
                      <a:pt x="2871" y="2062"/>
                      <a:pt x="1416" y="727"/>
                      <a:pt x="789" y="273"/>
                    </a:cubicBezTo>
                    <a:cubicBezTo>
                      <a:pt x="497" y="57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3"/>
              <p:cNvSpPr/>
              <p:nvPr/>
            </p:nvSpPr>
            <p:spPr>
              <a:xfrm>
                <a:off x="1803065" y="5302986"/>
                <a:ext cx="59366" cy="34826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009" extrusionOk="0">
                    <a:moveTo>
                      <a:pt x="11" y="1"/>
                    </a:moveTo>
                    <a:lnTo>
                      <a:pt x="1" y="223"/>
                    </a:lnTo>
                    <a:cubicBezTo>
                      <a:pt x="870" y="486"/>
                      <a:pt x="1123" y="981"/>
                      <a:pt x="1123" y="981"/>
                    </a:cubicBezTo>
                    <a:cubicBezTo>
                      <a:pt x="1123" y="981"/>
                      <a:pt x="1133" y="1009"/>
                      <a:pt x="1163" y="1009"/>
                    </a:cubicBezTo>
                    <a:cubicBezTo>
                      <a:pt x="1206" y="1009"/>
                      <a:pt x="1291" y="948"/>
                      <a:pt x="1447" y="647"/>
                    </a:cubicBezTo>
                    <a:cubicBezTo>
                      <a:pt x="1719" y="15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3"/>
              <p:cNvSpPr/>
              <p:nvPr/>
            </p:nvSpPr>
            <p:spPr>
              <a:xfrm>
                <a:off x="1836924" y="5320693"/>
                <a:ext cx="73655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986" extrusionOk="0">
                    <a:moveTo>
                      <a:pt x="420" y="0"/>
                    </a:moveTo>
                    <a:cubicBezTo>
                      <a:pt x="408" y="0"/>
                      <a:pt x="396" y="1"/>
                      <a:pt x="385" y="3"/>
                    </a:cubicBezTo>
                    <a:cubicBezTo>
                      <a:pt x="1" y="43"/>
                      <a:pt x="345" y="225"/>
                      <a:pt x="345" y="225"/>
                    </a:cubicBezTo>
                    <a:lnTo>
                      <a:pt x="334" y="215"/>
                    </a:lnTo>
                    <a:lnTo>
                      <a:pt x="334" y="215"/>
                    </a:lnTo>
                    <a:cubicBezTo>
                      <a:pt x="334" y="215"/>
                      <a:pt x="345" y="225"/>
                      <a:pt x="365" y="236"/>
                    </a:cubicBezTo>
                    <a:cubicBezTo>
                      <a:pt x="567" y="316"/>
                      <a:pt x="1679" y="781"/>
                      <a:pt x="1911" y="963"/>
                    </a:cubicBezTo>
                    <a:cubicBezTo>
                      <a:pt x="1911" y="963"/>
                      <a:pt x="1918" y="985"/>
                      <a:pt x="1946" y="985"/>
                    </a:cubicBezTo>
                    <a:cubicBezTo>
                      <a:pt x="1964" y="985"/>
                      <a:pt x="1992" y="975"/>
                      <a:pt x="2032" y="943"/>
                    </a:cubicBezTo>
                    <a:cubicBezTo>
                      <a:pt x="2133" y="862"/>
                      <a:pt x="1911" y="781"/>
                      <a:pt x="1911" y="781"/>
                    </a:cubicBezTo>
                    <a:cubicBezTo>
                      <a:pt x="1911" y="781"/>
                      <a:pt x="825" y="0"/>
                      <a:pt x="420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3"/>
              <p:cNvSpPr/>
              <p:nvPr/>
            </p:nvSpPr>
            <p:spPr>
              <a:xfrm>
                <a:off x="1711324" y="5149395"/>
                <a:ext cx="16222" cy="22987"/>
              </a:xfrm>
              <a:custGeom>
                <a:avLst/>
                <a:gdLst/>
                <a:ahLst/>
                <a:cxnLst/>
                <a:rect l="l" t="t" r="r" b="b"/>
                <a:pathLst>
                  <a:path w="470" h="666" extrusionOk="0">
                    <a:moveTo>
                      <a:pt x="186" y="1"/>
                    </a:moveTo>
                    <a:cubicBezTo>
                      <a:pt x="165" y="1"/>
                      <a:pt x="152" y="3"/>
                      <a:pt x="152" y="3"/>
                    </a:cubicBezTo>
                    <a:lnTo>
                      <a:pt x="1" y="639"/>
                    </a:lnTo>
                    <a:cubicBezTo>
                      <a:pt x="1" y="639"/>
                      <a:pt x="41" y="666"/>
                      <a:pt x="98" y="666"/>
                    </a:cubicBezTo>
                    <a:cubicBezTo>
                      <a:pt x="177" y="666"/>
                      <a:pt x="288" y="614"/>
                      <a:pt x="365" y="367"/>
                    </a:cubicBezTo>
                    <a:cubicBezTo>
                      <a:pt x="470" y="34"/>
                      <a:pt x="269" y="1"/>
                      <a:pt x="186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3"/>
              <p:cNvSpPr/>
              <p:nvPr/>
            </p:nvSpPr>
            <p:spPr>
              <a:xfrm>
                <a:off x="1719020" y="5154883"/>
                <a:ext cx="92949" cy="26784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776" extrusionOk="0">
                    <a:moveTo>
                      <a:pt x="1290" y="1"/>
                    </a:moveTo>
                    <a:cubicBezTo>
                      <a:pt x="879" y="1"/>
                      <a:pt x="411" y="35"/>
                      <a:pt x="20" y="137"/>
                    </a:cubicBezTo>
                    <a:lnTo>
                      <a:pt x="0" y="390"/>
                    </a:lnTo>
                    <a:cubicBezTo>
                      <a:pt x="0" y="390"/>
                      <a:pt x="2305" y="693"/>
                      <a:pt x="2517" y="763"/>
                    </a:cubicBezTo>
                    <a:cubicBezTo>
                      <a:pt x="2538" y="772"/>
                      <a:pt x="2556" y="775"/>
                      <a:pt x="2570" y="775"/>
                    </a:cubicBezTo>
                    <a:cubicBezTo>
                      <a:pt x="2692" y="775"/>
                      <a:pt x="2534" y="485"/>
                      <a:pt x="2507" y="430"/>
                    </a:cubicBezTo>
                    <a:cubicBezTo>
                      <a:pt x="2476" y="379"/>
                      <a:pt x="2335" y="188"/>
                      <a:pt x="2325" y="107"/>
                    </a:cubicBezTo>
                    <a:cubicBezTo>
                      <a:pt x="2319" y="65"/>
                      <a:pt x="1858" y="1"/>
                      <a:pt x="1290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3"/>
              <p:cNvSpPr/>
              <p:nvPr/>
            </p:nvSpPr>
            <p:spPr>
              <a:xfrm>
                <a:off x="1795644" y="5121161"/>
                <a:ext cx="49322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558" extrusionOk="0">
                    <a:moveTo>
                      <a:pt x="1067" y="1"/>
                    </a:moveTo>
                    <a:cubicBezTo>
                      <a:pt x="899" y="1"/>
                      <a:pt x="447" y="1165"/>
                      <a:pt x="317" y="1165"/>
                    </a:cubicBezTo>
                    <a:cubicBezTo>
                      <a:pt x="196" y="1165"/>
                      <a:pt x="95" y="1235"/>
                      <a:pt x="95" y="1235"/>
                    </a:cubicBezTo>
                    <a:cubicBezTo>
                      <a:pt x="95" y="1235"/>
                      <a:pt x="0" y="1557"/>
                      <a:pt x="200" y="1557"/>
                    </a:cubicBezTo>
                    <a:cubicBezTo>
                      <a:pt x="226" y="1557"/>
                      <a:pt x="258" y="1551"/>
                      <a:pt x="297" y="1538"/>
                    </a:cubicBezTo>
                    <a:cubicBezTo>
                      <a:pt x="631" y="1437"/>
                      <a:pt x="1429" y="406"/>
                      <a:pt x="1429" y="406"/>
                    </a:cubicBezTo>
                    <a:cubicBezTo>
                      <a:pt x="1429" y="406"/>
                      <a:pt x="1237" y="53"/>
                      <a:pt x="1076" y="2"/>
                    </a:cubicBezTo>
                    <a:cubicBezTo>
                      <a:pt x="1073" y="1"/>
                      <a:pt x="1070" y="1"/>
                      <a:pt x="1067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3"/>
              <p:cNvSpPr/>
              <p:nvPr/>
            </p:nvSpPr>
            <p:spPr>
              <a:xfrm>
                <a:off x="1835888" y="5106216"/>
                <a:ext cx="57951" cy="24782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718" extrusionOk="0">
                    <a:moveTo>
                      <a:pt x="1605" y="0"/>
                    </a:moveTo>
                    <a:cubicBezTo>
                      <a:pt x="1529" y="0"/>
                      <a:pt x="201" y="354"/>
                      <a:pt x="101" y="385"/>
                    </a:cubicBezTo>
                    <a:cubicBezTo>
                      <a:pt x="0" y="414"/>
                      <a:pt x="31" y="576"/>
                      <a:pt x="31" y="576"/>
                    </a:cubicBezTo>
                    <a:lnTo>
                      <a:pt x="172" y="718"/>
                    </a:lnTo>
                    <a:cubicBezTo>
                      <a:pt x="172" y="718"/>
                      <a:pt x="162" y="546"/>
                      <a:pt x="180" y="546"/>
                    </a:cubicBezTo>
                    <a:cubicBezTo>
                      <a:pt x="181" y="546"/>
                      <a:pt x="182" y="546"/>
                      <a:pt x="182" y="546"/>
                    </a:cubicBezTo>
                    <a:cubicBezTo>
                      <a:pt x="213" y="546"/>
                      <a:pt x="557" y="506"/>
                      <a:pt x="557" y="506"/>
                    </a:cubicBezTo>
                    <a:cubicBezTo>
                      <a:pt x="557" y="506"/>
                      <a:pt x="1426" y="182"/>
                      <a:pt x="1557" y="111"/>
                    </a:cubicBezTo>
                    <a:cubicBezTo>
                      <a:pt x="1678" y="51"/>
                      <a:pt x="1648" y="0"/>
                      <a:pt x="1608" y="0"/>
                    </a:cubicBezTo>
                    <a:cubicBezTo>
                      <a:pt x="1607" y="0"/>
                      <a:pt x="1606" y="0"/>
                      <a:pt x="1605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3"/>
              <p:cNvSpPr/>
              <p:nvPr/>
            </p:nvSpPr>
            <p:spPr>
              <a:xfrm>
                <a:off x="1557076" y="5154952"/>
                <a:ext cx="16153" cy="23022"/>
              </a:xfrm>
              <a:custGeom>
                <a:avLst/>
                <a:gdLst/>
                <a:ahLst/>
                <a:cxnLst/>
                <a:rect l="l" t="t" r="r" b="b"/>
                <a:pathLst>
                  <a:path w="468" h="667" extrusionOk="0">
                    <a:moveTo>
                      <a:pt x="273" y="1"/>
                    </a:moveTo>
                    <a:cubicBezTo>
                      <a:pt x="186" y="1"/>
                      <a:pt x="1" y="37"/>
                      <a:pt x="103" y="367"/>
                    </a:cubicBezTo>
                    <a:cubicBezTo>
                      <a:pt x="179" y="615"/>
                      <a:pt x="290" y="666"/>
                      <a:pt x="370" y="666"/>
                    </a:cubicBezTo>
                    <a:cubicBezTo>
                      <a:pt x="426" y="666"/>
                      <a:pt x="467" y="640"/>
                      <a:pt x="467" y="640"/>
                    </a:cubicBezTo>
                    <a:lnTo>
                      <a:pt x="315" y="4"/>
                    </a:lnTo>
                    <a:cubicBezTo>
                      <a:pt x="315" y="4"/>
                      <a:pt x="298" y="1"/>
                      <a:pt x="273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3"/>
              <p:cNvSpPr/>
              <p:nvPr/>
            </p:nvSpPr>
            <p:spPr>
              <a:xfrm>
                <a:off x="1472445" y="5160301"/>
                <a:ext cx="93432" cy="26853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778" extrusionOk="0">
                    <a:moveTo>
                      <a:pt x="1408" y="0"/>
                    </a:moveTo>
                    <a:cubicBezTo>
                      <a:pt x="839" y="0"/>
                      <a:pt x="377" y="64"/>
                      <a:pt x="372" y="111"/>
                    </a:cubicBezTo>
                    <a:cubicBezTo>
                      <a:pt x="361" y="182"/>
                      <a:pt x="220" y="374"/>
                      <a:pt x="190" y="435"/>
                    </a:cubicBezTo>
                    <a:cubicBezTo>
                      <a:pt x="162" y="480"/>
                      <a:pt x="1" y="777"/>
                      <a:pt x="131" y="777"/>
                    </a:cubicBezTo>
                    <a:cubicBezTo>
                      <a:pt x="144" y="777"/>
                      <a:pt x="160" y="775"/>
                      <a:pt x="179" y="768"/>
                    </a:cubicBezTo>
                    <a:cubicBezTo>
                      <a:pt x="402" y="687"/>
                      <a:pt x="2706" y="384"/>
                      <a:pt x="2706" y="384"/>
                    </a:cubicBezTo>
                    <a:lnTo>
                      <a:pt x="2676" y="132"/>
                    </a:lnTo>
                    <a:cubicBezTo>
                      <a:pt x="2286" y="34"/>
                      <a:pt x="1819" y="0"/>
                      <a:pt x="1408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3"/>
              <p:cNvSpPr/>
              <p:nvPr/>
            </p:nvSpPr>
            <p:spPr>
              <a:xfrm>
                <a:off x="1439553" y="5126718"/>
                <a:ext cx="49667" cy="5370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556" extrusionOk="0">
                    <a:moveTo>
                      <a:pt x="374" y="1"/>
                    </a:moveTo>
                    <a:cubicBezTo>
                      <a:pt x="371" y="1"/>
                      <a:pt x="367" y="1"/>
                      <a:pt x="364" y="2"/>
                    </a:cubicBezTo>
                    <a:cubicBezTo>
                      <a:pt x="193" y="43"/>
                      <a:pt x="0" y="397"/>
                      <a:pt x="0" y="397"/>
                    </a:cubicBezTo>
                    <a:cubicBezTo>
                      <a:pt x="0" y="397"/>
                      <a:pt x="799" y="1428"/>
                      <a:pt x="1132" y="1539"/>
                    </a:cubicBezTo>
                    <a:cubicBezTo>
                      <a:pt x="1169" y="1550"/>
                      <a:pt x="1201" y="1555"/>
                      <a:pt x="1227" y="1555"/>
                    </a:cubicBezTo>
                    <a:cubicBezTo>
                      <a:pt x="1439" y="1555"/>
                      <a:pt x="1334" y="1236"/>
                      <a:pt x="1334" y="1236"/>
                    </a:cubicBezTo>
                    <a:cubicBezTo>
                      <a:pt x="1334" y="1236"/>
                      <a:pt x="1244" y="1155"/>
                      <a:pt x="1112" y="1155"/>
                    </a:cubicBezTo>
                    <a:cubicBezTo>
                      <a:pt x="984" y="1155"/>
                      <a:pt x="544" y="1"/>
                      <a:pt x="374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3"/>
              <p:cNvSpPr/>
              <p:nvPr/>
            </p:nvSpPr>
            <p:spPr>
              <a:xfrm>
                <a:off x="1390679" y="5111428"/>
                <a:ext cx="57951" cy="2516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729" extrusionOk="0">
                    <a:moveTo>
                      <a:pt x="82" y="1"/>
                    </a:moveTo>
                    <a:cubicBezTo>
                      <a:pt x="41" y="11"/>
                      <a:pt x="1" y="52"/>
                      <a:pt x="133" y="122"/>
                    </a:cubicBezTo>
                    <a:cubicBezTo>
                      <a:pt x="254" y="183"/>
                      <a:pt x="1123" y="506"/>
                      <a:pt x="1123" y="506"/>
                    </a:cubicBezTo>
                    <a:cubicBezTo>
                      <a:pt x="1123" y="506"/>
                      <a:pt x="1414" y="548"/>
                      <a:pt x="1483" y="548"/>
                    </a:cubicBezTo>
                    <a:cubicBezTo>
                      <a:pt x="1490" y="548"/>
                      <a:pt x="1495" y="547"/>
                      <a:pt x="1497" y="547"/>
                    </a:cubicBezTo>
                    <a:cubicBezTo>
                      <a:pt x="1528" y="547"/>
                      <a:pt x="1508" y="728"/>
                      <a:pt x="1508" y="728"/>
                    </a:cubicBezTo>
                    <a:lnTo>
                      <a:pt x="1649" y="577"/>
                    </a:lnTo>
                    <a:cubicBezTo>
                      <a:pt x="1649" y="577"/>
                      <a:pt x="1679" y="425"/>
                      <a:pt x="1578" y="395"/>
                    </a:cubicBezTo>
                    <a:cubicBezTo>
                      <a:pt x="1487" y="365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514312" y="5069769"/>
                <a:ext cx="76347" cy="35102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17" extrusionOk="0">
                    <a:moveTo>
                      <a:pt x="416" y="1"/>
                    </a:moveTo>
                    <a:cubicBezTo>
                      <a:pt x="403" y="1"/>
                      <a:pt x="392" y="2"/>
                      <a:pt x="381" y="5"/>
                    </a:cubicBezTo>
                    <a:cubicBezTo>
                      <a:pt x="381" y="5"/>
                      <a:pt x="367" y="4"/>
                      <a:pt x="344" y="4"/>
                    </a:cubicBezTo>
                    <a:cubicBezTo>
                      <a:pt x="246" y="4"/>
                      <a:pt x="0" y="18"/>
                      <a:pt x="98" y="156"/>
                    </a:cubicBezTo>
                    <a:cubicBezTo>
                      <a:pt x="212" y="317"/>
                      <a:pt x="925" y="1016"/>
                      <a:pt x="1505" y="1016"/>
                    </a:cubicBezTo>
                    <a:cubicBezTo>
                      <a:pt x="1546" y="1016"/>
                      <a:pt x="1586" y="1013"/>
                      <a:pt x="1625" y="1005"/>
                    </a:cubicBezTo>
                    <a:cubicBezTo>
                      <a:pt x="2211" y="895"/>
                      <a:pt x="1797" y="783"/>
                      <a:pt x="1797" y="783"/>
                    </a:cubicBezTo>
                    <a:cubicBezTo>
                      <a:pt x="1797" y="783"/>
                      <a:pt x="1674" y="495"/>
                      <a:pt x="1511" y="495"/>
                    </a:cubicBezTo>
                    <a:cubicBezTo>
                      <a:pt x="1498" y="495"/>
                      <a:pt x="1486" y="497"/>
                      <a:pt x="1473" y="500"/>
                    </a:cubicBezTo>
                    <a:cubicBezTo>
                      <a:pt x="1467" y="501"/>
                      <a:pt x="1460" y="502"/>
                      <a:pt x="1453" y="502"/>
                    </a:cubicBezTo>
                    <a:cubicBezTo>
                      <a:pt x="1353" y="502"/>
                      <a:pt x="1155" y="380"/>
                      <a:pt x="958" y="257"/>
                    </a:cubicBezTo>
                    <a:cubicBezTo>
                      <a:pt x="756" y="129"/>
                      <a:pt x="538" y="1"/>
                      <a:pt x="416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3"/>
              <p:cNvSpPr/>
              <p:nvPr/>
            </p:nvSpPr>
            <p:spPr>
              <a:xfrm>
                <a:off x="1515589" y="4996907"/>
                <a:ext cx="28855" cy="7759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2248" extrusionOk="0">
                    <a:moveTo>
                      <a:pt x="117" y="0"/>
                    </a:moveTo>
                    <a:cubicBezTo>
                      <a:pt x="81" y="0"/>
                      <a:pt x="43" y="4"/>
                      <a:pt x="1" y="14"/>
                    </a:cubicBezTo>
                    <a:cubicBezTo>
                      <a:pt x="1" y="14"/>
                      <a:pt x="61" y="1944"/>
                      <a:pt x="72" y="2025"/>
                    </a:cubicBezTo>
                    <a:cubicBezTo>
                      <a:pt x="82" y="2096"/>
                      <a:pt x="193" y="2247"/>
                      <a:pt x="193" y="2247"/>
                    </a:cubicBezTo>
                    <a:lnTo>
                      <a:pt x="264" y="2146"/>
                    </a:lnTo>
                    <a:cubicBezTo>
                      <a:pt x="264" y="2146"/>
                      <a:pt x="294" y="1964"/>
                      <a:pt x="344" y="1853"/>
                    </a:cubicBezTo>
                    <a:cubicBezTo>
                      <a:pt x="393" y="1747"/>
                      <a:pt x="835" y="0"/>
                      <a:pt x="117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3"/>
              <p:cNvSpPr/>
              <p:nvPr/>
            </p:nvSpPr>
            <p:spPr>
              <a:xfrm>
                <a:off x="1496054" y="4944479"/>
                <a:ext cx="26231" cy="54327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574" extrusionOk="0">
                    <a:moveTo>
                      <a:pt x="73" y="0"/>
                    </a:moveTo>
                    <a:cubicBezTo>
                      <a:pt x="63" y="0"/>
                      <a:pt x="52" y="11"/>
                      <a:pt x="41" y="37"/>
                    </a:cubicBezTo>
                    <a:cubicBezTo>
                      <a:pt x="1" y="168"/>
                      <a:pt x="234" y="906"/>
                      <a:pt x="335" y="1027"/>
                    </a:cubicBezTo>
                    <a:cubicBezTo>
                      <a:pt x="445" y="1149"/>
                      <a:pt x="648" y="1573"/>
                      <a:pt x="648" y="1573"/>
                    </a:cubicBezTo>
                    <a:lnTo>
                      <a:pt x="759" y="1573"/>
                    </a:lnTo>
                    <a:cubicBezTo>
                      <a:pt x="759" y="1573"/>
                      <a:pt x="597" y="865"/>
                      <a:pt x="486" y="805"/>
                    </a:cubicBezTo>
                    <a:cubicBezTo>
                      <a:pt x="375" y="744"/>
                      <a:pt x="142" y="138"/>
                      <a:pt x="142" y="138"/>
                    </a:cubicBezTo>
                    <a:cubicBezTo>
                      <a:pt x="142" y="138"/>
                      <a:pt x="111" y="0"/>
                      <a:pt x="73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3"/>
              <p:cNvSpPr/>
              <p:nvPr/>
            </p:nvSpPr>
            <p:spPr>
              <a:xfrm>
                <a:off x="1683436" y="5069769"/>
                <a:ext cx="76692" cy="35102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017" extrusionOk="0">
                    <a:moveTo>
                      <a:pt x="1803" y="1"/>
                    </a:moveTo>
                    <a:cubicBezTo>
                      <a:pt x="1675" y="1"/>
                      <a:pt x="1464" y="129"/>
                      <a:pt x="1254" y="257"/>
                    </a:cubicBezTo>
                    <a:cubicBezTo>
                      <a:pt x="1056" y="380"/>
                      <a:pt x="858" y="502"/>
                      <a:pt x="758" y="502"/>
                    </a:cubicBezTo>
                    <a:cubicBezTo>
                      <a:pt x="751" y="502"/>
                      <a:pt x="744" y="501"/>
                      <a:pt x="738" y="500"/>
                    </a:cubicBezTo>
                    <a:cubicBezTo>
                      <a:pt x="725" y="497"/>
                      <a:pt x="713" y="495"/>
                      <a:pt x="700" y="495"/>
                    </a:cubicBezTo>
                    <a:cubicBezTo>
                      <a:pt x="538" y="495"/>
                      <a:pt x="425" y="783"/>
                      <a:pt x="425" y="783"/>
                    </a:cubicBezTo>
                    <a:cubicBezTo>
                      <a:pt x="425" y="783"/>
                      <a:pt x="0" y="895"/>
                      <a:pt x="596" y="1005"/>
                    </a:cubicBezTo>
                    <a:cubicBezTo>
                      <a:pt x="635" y="1013"/>
                      <a:pt x="674" y="1016"/>
                      <a:pt x="714" y="1016"/>
                    </a:cubicBezTo>
                    <a:cubicBezTo>
                      <a:pt x="1286" y="1016"/>
                      <a:pt x="2000" y="317"/>
                      <a:pt x="2123" y="156"/>
                    </a:cubicBezTo>
                    <a:cubicBezTo>
                      <a:pt x="2221" y="18"/>
                      <a:pt x="1975" y="4"/>
                      <a:pt x="1878" y="4"/>
                    </a:cubicBezTo>
                    <a:cubicBezTo>
                      <a:pt x="1855" y="4"/>
                      <a:pt x="1840" y="5"/>
                      <a:pt x="1840" y="5"/>
                    </a:cubicBezTo>
                    <a:cubicBezTo>
                      <a:pt x="1829" y="2"/>
                      <a:pt x="1816" y="1"/>
                      <a:pt x="1803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3"/>
              <p:cNvSpPr/>
              <p:nvPr/>
            </p:nvSpPr>
            <p:spPr>
              <a:xfrm>
                <a:off x="1729686" y="4996907"/>
                <a:ext cx="29131" cy="77590"/>
              </a:xfrm>
              <a:custGeom>
                <a:avLst/>
                <a:gdLst/>
                <a:ahLst/>
                <a:cxnLst/>
                <a:rect l="l" t="t" r="r" b="b"/>
                <a:pathLst>
                  <a:path w="844" h="2248" extrusionOk="0">
                    <a:moveTo>
                      <a:pt x="726" y="0"/>
                    </a:moveTo>
                    <a:cubicBezTo>
                      <a:pt x="0" y="0"/>
                      <a:pt x="451" y="1747"/>
                      <a:pt x="500" y="1853"/>
                    </a:cubicBezTo>
                    <a:cubicBezTo>
                      <a:pt x="540" y="1964"/>
                      <a:pt x="570" y="2146"/>
                      <a:pt x="570" y="2146"/>
                    </a:cubicBezTo>
                    <a:lnTo>
                      <a:pt x="641" y="2247"/>
                    </a:lnTo>
                    <a:cubicBezTo>
                      <a:pt x="641" y="2247"/>
                      <a:pt x="752" y="2096"/>
                      <a:pt x="763" y="2025"/>
                    </a:cubicBezTo>
                    <a:cubicBezTo>
                      <a:pt x="783" y="1944"/>
                      <a:pt x="844" y="14"/>
                      <a:pt x="844" y="14"/>
                    </a:cubicBezTo>
                    <a:cubicBezTo>
                      <a:pt x="801" y="4"/>
                      <a:pt x="762" y="0"/>
                      <a:pt x="726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1752155" y="4944479"/>
                <a:ext cx="25852" cy="54327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74" extrusionOk="0">
                    <a:moveTo>
                      <a:pt x="676" y="0"/>
                    </a:moveTo>
                    <a:cubicBezTo>
                      <a:pt x="638" y="0"/>
                      <a:pt x="607" y="138"/>
                      <a:pt x="607" y="138"/>
                    </a:cubicBezTo>
                    <a:cubicBezTo>
                      <a:pt x="607" y="138"/>
                      <a:pt x="384" y="744"/>
                      <a:pt x="263" y="805"/>
                    </a:cubicBezTo>
                    <a:cubicBezTo>
                      <a:pt x="152" y="865"/>
                      <a:pt x="0" y="1573"/>
                      <a:pt x="0" y="1573"/>
                    </a:cubicBezTo>
                    <a:lnTo>
                      <a:pt x="101" y="1573"/>
                    </a:lnTo>
                    <a:cubicBezTo>
                      <a:pt x="101" y="1573"/>
                      <a:pt x="314" y="1149"/>
                      <a:pt x="415" y="1027"/>
                    </a:cubicBezTo>
                    <a:cubicBezTo>
                      <a:pt x="516" y="906"/>
                      <a:pt x="748" y="168"/>
                      <a:pt x="708" y="37"/>
                    </a:cubicBezTo>
                    <a:cubicBezTo>
                      <a:pt x="697" y="11"/>
                      <a:pt x="686" y="0"/>
                      <a:pt x="676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3"/>
              <p:cNvSpPr/>
              <p:nvPr/>
            </p:nvSpPr>
            <p:spPr>
              <a:xfrm>
                <a:off x="1401862" y="5130273"/>
                <a:ext cx="202741" cy="319264"/>
              </a:xfrm>
              <a:custGeom>
                <a:avLst/>
                <a:gdLst/>
                <a:ahLst/>
                <a:cxnLst/>
                <a:rect l="l" t="t" r="r" b="b"/>
                <a:pathLst>
                  <a:path w="5874" h="9250" extrusionOk="0">
                    <a:moveTo>
                      <a:pt x="4560" y="1"/>
                    </a:moveTo>
                    <a:cubicBezTo>
                      <a:pt x="4438" y="263"/>
                      <a:pt x="4286" y="577"/>
                      <a:pt x="4125" y="901"/>
                    </a:cubicBezTo>
                    <a:cubicBezTo>
                      <a:pt x="4277" y="921"/>
                      <a:pt x="4428" y="941"/>
                      <a:pt x="4580" y="971"/>
                    </a:cubicBezTo>
                    <a:cubicBezTo>
                      <a:pt x="4549" y="789"/>
                      <a:pt x="4641" y="728"/>
                      <a:pt x="4721" y="719"/>
                    </a:cubicBezTo>
                    <a:cubicBezTo>
                      <a:pt x="4650" y="456"/>
                      <a:pt x="4600" y="203"/>
                      <a:pt x="4560" y="1"/>
                    </a:cubicBezTo>
                    <a:close/>
                    <a:moveTo>
                      <a:pt x="4681" y="1264"/>
                    </a:moveTo>
                    <a:cubicBezTo>
                      <a:pt x="4560" y="1285"/>
                      <a:pt x="4246" y="1325"/>
                      <a:pt x="3882" y="1375"/>
                    </a:cubicBezTo>
                    <a:cubicBezTo>
                      <a:pt x="3630" y="1881"/>
                      <a:pt x="3397" y="2316"/>
                      <a:pt x="3296" y="2437"/>
                    </a:cubicBezTo>
                    <a:cubicBezTo>
                      <a:pt x="3094" y="2710"/>
                      <a:pt x="2033" y="4438"/>
                      <a:pt x="1638" y="5095"/>
                    </a:cubicBezTo>
                    <a:cubicBezTo>
                      <a:pt x="1860" y="5055"/>
                      <a:pt x="2073" y="5025"/>
                      <a:pt x="2174" y="5014"/>
                    </a:cubicBezTo>
                    <a:cubicBezTo>
                      <a:pt x="2174" y="4994"/>
                      <a:pt x="2184" y="4964"/>
                      <a:pt x="2184" y="4944"/>
                    </a:cubicBezTo>
                    <a:cubicBezTo>
                      <a:pt x="2235" y="4307"/>
                      <a:pt x="3690" y="2972"/>
                      <a:pt x="4307" y="2518"/>
                    </a:cubicBezTo>
                    <a:cubicBezTo>
                      <a:pt x="4569" y="2325"/>
                      <a:pt x="4751" y="2255"/>
                      <a:pt x="4883" y="2245"/>
                    </a:cubicBezTo>
                    <a:cubicBezTo>
                      <a:pt x="4873" y="2245"/>
                      <a:pt x="4873" y="2245"/>
                      <a:pt x="4873" y="2235"/>
                    </a:cubicBezTo>
                    <a:cubicBezTo>
                      <a:pt x="4792" y="1982"/>
                      <a:pt x="4933" y="1840"/>
                      <a:pt x="5025" y="1770"/>
                    </a:cubicBezTo>
                    <a:cubicBezTo>
                      <a:pt x="4984" y="1658"/>
                      <a:pt x="4944" y="1517"/>
                      <a:pt x="4903" y="1375"/>
                    </a:cubicBezTo>
                    <a:lnTo>
                      <a:pt x="4863" y="1375"/>
                    </a:lnTo>
                    <a:cubicBezTo>
                      <a:pt x="4812" y="1375"/>
                      <a:pt x="4751" y="1355"/>
                      <a:pt x="4681" y="1264"/>
                    </a:cubicBezTo>
                    <a:close/>
                    <a:moveTo>
                      <a:pt x="4984" y="2397"/>
                    </a:moveTo>
                    <a:cubicBezTo>
                      <a:pt x="4378" y="2871"/>
                      <a:pt x="2821" y="4681"/>
                      <a:pt x="2639" y="5034"/>
                    </a:cubicBezTo>
                    <a:cubicBezTo>
                      <a:pt x="2528" y="5247"/>
                      <a:pt x="2406" y="5288"/>
                      <a:pt x="2325" y="5288"/>
                    </a:cubicBezTo>
                    <a:cubicBezTo>
                      <a:pt x="2255" y="5288"/>
                      <a:pt x="2204" y="5257"/>
                      <a:pt x="2204" y="5257"/>
                    </a:cubicBezTo>
                    <a:cubicBezTo>
                      <a:pt x="2194" y="5257"/>
                      <a:pt x="2194" y="5247"/>
                      <a:pt x="2184" y="5247"/>
                    </a:cubicBezTo>
                    <a:cubicBezTo>
                      <a:pt x="2174" y="5247"/>
                      <a:pt x="2154" y="5257"/>
                      <a:pt x="2134" y="5267"/>
                    </a:cubicBezTo>
                    <a:cubicBezTo>
                      <a:pt x="2134" y="5277"/>
                      <a:pt x="2123" y="5288"/>
                      <a:pt x="2123" y="5288"/>
                    </a:cubicBezTo>
                    <a:lnTo>
                      <a:pt x="2123" y="5267"/>
                    </a:lnTo>
                    <a:cubicBezTo>
                      <a:pt x="1365" y="5540"/>
                      <a:pt x="1133" y="5985"/>
                      <a:pt x="1133" y="5985"/>
                    </a:cubicBezTo>
                    <a:cubicBezTo>
                      <a:pt x="1133" y="5985"/>
                      <a:pt x="1123" y="6015"/>
                      <a:pt x="1092" y="6015"/>
                    </a:cubicBezTo>
                    <a:cubicBezTo>
                      <a:pt x="1082" y="6015"/>
                      <a:pt x="1062" y="6005"/>
                      <a:pt x="1042" y="5995"/>
                    </a:cubicBezTo>
                    <a:lnTo>
                      <a:pt x="182" y="7249"/>
                    </a:lnTo>
                    <a:cubicBezTo>
                      <a:pt x="182" y="7249"/>
                      <a:pt x="0" y="8522"/>
                      <a:pt x="51" y="8673"/>
                    </a:cubicBezTo>
                    <a:cubicBezTo>
                      <a:pt x="102" y="8835"/>
                      <a:pt x="516" y="9250"/>
                      <a:pt x="516" y="9250"/>
                    </a:cubicBezTo>
                    <a:lnTo>
                      <a:pt x="3690" y="8229"/>
                    </a:lnTo>
                    <a:lnTo>
                      <a:pt x="5297" y="6854"/>
                    </a:lnTo>
                    <a:lnTo>
                      <a:pt x="5368" y="6793"/>
                    </a:lnTo>
                    <a:cubicBezTo>
                      <a:pt x="5176" y="6591"/>
                      <a:pt x="5075" y="6420"/>
                      <a:pt x="5075" y="6420"/>
                    </a:cubicBezTo>
                    <a:cubicBezTo>
                      <a:pt x="5075" y="6420"/>
                      <a:pt x="4832" y="4257"/>
                      <a:pt x="4832" y="3852"/>
                    </a:cubicBezTo>
                    <a:cubicBezTo>
                      <a:pt x="4823" y="3832"/>
                      <a:pt x="4823" y="3812"/>
                      <a:pt x="4832" y="3801"/>
                    </a:cubicBezTo>
                    <a:cubicBezTo>
                      <a:pt x="4843" y="3569"/>
                      <a:pt x="5874" y="3064"/>
                      <a:pt x="5874" y="3064"/>
                    </a:cubicBezTo>
                    <a:cubicBezTo>
                      <a:pt x="5651" y="2882"/>
                      <a:pt x="5439" y="2608"/>
                      <a:pt x="5308" y="2406"/>
                    </a:cubicBezTo>
                    <a:cubicBezTo>
                      <a:pt x="5257" y="2426"/>
                      <a:pt x="5196" y="2437"/>
                      <a:pt x="5135" y="2437"/>
                    </a:cubicBezTo>
                    <a:cubicBezTo>
                      <a:pt x="5085" y="2437"/>
                      <a:pt x="5034" y="2426"/>
                      <a:pt x="4984" y="2397"/>
                    </a:cubicBezTo>
                    <a:close/>
                  </a:path>
                </a:pathLst>
              </a:custGeom>
              <a:solidFill>
                <a:srgbClr val="C5AE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3"/>
              <p:cNvSpPr/>
              <p:nvPr/>
            </p:nvSpPr>
            <p:spPr>
              <a:xfrm>
                <a:off x="1568293" y="5235993"/>
                <a:ext cx="60367" cy="4504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305" extrusionOk="0">
                    <a:moveTo>
                      <a:pt x="1052" y="1"/>
                    </a:moveTo>
                    <a:cubicBezTo>
                      <a:pt x="1052" y="1"/>
                      <a:pt x="21" y="506"/>
                      <a:pt x="10" y="738"/>
                    </a:cubicBezTo>
                    <a:cubicBezTo>
                      <a:pt x="1" y="749"/>
                      <a:pt x="1" y="769"/>
                      <a:pt x="10" y="789"/>
                    </a:cubicBezTo>
                    <a:cubicBezTo>
                      <a:pt x="21" y="799"/>
                      <a:pt x="30" y="799"/>
                      <a:pt x="41" y="809"/>
                    </a:cubicBezTo>
                    <a:cubicBezTo>
                      <a:pt x="51" y="809"/>
                      <a:pt x="61" y="809"/>
                      <a:pt x="61" y="819"/>
                    </a:cubicBezTo>
                    <a:lnTo>
                      <a:pt x="71" y="819"/>
                    </a:lnTo>
                    <a:lnTo>
                      <a:pt x="81" y="830"/>
                    </a:lnTo>
                    <a:cubicBezTo>
                      <a:pt x="111" y="839"/>
                      <a:pt x="142" y="860"/>
                      <a:pt x="172" y="880"/>
                    </a:cubicBezTo>
                    <a:lnTo>
                      <a:pt x="182" y="880"/>
                    </a:lnTo>
                    <a:cubicBezTo>
                      <a:pt x="567" y="1082"/>
                      <a:pt x="1061" y="1304"/>
                      <a:pt x="1335" y="1304"/>
                    </a:cubicBezTo>
                    <a:lnTo>
                      <a:pt x="1355" y="1304"/>
                    </a:lnTo>
                    <a:cubicBezTo>
                      <a:pt x="1425" y="1304"/>
                      <a:pt x="1526" y="1304"/>
                      <a:pt x="1658" y="1295"/>
                    </a:cubicBezTo>
                    <a:cubicBezTo>
                      <a:pt x="1708" y="900"/>
                      <a:pt x="1749" y="556"/>
                      <a:pt x="1749" y="415"/>
                    </a:cubicBezTo>
                    <a:cubicBezTo>
                      <a:pt x="1749" y="385"/>
                      <a:pt x="1749" y="324"/>
                      <a:pt x="1739" y="243"/>
                    </a:cubicBezTo>
                    <a:cubicBezTo>
                      <a:pt x="1537" y="223"/>
                      <a:pt x="1365" y="183"/>
                      <a:pt x="1264" y="132"/>
                    </a:cubicBezTo>
                    <a:cubicBezTo>
                      <a:pt x="1193" y="102"/>
                      <a:pt x="1122" y="51"/>
                      <a:pt x="1052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3"/>
              <p:cNvSpPr/>
              <p:nvPr/>
            </p:nvSpPr>
            <p:spPr>
              <a:xfrm>
                <a:off x="1568639" y="5263225"/>
                <a:ext cx="56915" cy="101543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942" extrusionOk="0">
                    <a:moveTo>
                      <a:pt x="0" y="0"/>
                    </a:moveTo>
                    <a:cubicBezTo>
                      <a:pt x="0" y="405"/>
                      <a:pt x="243" y="2568"/>
                      <a:pt x="243" y="2568"/>
                    </a:cubicBezTo>
                    <a:cubicBezTo>
                      <a:pt x="243" y="2568"/>
                      <a:pt x="344" y="2739"/>
                      <a:pt x="536" y="2941"/>
                    </a:cubicBezTo>
                    <a:lnTo>
                      <a:pt x="1406" y="2143"/>
                    </a:lnTo>
                    <a:cubicBezTo>
                      <a:pt x="1406" y="2143"/>
                      <a:pt x="1547" y="1243"/>
                      <a:pt x="1648" y="506"/>
                    </a:cubicBezTo>
                    <a:lnTo>
                      <a:pt x="1648" y="506"/>
                    </a:lnTo>
                    <a:cubicBezTo>
                      <a:pt x="1516" y="515"/>
                      <a:pt x="1415" y="515"/>
                      <a:pt x="1345" y="515"/>
                    </a:cubicBezTo>
                    <a:lnTo>
                      <a:pt x="1325" y="515"/>
                    </a:lnTo>
                    <a:cubicBezTo>
                      <a:pt x="1051" y="515"/>
                      <a:pt x="557" y="293"/>
                      <a:pt x="172" y="91"/>
                    </a:cubicBezTo>
                    <a:lnTo>
                      <a:pt x="162" y="91"/>
                    </a:lnTo>
                    <a:cubicBezTo>
                      <a:pt x="132" y="71"/>
                      <a:pt x="101" y="50"/>
                      <a:pt x="71" y="41"/>
                    </a:cubicBezTo>
                    <a:lnTo>
                      <a:pt x="61" y="30"/>
                    </a:lnTo>
                    <a:lnTo>
                      <a:pt x="51" y="30"/>
                    </a:lnTo>
                    <a:cubicBezTo>
                      <a:pt x="51" y="20"/>
                      <a:pt x="41" y="20"/>
                      <a:pt x="31" y="20"/>
                    </a:cubicBezTo>
                    <a:cubicBezTo>
                      <a:pt x="20" y="10"/>
                      <a:pt x="11" y="10"/>
                      <a:pt x="0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1559216" y="5091548"/>
                <a:ext cx="69134" cy="152867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4429" extrusionOk="0">
                    <a:moveTo>
                      <a:pt x="819" y="1"/>
                    </a:moveTo>
                    <a:lnTo>
                      <a:pt x="617" y="213"/>
                    </a:lnTo>
                    <a:cubicBezTo>
                      <a:pt x="627" y="223"/>
                      <a:pt x="637" y="243"/>
                      <a:pt x="637" y="253"/>
                    </a:cubicBezTo>
                    <a:cubicBezTo>
                      <a:pt x="708" y="163"/>
                      <a:pt x="789" y="82"/>
                      <a:pt x="870" y="1"/>
                    </a:cubicBezTo>
                    <a:close/>
                    <a:moveTo>
                      <a:pt x="607" y="284"/>
                    </a:moveTo>
                    <a:cubicBezTo>
                      <a:pt x="587" y="304"/>
                      <a:pt x="556" y="314"/>
                      <a:pt x="506" y="334"/>
                    </a:cubicBezTo>
                    <a:lnTo>
                      <a:pt x="273" y="577"/>
                    </a:lnTo>
                    <a:lnTo>
                      <a:pt x="1" y="1123"/>
                    </a:lnTo>
                    <a:cubicBezTo>
                      <a:pt x="41" y="1325"/>
                      <a:pt x="91" y="1578"/>
                      <a:pt x="162" y="1841"/>
                    </a:cubicBezTo>
                    <a:cubicBezTo>
                      <a:pt x="183" y="1841"/>
                      <a:pt x="203" y="1830"/>
                      <a:pt x="213" y="1830"/>
                    </a:cubicBezTo>
                    <a:cubicBezTo>
                      <a:pt x="233" y="1830"/>
                      <a:pt x="253" y="1841"/>
                      <a:pt x="253" y="1841"/>
                    </a:cubicBezTo>
                    <a:lnTo>
                      <a:pt x="405" y="2477"/>
                    </a:lnTo>
                    <a:cubicBezTo>
                      <a:pt x="405" y="2477"/>
                      <a:pt x="385" y="2488"/>
                      <a:pt x="344" y="2497"/>
                    </a:cubicBezTo>
                    <a:cubicBezTo>
                      <a:pt x="385" y="2639"/>
                      <a:pt x="425" y="2780"/>
                      <a:pt x="466" y="2892"/>
                    </a:cubicBezTo>
                    <a:cubicBezTo>
                      <a:pt x="506" y="2861"/>
                      <a:pt x="547" y="2851"/>
                      <a:pt x="547" y="2851"/>
                    </a:cubicBezTo>
                    <a:lnTo>
                      <a:pt x="870" y="3478"/>
                    </a:lnTo>
                    <a:cubicBezTo>
                      <a:pt x="870" y="3478"/>
                      <a:pt x="819" y="3508"/>
                      <a:pt x="749" y="3528"/>
                    </a:cubicBezTo>
                    <a:cubicBezTo>
                      <a:pt x="880" y="3730"/>
                      <a:pt x="1092" y="4004"/>
                      <a:pt x="1315" y="4186"/>
                    </a:cubicBezTo>
                    <a:cubicBezTo>
                      <a:pt x="1385" y="4236"/>
                      <a:pt x="1456" y="4287"/>
                      <a:pt x="1527" y="4317"/>
                    </a:cubicBezTo>
                    <a:cubicBezTo>
                      <a:pt x="1628" y="4368"/>
                      <a:pt x="1800" y="4408"/>
                      <a:pt x="2002" y="4428"/>
                    </a:cubicBezTo>
                    <a:cubicBezTo>
                      <a:pt x="1992" y="4317"/>
                      <a:pt x="1982" y="4155"/>
                      <a:pt x="1962" y="3973"/>
                    </a:cubicBezTo>
                    <a:cubicBezTo>
                      <a:pt x="1921" y="3963"/>
                      <a:pt x="1881" y="3963"/>
                      <a:pt x="1840" y="3953"/>
                    </a:cubicBezTo>
                    <a:cubicBezTo>
                      <a:pt x="1486" y="3903"/>
                      <a:pt x="971" y="3438"/>
                      <a:pt x="859" y="3286"/>
                    </a:cubicBezTo>
                    <a:cubicBezTo>
                      <a:pt x="749" y="3134"/>
                      <a:pt x="324" y="1244"/>
                      <a:pt x="324" y="819"/>
                    </a:cubicBezTo>
                    <a:cubicBezTo>
                      <a:pt x="324" y="678"/>
                      <a:pt x="445" y="476"/>
                      <a:pt x="607" y="284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1570399" y="5091548"/>
                <a:ext cx="56536" cy="137163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3974" extrusionOk="0">
                    <a:moveTo>
                      <a:pt x="546" y="1"/>
                    </a:moveTo>
                    <a:cubicBezTo>
                      <a:pt x="465" y="82"/>
                      <a:pt x="384" y="163"/>
                      <a:pt x="313" y="253"/>
                    </a:cubicBezTo>
                    <a:cubicBezTo>
                      <a:pt x="303" y="264"/>
                      <a:pt x="303" y="273"/>
                      <a:pt x="283" y="284"/>
                    </a:cubicBezTo>
                    <a:cubicBezTo>
                      <a:pt x="121" y="476"/>
                      <a:pt x="0" y="678"/>
                      <a:pt x="0" y="819"/>
                    </a:cubicBezTo>
                    <a:cubicBezTo>
                      <a:pt x="0" y="901"/>
                      <a:pt x="16" y="1036"/>
                      <a:pt x="42" y="1203"/>
                    </a:cubicBezTo>
                    <a:lnTo>
                      <a:pt x="42" y="1203"/>
                    </a:lnTo>
                    <a:cubicBezTo>
                      <a:pt x="395" y="991"/>
                      <a:pt x="809" y="880"/>
                      <a:pt x="1243" y="810"/>
                    </a:cubicBezTo>
                    <a:cubicBezTo>
                      <a:pt x="1233" y="708"/>
                      <a:pt x="1223" y="648"/>
                      <a:pt x="1223" y="648"/>
                    </a:cubicBezTo>
                    <a:cubicBezTo>
                      <a:pt x="1223" y="648"/>
                      <a:pt x="849" y="1"/>
                      <a:pt x="546" y="1"/>
                    </a:cubicBezTo>
                    <a:close/>
                    <a:moveTo>
                      <a:pt x="42" y="1203"/>
                    </a:moveTo>
                    <a:lnTo>
                      <a:pt x="42" y="1203"/>
                    </a:lnTo>
                    <a:cubicBezTo>
                      <a:pt x="41" y="1203"/>
                      <a:pt x="41" y="1203"/>
                      <a:pt x="41" y="1203"/>
                    </a:cubicBezTo>
                    <a:cubicBezTo>
                      <a:pt x="56" y="1296"/>
                      <a:pt x="74" y="1399"/>
                      <a:pt x="94" y="1508"/>
                    </a:cubicBezTo>
                    <a:lnTo>
                      <a:pt x="94" y="1508"/>
                    </a:lnTo>
                    <a:cubicBezTo>
                      <a:pt x="74" y="1399"/>
                      <a:pt x="56" y="1296"/>
                      <a:pt x="42" y="1203"/>
                    </a:cubicBezTo>
                    <a:close/>
                    <a:moveTo>
                      <a:pt x="94" y="1508"/>
                    </a:moveTo>
                    <a:cubicBezTo>
                      <a:pt x="141" y="1762"/>
                      <a:pt x="201" y="2048"/>
                      <a:pt x="262" y="2316"/>
                    </a:cubicBezTo>
                    <a:lnTo>
                      <a:pt x="262" y="2316"/>
                    </a:lnTo>
                    <a:cubicBezTo>
                      <a:pt x="202" y="2049"/>
                      <a:pt x="142" y="1762"/>
                      <a:pt x="94" y="1508"/>
                    </a:cubicBezTo>
                    <a:close/>
                    <a:moveTo>
                      <a:pt x="262" y="2316"/>
                    </a:moveTo>
                    <a:cubicBezTo>
                      <a:pt x="297" y="2471"/>
                      <a:pt x="332" y="2619"/>
                      <a:pt x="364" y="2750"/>
                    </a:cubicBezTo>
                    <a:cubicBezTo>
                      <a:pt x="365" y="2750"/>
                      <a:pt x="366" y="2750"/>
                      <a:pt x="367" y="2749"/>
                    </a:cubicBezTo>
                    <a:lnTo>
                      <a:pt x="367" y="2749"/>
                    </a:lnTo>
                    <a:cubicBezTo>
                      <a:pt x="333" y="2617"/>
                      <a:pt x="297" y="2470"/>
                      <a:pt x="262" y="2316"/>
                    </a:cubicBezTo>
                    <a:close/>
                    <a:moveTo>
                      <a:pt x="1445" y="2366"/>
                    </a:moveTo>
                    <a:cubicBezTo>
                      <a:pt x="1053" y="2436"/>
                      <a:pt x="639" y="2617"/>
                      <a:pt x="367" y="2749"/>
                    </a:cubicBezTo>
                    <a:lnTo>
                      <a:pt x="367" y="2749"/>
                    </a:lnTo>
                    <a:cubicBezTo>
                      <a:pt x="438" y="3030"/>
                      <a:pt x="502" y="3239"/>
                      <a:pt x="535" y="3286"/>
                    </a:cubicBezTo>
                    <a:cubicBezTo>
                      <a:pt x="647" y="3438"/>
                      <a:pt x="1162" y="3903"/>
                      <a:pt x="1516" y="3953"/>
                    </a:cubicBezTo>
                    <a:cubicBezTo>
                      <a:pt x="1557" y="3963"/>
                      <a:pt x="1597" y="3963"/>
                      <a:pt x="1638" y="3973"/>
                    </a:cubicBezTo>
                    <a:cubicBezTo>
                      <a:pt x="1587" y="3528"/>
                      <a:pt x="1516" y="2932"/>
                      <a:pt x="1445" y="2366"/>
                    </a:cubicBezTo>
                    <a:close/>
                  </a:path>
                </a:pathLst>
              </a:custGeom>
              <a:solidFill>
                <a:srgbClr val="7277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1571779" y="5119470"/>
                <a:ext cx="48528" cy="6702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942" extrusionOk="0">
                    <a:moveTo>
                      <a:pt x="1203" y="1"/>
                    </a:moveTo>
                    <a:cubicBezTo>
                      <a:pt x="769" y="71"/>
                      <a:pt x="354" y="182"/>
                      <a:pt x="1" y="394"/>
                    </a:cubicBezTo>
                    <a:cubicBezTo>
                      <a:pt x="71" y="829"/>
                      <a:pt x="212" y="1486"/>
                      <a:pt x="324" y="1941"/>
                    </a:cubicBezTo>
                    <a:cubicBezTo>
                      <a:pt x="597" y="1810"/>
                      <a:pt x="1011" y="1628"/>
                      <a:pt x="1405" y="1557"/>
                    </a:cubicBezTo>
                    <a:cubicBezTo>
                      <a:pt x="1324" y="900"/>
                      <a:pt x="1243" y="284"/>
                      <a:pt x="1203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1567224" y="5189950"/>
                <a:ext cx="22021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638" h="708" extrusionOk="0">
                    <a:moveTo>
                      <a:pt x="315" y="0"/>
                    </a:moveTo>
                    <a:cubicBezTo>
                      <a:pt x="315" y="0"/>
                      <a:pt x="274" y="10"/>
                      <a:pt x="234" y="41"/>
                    </a:cubicBezTo>
                    <a:cubicBezTo>
                      <a:pt x="142" y="111"/>
                      <a:pt x="1" y="253"/>
                      <a:pt x="82" y="506"/>
                    </a:cubicBezTo>
                    <a:cubicBezTo>
                      <a:pt x="82" y="516"/>
                      <a:pt x="82" y="516"/>
                      <a:pt x="92" y="516"/>
                    </a:cubicBezTo>
                    <a:lnTo>
                      <a:pt x="133" y="516"/>
                    </a:lnTo>
                    <a:cubicBezTo>
                      <a:pt x="264" y="516"/>
                      <a:pt x="315" y="587"/>
                      <a:pt x="315" y="587"/>
                    </a:cubicBezTo>
                    <a:cubicBezTo>
                      <a:pt x="274" y="607"/>
                      <a:pt x="243" y="627"/>
                      <a:pt x="193" y="668"/>
                    </a:cubicBezTo>
                    <a:cubicBezTo>
                      <a:pt x="243" y="697"/>
                      <a:pt x="294" y="708"/>
                      <a:pt x="344" y="708"/>
                    </a:cubicBezTo>
                    <a:cubicBezTo>
                      <a:pt x="405" y="708"/>
                      <a:pt x="466" y="697"/>
                      <a:pt x="517" y="677"/>
                    </a:cubicBezTo>
                    <a:cubicBezTo>
                      <a:pt x="587" y="657"/>
                      <a:pt x="638" y="627"/>
                      <a:pt x="638" y="627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3"/>
              <p:cNvSpPr/>
              <p:nvPr/>
            </p:nvSpPr>
            <p:spPr>
              <a:xfrm>
                <a:off x="1475137" y="5207725"/>
                <a:ext cx="102958" cy="105064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044" extrusionOk="0">
                    <a:moveTo>
                      <a:pt x="0" y="3023"/>
                    </a:moveTo>
                    <a:lnTo>
                      <a:pt x="0" y="3044"/>
                    </a:lnTo>
                    <a:cubicBezTo>
                      <a:pt x="0" y="3044"/>
                      <a:pt x="11" y="3033"/>
                      <a:pt x="11" y="3023"/>
                    </a:cubicBezTo>
                    <a:close/>
                    <a:moveTo>
                      <a:pt x="2760" y="1"/>
                    </a:moveTo>
                    <a:cubicBezTo>
                      <a:pt x="2628" y="11"/>
                      <a:pt x="2446" y="81"/>
                      <a:pt x="2184" y="274"/>
                    </a:cubicBezTo>
                    <a:cubicBezTo>
                      <a:pt x="1567" y="728"/>
                      <a:pt x="112" y="2063"/>
                      <a:pt x="61" y="2700"/>
                    </a:cubicBezTo>
                    <a:cubicBezTo>
                      <a:pt x="61" y="2720"/>
                      <a:pt x="51" y="2750"/>
                      <a:pt x="51" y="2770"/>
                    </a:cubicBezTo>
                    <a:cubicBezTo>
                      <a:pt x="101" y="2761"/>
                      <a:pt x="121" y="2761"/>
                      <a:pt x="121" y="2761"/>
                    </a:cubicBezTo>
                    <a:lnTo>
                      <a:pt x="132" y="2983"/>
                    </a:lnTo>
                    <a:cubicBezTo>
                      <a:pt x="101" y="2983"/>
                      <a:pt x="81" y="2993"/>
                      <a:pt x="61" y="3003"/>
                    </a:cubicBezTo>
                    <a:cubicBezTo>
                      <a:pt x="71" y="3003"/>
                      <a:pt x="71" y="3013"/>
                      <a:pt x="81" y="3013"/>
                    </a:cubicBezTo>
                    <a:cubicBezTo>
                      <a:pt x="81" y="3013"/>
                      <a:pt x="132" y="3044"/>
                      <a:pt x="202" y="3044"/>
                    </a:cubicBezTo>
                    <a:cubicBezTo>
                      <a:pt x="283" y="3044"/>
                      <a:pt x="405" y="3003"/>
                      <a:pt x="516" y="2790"/>
                    </a:cubicBezTo>
                    <a:cubicBezTo>
                      <a:pt x="698" y="2437"/>
                      <a:pt x="2255" y="627"/>
                      <a:pt x="2861" y="153"/>
                    </a:cubicBezTo>
                    <a:cubicBezTo>
                      <a:pt x="2911" y="112"/>
                      <a:pt x="2942" y="92"/>
                      <a:pt x="2983" y="72"/>
                    </a:cubicBezTo>
                    <a:cubicBezTo>
                      <a:pt x="2983" y="72"/>
                      <a:pt x="2932" y="1"/>
                      <a:pt x="2801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1437827" y="5302986"/>
                <a:ext cx="41867" cy="34929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12" extrusionOk="0">
                    <a:moveTo>
                      <a:pt x="1202" y="1"/>
                    </a:moveTo>
                    <a:cubicBezTo>
                      <a:pt x="1202" y="1"/>
                      <a:pt x="1182" y="1"/>
                      <a:pt x="1132" y="10"/>
                    </a:cubicBezTo>
                    <a:cubicBezTo>
                      <a:pt x="1031" y="21"/>
                      <a:pt x="818" y="51"/>
                      <a:pt x="596" y="91"/>
                    </a:cubicBezTo>
                    <a:cubicBezTo>
                      <a:pt x="495" y="253"/>
                      <a:pt x="434" y="344"/>
                      <a:pt x="434" y="344"/>
                    </a:cubicBezTo>
                    <a:lnTo>
                      <a:pt x="0" y="991"/>
                    </a:lnTo>
                    <a:cubicBezTo>
                      <a:pt x="20" y="1001"/>
                      <a:pt x="40" y="1011"/>
                      <a:pt x="50" y="1011"/>
                    </a:cubicBezTo>
                    <a:cubicBezTo>
                      <a:pt x="81" y="1011"/>
                      <a:pt x="91" y="981"/>
                      <a:pt x="91" y="981"/>
                    </a:cubicBezTo>
                    <a:cubicBezTo>
                      <a:pt x="91" y="981"/>
                      <a:pt x="323" y="536"/>
                      <a:pt x="1081" y="263"/>
                    </a:cubicBezTo>
                    <a:lnTo>
                      <a:pt x="1092" y="263"/>
                    </a:lnTo>
                    <a:cubicBezTo>
                      <a:pt x="1112" y="253"/>
                      <a:pt x="1132" y="243"/>
                      <a:pt x="1142" y="243"/>
                    </a:cubicBezTo>
                    <a:cubicBezTo>
                      <a:pt x="1162" y="233"/>
                      <a:pt x="1182" y="223"/>
                      <a:pt x="1213" y="223"/>
                    </a:cubicBezTo>
                    <a:lnTo>
                      <a:pt x="1202" y="1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1558871" y="5154710"/>
                <a:ext cx="14358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68" extrusionOk="0">
                    <a:moveTo>
                      <a:pt x="223" y="0"/>
                    </a:moveTo>
                    <a:cubicBezTo>
                      <a:pt x="213" y="0"/>
                      <a:pt x="193" y="11"/>
                      <a:pt x="172" y="11"/>
                    </a:cubicBezTo>
                    <a:cubicBezTo>
                      <a:pt x="92" y="20"/>
                      <a:pt x="0" y="81"/>
                      <a:pt x="31" y="263"/>
                    </a:cubicBezTo>
                    <a:cubicBezTo>
                      <a:pt x="81" y="273"/>
                      <a:pt x="132" y="283"/>
                      <a:pt x="172" y="294"/>
                    </a:cubicBezTo>
                    <a:lnTo>
                      <a:pt x="202" y="546"/>
                    </a:lnTo>
                    <a:cubicBezTo>
                      <a:pt x="202" y="546"/>
                      <a:pt x="182" y="546"/>
                      <a:pt x="132" y="556"/>
                    </a:cubicBezTo>
                    <a:cubicBezTo>
                      <a:pt x="202" y="647"/>
                      <a:pt x="263" y="667"/>
                      <a:pt x="314" y="667"/>
                    </a:cubicBezTo>
                    <a:lnTo>
                      <a:pt x="354" y="667"/>
                    </a:lnTo>
                    <a:cubicBezTo>
                      <a:pt x="395" y="658"/>
                      <a:pt x="415" y="647"/>
                      <a:pt x="415" y="647"/>
                    </a:cubicBezTo>
                    <a:lnTo>
                      <a:pt x="263" y="11"/>
                    </a:lnTo>
                    <a:cubicBezTo>
                      <a:pt x="263" y="11"/>
                      <a:pt x="243" y="0"/>
                      <a:pt x="223" y="0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3"/>
              <p:cNvSpPr/>
              <p:nvPr/>
            </p:nvSpPr>
            <p:spPr>
              <a:xfrm>
                <a:off x="1535849" y="5161337"/>
                <a:ext cx="30028" cy="16429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76" extrusionOk="0">
                    <a:moveTo>
                      <a:pt x="243" y="1"/>
                    </a:moveTo>
                    <a:cubicBezTo>
                      <a:pt x="162" y="162"/>
                      <a:pt x="81" y="324"/>
                      <a:pt x="0" y="475"/>
                    </a:cubicBezTo>
                    <a:cubicBezTo>
                      <a:pt x="364" y="425"/>
                      <a:pt x="678" y="385"/>
                      <a:pt x="799" y="364"/>
                    </a:cubicBezTo>
                    <a:cubicBezTo>
                      <a:pt x="849" y="354"/>
                      <a:pt x="869" y="354"/>
                      <a:pt x="869" y="354"/>
                    </a:cubicBezTo>
                    <a:lnTo>
                      <a:pt x="839" y="102"/>
                    </a:lnTo>
                    <a:cubicBezTo>
                      <a:pt x="799" y="91"/>
                      <a:pt x="748" y="81"/>
                      <a:pt x="698" y="71"/>
                    </a:cubicBezTo>
                    <a:cubicBezTo>
                      <a:pt x="546" y="41"/>
                      <a:pt x="395" y="21"/>
                      <a:pt x="243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3"/>
              <p:cNvSpPr/>
              <p:nvPr/>
            </p:nvSpPr>
            <p:spPr>
              <a:xfrm>
                <a:off x="1576681" y="5098865"/>
                <a:ext cx="4556" cy="424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3" extrusionOk="0">
                    <a:moveTo>
                      <a:pt x="111" y="1"/>
                    </a:moveTo>
                    <a:lnTo>
                      <a:pt x="0" y="122"/>
                    </a:lnTo>
                    <a:cubicBezTo>
                      <a:pt x="50" y="102"/>
                      <a:pt x="81" y="92"/>
                      <a:pt x="101" y="72"/>
                    </a:cubicBezTo>
                    <a:cubicBezTo>
                      <a:pt x="121" y="61"/>
                      <a:pt x="121" y="52"/>
                      <a:pt x="131" y="41"/>
                    </a:cubicBezTo>
                    <a:cubicBezTo>
                      <a:pt x="131" y="31"/>
                      <a:pt x="121" y="11"/>
                      <a:pt x="111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3"/>
              <p:cNvSpPr/>
              <p:nvPr/>
            </p:nvSpPr>
            <p:spPr>
              <a:xfrm>
                <a:off x="1389678" y="5087026"/>
                <a:ext cx="218066" cy="332518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9634" extrusionOk="0">
                    <a:moveTo>
                      <a:pt x="4751" y="3053"/>
                    </a:moveTo>
                    <a:lnTo>
                      <a:pt x="4751" y="3811"/>
                    </a:lnTo>
                    <a:lnTo>
                      <a:pt x="4488" y="4690"/>
                    </a:lnTo>
                    <a:lnTo>
                      <a:pt x="3709" y="6379"/>
                    </a:lnTo>
                    <a:lnTo>
                      <a:pt x="3285" y="7066"/>
                    </a:lnTo>
                    <a:lnTo>
                      <a:pt x="3134" y="7774"/>
                    </a:lnTo>
                    <a:lnTo>
                      <a:pt x="2568" y="7541"/>
                    </a:lnTo>
                    <a:lnTo>
                      <a:pt x="2042" y="7217"/>
                    </a:lnTo>
                    <a:lnTo>
                      <a:pt x="3083" y="5600"/>
                    </a:lnTo>
                    <a:lnTo>
                      <a:pt x="4174" y="3963"/>
                    </a:lnTo>
                    <a:lnTo>
                      <a:pt x="4751" y="3053"/>
                    </a:lnTo>
                    <a:close/>
                    <a:moveTo>
                      <a:pt x="2537" y="7713"/>
                    </a:moveTo>
                    <a:lnTo>
                      <a:pt x="3316" y="8057"/>
                    </a:lnTo>
                    <a:lnTo>
                      <a:pt x="2759" y="9169"/>
                    </a:lnTo>
                    <a:lnTo>
                      <a:pt x="2608" y="9360"/>
                    </a:lnTo>
                    <a:lnTo>
                      <a:pt x="2305" y="9259"/>
                    </a:lnTo>
                    <a:lnTo>
                      <a:pt x="2537" y="7713"/>
                    </a:lnTo>
                    <a:close/>
                    <a:moveTo>
                      <a:pt x="5751" y="0"/>
                    </a:moveTo>
                    <a:lnTo>
                      <a:pt x="5549" y="61"/>
                    </a:lnTo>
                    <a:lnTo>
                      <a:pt x="5378" y="1152"/>
                    </a:lnTo>
                    <a:lnTo>
                      <a:pt x="4902" y="2547"/>
                    </a:lnTo>
                    <a:lnTo>
                      <a:pt x="4174" y="3528"/>
                    </a:lnTo>
                    <a:lnTo>
                      <a:pt x="2961" y="5388"/>
                    </a:lnTo>
                    <a:lnTo>
                      <a:pt x="2285" y="6359"/>
                    </a:lnTo>
                    <a:lnTo>
                      <a:pt x="1334" y="7673"/>
                    </a:lnTo>
                    <a:lnTo>
                      <a:pt x="728" y="8542"/>
                    </a:lnTo>
                    <a:lnTo>
                      <a:pt x="0" y="9250"/>
                    </a:lnTo>
                    <a:lnTo>
                      <a:pt x="171" y="9432"/>
                    </a:lnTo>
                    <a:lnTo>
                      <a:pt x="728" y="8996"/>
                    </a:lnTo>
                    <a:lnTo>
                      <a:pt x="1900" y="7430"/>
                    </a:lnTo>
                    <a:lnTo>
                      <a:pt x="2386" y="7642"/>
                    </a:lnTo>
                    <a:lnTo>
                      <a:pt x="2052" y="9360"/>
                    </a:lnTo>
                    <a:lnTo>
                      <a:pt x="2466" y="9603"/>
                    </a:lnTo>
                    <a:lnTo>
                      <a:pt x="2830" y="9340"/>
                    </a:lnTo>
                    <a:lnTo>
                      <a:pt x="3417" y="8087"/>
                    </a:lnTo>
                    <a:lnTo>
                      <a:pt x="4053" y="8016"/>
                    </a:lnTo>
                    <a:lnTo>
                      <a:pt x="3992" y="9634"/>
                    </a:lnTo>
                    <a:lnTo>
                      <a:pt x="4154" y="9553"/>
                    </a:lnTo>
                    <a:lnTo>
                      <a:pt x="4154" y="9158"/>
                    </a:lnTo>
                    <a:lnTo>
                      <a:pt x="4296" y="7511"/>
                    </a:lnTo>
                    <a:lnTo>
                      <a:pt x="4377" y="6793"/>
                    </a:lnTo>
                    <a:lnTo>
                      <a:pt x="4832" y="5489"/>
                    </a:lnTo>
                    <a:lnTo>
                      <a:pt x="5650" y="3760"/>
                    </a:lnTo>
                    <a:lnTo>
                      <a:pt x="5751" y="4043"/>
                    </a:lnTo>
                    <a:lnTo>
                      <a:pt x="5681" y="4933"/>
                    </a:lnTo>
                    <a:lnTo>
                      <a:pt x="5509" y="5924"/>
                    </a:lnTo>
                    <a:lnTo>
                      <a:pt x="5246" y="6874"/>
                    </a:lnTo>
                    <a:lnTo>
                      <a:pt x="5074" y="7399"/>
                    </a:lnTo>
                    <a:lnTo>
                      <a:pt x="5014" y="7844"/>
                    </a:lnTo>
                    <a:lnTo>
                      <a:pt x="5095" y="8713"/>
                    </a:lnTo>
                    <a:lnTo>
                      <a:pt x="5297" y="8693"/>
                    </a:lnTo>
                    <a:lnTo>
                      <a:pt x="5226" y="7551"/>
                    </a:lnTo>
                    <a:lnTo>
                      <a:pt x="5378" y="6925"/>
                    </a:lnTo>
                    <a:lnTo>
                      <a:pt x="5499" y="6439"/>
                    </a:lnTo>
                    <a:lnTo>
                      <a:pt x="5701" y="6925"/>
                    </a:lnTo>
                    <a:lnTo>
                      <a:pt x="5944" y="7480"/>
                    </a:lnTo>
                    <a:lnTo>
                      <a:pt x="5944" y="8026"/>
                    </a:lnTo>
                    <a:lnTo>
                      <a:pt x="6045" y="7935"/>
                    </a:lnTo>
                    <a:lnTo>
                      <a:pt x="6004" y="7248"/>
                    </a:lnTo>
                    <a:lnTo>
                      <a:pt x="5731" y="6682"/>
                    </a:lnTo>
                    <a:lnTo>
                      <a:pt x="5539" y="6298"/>
                    </a:lnTo>
                    <a:lnTo>
                      <a:pt x="5549" y="6267"/>
                    </a:lnTo>
                    <a:lnTo>
                      <a:pt x="5771" y="5186"/>
                    </a:lnTo>
                    <a:lnTo>
                      <a:pt x="5832" y="4347"/>
                    </a:lnTo>
                    <a:lnTo>
                      <a:pt x="5873" y="4023"/>
                    </a:lnTo>
                    <a:lnTo>
                      <a:pt x="5691" y="3659"/>
                    </a:lnTo>
                    <a:lnTo>
                      <a:pt x="5974" y="2871"/>
                    </a:lnTo>
                    <a:lnTo>
                      <a:pt x="6236" y="1718"/>
                    </a:lnTo>
                    <a:lnTo>
                      <a:pt x="6317" y="303"/>
                    </a:lnTo>
                    <a:lnTo>
                      <a:pt x="6196" y="364"/>
                    </a:lnTo>
                    <a:lnTo>
                      <a:pt x="6055" y="1617"/>
                    </a:lnTo>
                    <a:lnTo>
                      <a:pt x="5863" y="2750"/>
                    </a:lnTo>
                    <a:lnTo>
                      <a:pt x="5569" y="3468"/>
                    </a:lnTo>
                    <a:lnTo>
                      <a:pt x="5216" y="4297"/>
                    </a:lnTo>
                    <a:lnTo>
                      <a:pt x="4609" y="5510"/>
                    </a:lnTo>
                    <a:lnTo>
                      <a:pt x="4235" y="6773"/>
                    </a:lnTo>
                    <a:lnTo>
                      <a:pt x="4064" y="7824"/>
                    </a:lnTo>
                    <a:lnTo>
                      <a:pt x="4064" y="7864"/>
                    </a:lnTo>
                    <a:lnTo>
                      <a:pt x="3366" y="7875"/>
                    </a:lnTo>
                    <a:lnTo>
                      <a:pt x="3275" y="7844"/>
                    </a:lnTo>
                    <a:lnTo>
                      <a:pt x="3437" y="7096"/>
                    </a:lnTo>
                    <a:lnTo>
                      <a:pt x="3821" y="6419"/>
                    </a:lnTo>
                    <a:lnTo>
                      <a:pt x="4639" y="4731"/>
                    </a:lnTo>
                    <a:lnTo>
                      <a:pt x="4943" y="3781"/>
                    </a:lnTo>
                    <a:lnTo>
                      <a:pt x="4892" y="2851"/>
                    </a:lnTo>
                    <a:lnTo>
                      <a:pt x="5115" y="2547"/>
                    </a:lnTo>
                    <a:lnTo>
                      <a:pt x="5600" y="1082"/>
                    </a:lnTo>
                    <a:lnTo>
                      <a:pt x="5751" y="0"/>
                    </a:lnTo>
                    <a:close/>
                  </a:path>
                </a:pathLst>
              </a:custGeom>
              <a:solidFill>
                <a:srgbClr val="836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1680260" y="5144597"/>
                <a:ext cx="191938" cy="305285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8845" extrusionOk="0">
                    <a:moveTo>
                      <a:pt x="1184" y="0"/>
                    </a:moveTo>
                    <a:cubicBezTo>
                      <a:pt x="1173" y="41"/>
                      <a:pt x="1164" y="61"/>
                      <a:pt x="1164" y="61"/>
                    </a:cubicBezTo>
                    <a:cubicBezTo>
                      <a:pt x="1164" y="61"/>
                      <a:pt x="1164" y="91"/>
                      <a:pt x="1153" y="152"/>
                    </a:cubicBezTo>
                    <a:cubicBezTo>
                      <a:pt x="1224" y="162"/>
                      <a:pt x="1315" y="223"/>
                      <a:pt x="1295" y="405"/>
                    </a:cubicBezTo>
                    <a:cubicBezTo>
                      <a:pt x="1315" y="394"/>
                      <a:pt x="1346" y="384"/>
                      <a:pt x="1376" y="384"/>
                    </a:cubicBezTo>
                    <a:cubicBezTo>
                      <a:pt x="1315" y="253"/>
                      <a:pt x="1245" y="122"/>
                      <a:pt x="1184" y="0"/>
                    </a:cubicBezTo>
                    <a:close/>
                    <a:moveTo>
                      <a:pt x="1184" y="688"/>
                    </a:moveTo>
                    <a:cubicBezTo>
                      <a:pt x="1123" y="778"/>
                      <a:pt x="1052" y="809"/>
                      <a:pt x="1002" y="809"/>
                    </a:cubicBezTo>
                    <a:cubicBezTo>
                      <a:pt x="991" y="809"/>
                      <a:pt x="971" y="809"/>
                      <a:pt x="962" y="798"/>
                    </a:cubicBezTo>
                    <a:lnTo>
                      <a:pt x="780" y="1344"/>
                    </a:lnTo>
                    <a:cubicBezTo>
                      <a:pt x="870" y="1416"/>
                      <a:pt x="1022" y="1557"/>
                      <a:pt x="941" y="1820"/>
                    </a:cubicBezTo>
                    <a:cubicBezTo>
                      <a:pt x="941" y="1830"/>
                      <a:pt x="931" y="1830"/>
                      <a:pt x="931" y="1830"/>
                    </a:cubicBezTo>
                    <a:cubicBezTo>
                      <a:pt x="1052" y="1840"/>
                      <a:pt x="1234" y="1910"/>
                      <a:pt x="1497" y="2103"/>
                    </a:cubicBezTo>
                    <a:cubicBezTo>
                      <a:pt x="2124" y="2557"/>
                      <a:pt x="3579" y="3892"/>
                      <a:pt x="3630" y="4529"/>
                    </a:cubicBezTo>
                    <a:cubicBezTo>
                      <a:pt x="3630" y="4549"/>
                      <a:pt x="3630" y="4579"/>
                      <a:pt x="3640" y="4599"/>
                    </a:cubicBezTo>
                    <a:cubicBezTo>
                      <a:pt x="3691" y="4599"/>
                      <a:pt x="3781" y="4610"/>
                      <a:pt x="3882" y="4630"/>
                    </a:cubicBezTo>
                    <a:cubicBezTo>
                      <a:pt x="3458" y="3932"/>
                      <a:pt x="2458" y="2295"/>
                      <a:pt x="2255" y="2032"/>
                    </a:cubicBezTo>
                    <a:cubicBezTo>
                      <a:pt x="2144" y="1890"/>
                      <a:pt x="1861" y="1335"/>
                      <a:pt x="1558" y="738"/>
                    </a:cubicBezTo>
                    <a:cubicBezTo>
                      <a:pt x="1386" y="718"/>
                      <a:pt x="1254" y="697"/>
                      <a:pt x="1184" y="688"/>
                    </a:cubicBezTo>
                    <a:close/>
                    <a:moveTo>
                      <a:pt x="830" y="1982"/>
                    </a:moveTo>
                    <a:cubicBezTo>
                      <a:pt x="780" y="2011"/>
                      <a:pt x="729" y="2022"/>
                      <a:pt x="668" y="2022"/>
                    </a:cubicBezTo>
                    <a:cubicBezTo>
                      <a:pt x="618" y="2022"/>
                      <a:pt x="557" y="2011"/>
                      <a:pt x="517" y="1991"/>
                    </a:cubicBezTo>
                    <a:cubicBezTo>
                      <a:pt x="375" y="2234"/>
                      <a:pt x="203" y="2416"/>
                      <a:pt x="1" y="2548"/>
                    </a:cubicBezTo>
                    <a:cubicBezTo>
                      <a:pt x="264" y="2658"/>
                      <a:pt x="901" y="2992"/>
                      <a:pt x="1214" y="3316"/>
                    </a:cubicBezTo>
                    <a:cubicBezTo>
                      <a:pt x="1315" y="3417"/>
                      <a:pt x="1376" y="3518"/>
                      <a:pt x="1396" y="3619"/>
                    </a:cubicBezTo>
                    <a:cubicBezTo>
                      <a:pt x="1467" y="4084"/>
                      <a:pt x="729" y="6712"/>
                      <a:pt x="729" y="6712"/>
                    </a:cubicBezTo>
                    <a:cubicBezTo>
                      <a:pt x="729" y="6712"/>
                      <a:pt x="688" y="6722"/>
                      <a:pt x="607" y="6753"/>
                    </a:cubicBezTo>
                    <a:lnTo>
                      <a:pt x="1871" y="7824"/>
                    </a:lnTo>
                    <a:lnTo>
                      <a:pt x="5035" y="8845"/>
                    </a:lnTo>
                    <a:cubicBezTo>
                      <a:pt x="5035" y="8845"/>
                      <a:pt x="5450" y="8431"/>
                      <a:pt x="5500" y="8269"/>
                    </a:cubicBezTo>
                    <a:cubicBezTo>
                      <a:pt x="5560" y="8117"/>
                      <a:pt x="5378" y="6843"/>
                      <a:pt x="5378" y="6843"/>
                    </a:cubicBezTo>
                    <a:lnTo>
                      <a:pt x="4165" y="5084"/>
                    </a:lnTo>
                    <a:cubicBezTo>
                      <a:pt x="4044" y="5004"/>
                      <a:pt x="3882" y="4923"/>
                      <a:pt x="3691" y="4852"/>
                    </a:cubicBezTo>
                    <a:lnTo>
                      <a:pt x="3691" y="4873"/>
                    </a:lnTo>
                    <a:cubicBezTo>
                      <a:pt x="3691" y="4873"/>
                      <a:pt x="3680" y="4862"/>
                      <a:pt x="3680" y="4852"/>
                    </a:cubicBezTo>
                    <a:cubicBezTo>
                      <a:pt x="3660" y="4842"/>
                      <a:pt x="3640" y="4832"/>
                      <a:pt x="3630" y="4832"/>
                    </a:cubicBezTo>
                    <a:cubicBezTo>
                      <a:pt x="3620" y="4832"/>
                      <a:pt x="3620" y="4842"/>
                      <a:pt x="3610" y="4842"/>
                    </a:cubicBezTo>
                    <a:cubicBezTo>
                      <a:pt x="3610" y="4842"/>
                      <a:pt x="3559" y="4873"/>
                      <a:pt x="3489" y="4873"/>
                    </a:cubicBezTo>
                    <a:cubicBezTo>
                      <a:pt x="3397" y="4873"/>
                      <a:pt x="3276" y="4832"/>
                      <a:pt x="3175" y="4619"/>
                    </a:cubicBezTo>
                    <a:cubicBezTo>
                      <a:pt x="2993" y="4266"/>
                      <a:pt x="1436" y="2456"/>
                      <a:pt x="830" y="1982"/>
                    </a:cubicBezTo>
                    <a:close/>
                  </a:path>
                </a:pathLst>
              </a:custGeom>
              <a:solidFill>
                <a:srgbClr val="C5AE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>
                <a:off x="1645055" y="5232507"/>
                <a:ext cx="77107" cy="47493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376" extrusionOk="0">
                    <a:moveTo>
                      <a:pt x="1021" y="1"/>
                    </a:moveTo>
                    <a:cubicBezTo>
                      <a:pt x="718" y="223"/>
                      <a:pt x="354" y="314"/>
                      <a:pt x="10" y="344"/>
                    </a:cubicBezTo>
                    <a:cubicBezTo>
                      <a:pt x="10" y="425"/>
                      <a:pt x="0" y="496"/>
                      <a:pt x="0" y="526"/>
                    </a:cubicBezTo>
                    <a:cubicBezTo>
                      <a:pt x="0" y="657"/>
                      <a:pt x="41" y="991"/>
                      <a:pt x="91" y="1375"/>
                    </a:cubicBezTo>
                    <a:cubicBezTo>
                      <a:pt x="789" y="1345"/>
                      <a:pt x="1557" y="1315"/>
                      <a:pt x="1557" y="1315"/>
                    </a:cubicBezTo>
                    <a:lnTo>
                      <a:pt x="2234" y="769"/>
                    </a:lnTo>
                    <a:cubicBezTo>
                      <a:pt x="1921" y="445"/>
                      <a:pt x="1284" y="111"/>
                      <a:pt x="1021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3"/>
              <p:cNvSpPr/>
              <p:nvPr/>
            </p:nvSpPr>
            <p:spPr>
              <a:xfrm>
                <a:off x="1648161" y="5259014"/>
                <a:ext cx="82732" cy="118663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438" extrusionOk="0">
                    <a:moveTo>
                      <a:pt x="2144" y="1"/>
                    </a:moveTo>
                    <a:lnTo>
                      <a:pt x="1467" y="547"/>
                    </a:lnTo>
                    <a:cubicBezTo>
                      <a:pt x="1467" y="547"/>
                      <a:pt x="699" y="577"/>
                      <a:pt x="1" y="607"/>
                    </a:cubicBezTo>
                    <a:cubicBezTo>
                      <a:pt x="102" y="1345"/>
                      <a:pt x="254" y="2275"/>
                      <a:pt x="254" y="2275"/>
                    </a:cubicBezTo>
                    <a:lnTo>
                      <a:pt x="1184" y="3134"/>
                    </a:lnTo>
                    <a:lnTo>
                      <a:pt x="1537" y="3438"/>
                    </a:lnTo>
                    <a:cubicBezTo>
                      <a:pt x="1618" y="3407"/>
                      <a:pt x="1659" y="3397"/>
                      <a:pt x="1659" y="3397"/>
                    </a:cubicBezTo>
                    <a:cubicBezTo>
                      <a:pt x="1659" y="3397"/>
                      <a:pt x="2397" y="769"/>
                      <a:pt x="2326" y="304"/>
                    </a:cubicBezTo>
                    <a:cubicBezTo>
                      <a:pt x="2306" y="203"/>
                      <a:pt x="2245" y="102"/>
                      <a:pt x="2144" y="1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1645400" y="5102730"/>
                <a:ext cx="75726" cy="141684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4105" extrusionOk="0">
                    <a:moveTo>
                      <a:pt x="1486" y="0"/>
                    </a:moveTo>
                    <a:lnTo>
                      <a:pt x="1739" y="324"/>
                    </a:lnTo>
                    <a:cubicBezTo>
                      <a:pt x="1739" y="324"/>
                      <a:pt x="1769" y="435"/>
                      <a:pt x="1799" y="617"/>
                    </a:cubicBezTo>
                    <a:cubicBezTo>
                      <a:pt x="1830" y="799"/>
                      <a:pt x="1870" y="1052"/>
                      <a:pt x="1870" y="1355"/>
                    </a:cubicBezTo>
                    <a:cubicBezTo>
                      <a:pt x="1870" y="1456"/>
                      <a:pt x="1860" y="1567"/>
                      <a:pt x="1850" y="1678"/>
                    </a:cubicBezTo>
                    <a:cubicBezTo>
                      <a:pt x="1799" y="2456"/>
                      <a:pt x="1365" y="2891"/>
                      <a:pt x="1132" y="3103"/>
                    </a:cubicBezTo>
                    <a:cubicBezTo>
                      <a:pt x="900" y="3305"/>
                      <a:pt x="294" y="3710"/>
                      <a:pt x="243" y="3710"/>
                    </a:cubicBezTo>
                    <a:cubicBezTo>
                      <a:pt x="222" y="3710"/>
                      <a:pt x="152" y="3700"/>
                      <a:pt x="40" y="3700"/>
                    </a:cubicBezTo>
                    <a:cubicBezTo>
                      <a:pt x="31" y="3862"/>
                      <a:pt x="11" y="4003"/>
                      <a:pt x="0" y="4104"/>
                    </a:cubicBezTo>
                    <a:cubicBezTo>
                      <a:pt x="344" y="4074"/>
                      <a:pt x="708" y="3983"/>
                      <a:pt x="1011" y="3761"/>
                    </a:cubicBezTo>
                    <a:cubicBezTo>
                      <a:pt x="1213" y="3629"/>
                      <a:pt x="1385" y="3447"/>
                      <a:pt x="1527" y="3204"/>
                    </a:cubicBezTo>
                    <a:cubicBezTo>
                      <a:pt x="1446" y="3184"/>
                      <a:pt x="1395" y="3154"/>
                      <a:pt x="1395" y="3154"/>
                    </a:cubicBezTo>
                    <a:lnTo>
                      <a:pt x="1718" y="2527"/>
                    </a:lnTo>
                    <a:cubicBezTo>
                      <a:pt x="1718" y="2527"/>
                      <a:pt x="1749" y="2537"/>
                      <a:pt x="1790" y="2557"/>
                    </a:cubicBezTo>
                    <a:lnTo>
                      <a:pt x="1972" y="2011"/>
                    </a:lnTo>
                    <a:cubicBezTo>
                      <a:pt x="1941" y="2011"/>
                      <a:pt x="1911" y="1991"/>
                      <a:pt x="1911" y="1991"/>
                    </a:cubicBezTo>
                    <a:lnTo>
                      <a:pt x="2062" y="1355"/>
                    </a:lnTo>
                    <a:lnTo>
                      <a:pt x="2103" y="1355"/>
                    </a:lnTo>
                    <a:cubicBezTo>
                      <a:pt x="2123" y="1355"/>
                      <a:pt x="2143" y="1355"/>
                      <a:pt x="2163" y="1365"/>
                    </a:cubicBezTo>
                    <a:cubicBezTo>
                      <a:pt x="2174" y="1304"/>
                      <a:pt x="2174" y="1274"/>
                      <a:pt x="2174" y="1274"/>
                    </a:cubicBezTo>
                    <a:cubicBezTo>
                      <a:pt x="2174" y="1274"/>
                      <a:pt x="2183" y="1254"/>
                      <a:pt x="2194" y="1213"/>
                    </a:cubicBezTo>
                    <a:cubicBezTo>
                      <a:pt x="1941" y="677"/>
                      <a:pt x="1739" y="263"/>
                      <a:pt x="1739" y="263"/>
                    </a:cubicBezTo>
                    <a:lnTo>
                      <a:pt x="1486" y="0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>
                <a:off x="1646781" y="5091893"/>
                <a:ext cx="62507" cy="138888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024" extrusionOk="0">
                    <a:moveTo>
                      <a:pt x="1103" y="1"/>
                    </a:moveTo>
                    <a:cubicBezTo>
                      <a:pt x="921" y="1"/>
                      <a:pt x="728" y="213"/>
                      <a:pt x="587" y="395"/>
                    </a:cubicBezTo>
                    <a:cubicBezTo>
                      <a:pt x="587" y="415"/>
                      <a:pt x="587" y="436"/>
                      <a:pt x="577" y="456"/>
                    </a:cubicBezTo>
                    <a:cubicBezTo>
                      <a:pt x="557" y="567"/>
                      <a:pt x="526" y="627"/>
                      <a:pt x="425" y="648"/>
                    </a:cubicBezTo>
                    <a:cubicBezTo>
                      <a:pt x="425" y="648"/>
                      <a:pt x="415" y="688"/>
                      <a:pt x="405" y="759"/>
                    </a:cubicBezTo>
                    <a:cubicBezTo>
                      <a:pt x="981" y="789"/>
                      <a:pt x="1476" y="870"/>
                      <a:pt x="1759" y="931"/>
                    </a:cubicBezTo>
                    <a:cubicBezTo>
                      <a:pt x="1729" y="749"/>
                      <a:pt x="1699" y="638"/>
                      <a:pt x="1699" y="638"/>
                    </a:cubicBezTo>
                    <a:lnTo>
                      <a:pt x="1446" y="314"/>
                    </a:lnTo>
                    <a:cubicBezTo>
                      <a:pt x="1335" y="274"/>
                      <a:pt x="1325" y="243"/>
                      <a:pt x="1345" y="213"/>
                    </a:cubicBezTo>
                    <a:lnTo>
                      <a:pt x="1153" y="1"/>
                    </a:lnTo>
                    <a:close/>
                    <a:moveTo>
                      <a:pt x="1810" y="1992"/>
                    </a:moveTo>
                    <a:cubicBezTo>
                      <a:pt x="1800" y="2142"/>
                      <a:pt x="1776" y="2279"/>
                      <a:pt x="1742" y="2404"/>
                    </a:cubicBezTo>
                    <a:lnTo>
                      <a:pt x="1742" y="2404"/>
                    </a:lnTo>
                    <a:cubicBezTo>
                      <a:pt x="1778" y="2279"/>
                      <a:pt x="1802" y="2142"/>
                      <a:pt x="1810" y="1992"/>
                    </a:cubicBezTo>
                    <a:close/>
                    <a:moveTo>
                      <a:pt x="1742" y="2404"/>
                    </a:moveTo>
                    <a:cubicBezTo>
                      <a:pt x="1689" y="2592"/>
                      <a:pt x="1612" y="2753"/>
                      <a:pt x="1527" y="2892"/>
                    </a:cubicBezTo>
                    <a:cubicBezTo>
                      <a:pt x="1294" y="2790"/>
                      <a:pt x="728" y="2558"/>
                      <a:pt x="193" y="2427"/>
                    </a:cubicBezTo>
                    <a:cubicBezTo>
                      <a:pt x="122" y="2993"/>
                      <a:pt x="51" y="3589"/>
                      <a:pt x="0" y="4014"/>
                    </a:cubicBezTo>
                    <a:cubicBezTo>
                      <a:pt x="112" y="4014"/>
                      <a:pt x="182" y="4024"/>
                      <a:pt x="203" y="4024"/>
                    </a:cubicBezTo>
                    <a:cubicBezTo>
                      <a:pt x="254" y="4024"/>
                      <a:pt x="860" y="3619"/>
                      <a:pt x="1092" y="3417"/>
                    </a:cubicBezTo>
                    <a:cubicBezTo>
                      <a:pt x="1280" y="3246"/>
                      <a:pt x="1600" y="2930"/>
                      <a:pt x="1742" y="2404"/>
                    </a:cubicBezTo>
                    <a:close/>
                  </a:path>
                </a:pathLst>
              </a:custGeom>
              <a:solidFill>
                <a:srgbClr val="7277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3"/>
              <p:cNvSpPr/>
              <p:nvPr/>
            </p:nvSpPr>
            <p:spPr>
              <a:xfrm>
                <a:off x="1653407" y="5118090"/>
                <a:ext cx="56570" cy="7362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133" extrusionOk="0">
                    <a:moveTo>
                      <a:pt x="213" y="0"/>
                    </a:moveTo>
                    <a:cubicBezTo>
                      <a:pt x="183" y="252"/>
                      <a:pt x="91" y="940"/>
                      <a:pt x="1" y="1668"/>
                    </a:cubicBezTo>
                    <a:cubicBezTo>
                      <a:pt x="536" y="1799"/>
                      <a:pt x="1102" y="2031"/>
                      <a:pt x="1335" y="2133"/>
                    </a:cubicBezTo>
                    <a:cubicBezTo>
                      <a:pt x="1477" y="1900"/>
                      <a:pt x="1598" y="1607"/>
                      <a:pt x="1618" y="1233"/>
                    </a:cubicBezTo>
                    <a:cubicBezTo>
                      <a:pt x="1628" y="1122"/>
                      <a:pt x="1638" y="1011"/>
                      <a:pt x="1638" y="910"/>
                    </a:cubicBezTo>
                    <a:cubicBezTo>
                      <a:pt x="1638" y="607"/>
                      <a:pt x="1598" y="354"/>
                      <a:pt x="1567" y="172"/>
                    </a:cubicBezTo>
                    <a:cubicBezTo>
                      <a:pt x="1284" y="111"/>
                      <a:pt x="789" y="30"/>
                      <a:pt x="213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1661449" y="5105526"/>
                <a:ext cx="5591" cy="873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53" extrusionOk="0">
                    <a:moveTo>
                      <a:pt x="162" y="0"/>
                    </a:moveTo>
                    <a:cubicBezTo>
                      <a:pt x="71" y="122"/>
                      <a:pt x="11" y="232"/>
                      <a:pt x="0" y="253"/>
                    </a:cubicBezTo>
                    <a:cubicBezTo>
                      <a:pt x="101" y="232"/>
                      <a:pt x="132" y="172"/>
                      <a:pt x="152" y="61"/>
                    </a:cubicBezTo>
                    <a:cubicBezTo>
                      <a:pt x="162" y="41"/>
                      <a:pt x="162" y="20"/>
                      <a:pt x="162" y="0"/>
                    </a:cubicBezTo>
                    <a:close/>
                  </a:path>
                </a:pathLst>
              </a:custGeom>
              <a:solidFill>
                <a:srgbClr val="004D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3"/>
              <p:cNvSpPr/>
              <p:nvPr/>
            </p:nvSpPr>
            <p:spPr>
              <a:xfrm>
                <a:off x="1693514" y="5189950"/>
                <a:ext cx="22055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08" extrusionOk="0">
                    <a:moveTo>
                      <a:pt x="324" y="0"/>
                    </a:moveTo>
                    <a:lnTo>
                      <a:pt x="1" y="627"/>
                    </a:lnTo>
                    <a:cubicBezTo>
                      <a:pt x="1" y="627"/>
                      <a:pt x="52" y="657"/>
                      <a:pt x="133" y="677"/>
                    </a:cubicBezTo>
                    <a:cubicBezTo>
                      <a:pt x="173" y="697"/>
                      <a:pt x="234" y="708"/>
                      <a:pt x="284" y="708"/>
                    </a:cubicBezTo>
                    <a:cubicBezTo>
                      <a:pt x="345" y="708"/>
                      <a:pt x="396" y="697"/>
                      <a:pt x="446" y="668"/>
                    </a:cubicBezTo>
                    <a:cubicBezTo>
                      <a:pt x="396" y="627"/>
                      <a:pt x="355" y="607"/>
                      <a:pt x="324" y="587"/>
                    </a:cubicBezTo>
                    <a:cubicBezTo>
                      <a:pt x="324" y="587"/>
                      <a:pt x="375" y="516"/>
                      <a:pt x="506" y="516"/>
                    </a:cubicBezTo>
                    <a:lnTo>
                      <a:pt x="547" y="516"/>
                    </a:lnTo>
                    <a:cubicBezTo>
                      <a:pt x="547" y="516"/>
                      <a:pt x="557" y="516"/>
                      <a:pt x="557" y="506"/>
                    </a:cubicBezTo>
                    <a:cubicBezTo>
                      <a:pt x="638" y="243"/>
                      <a:pt x="486" y="102"/>
                      <a:pt x="396" y="30"/>
                    </a:cubicBezTo>
                    <a:cubicBezTo>
                      <a:pt x="355" y="10"/>
                      <a:pt x="324" y="0"/>
                      <a:pt x="324" y="0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3"/>
              <p:cNvSpPr/>
              <p:nvPr/>
            </p:nvSpPr>
            <p:spPr>
              <a:xfrm>
                <a:off x="1704697" y="5207725"/>
                <a:ext cx="102958" cy="105064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044" extrusionOk="0">
                    <a:moveTo>
                      <a:pt x="182" y="1"/>
                    </a:moveTo>
                    <a:cubicBezTo>
                      <a:pt x="51" y="1"/>
                      <a:pt x="0" y="72"/>
                      <a:pt x="0" y="72"/>
                    </a:cubicBezTo>
                    <a:cubicBezTo>
                      <a:pt x="31" y="92"/>
                      <a:pt x="72" y="112"/>
                      <a:pt x="122" y="153"/>
                    </a:cubicBezTo>
                    <a:cubicBezTo>
                      <a:pt x="728" y="627"/>
                      <a:pt x="2285" y="2437"/>
                      <a:pt x="2467" y="2790"/>
                    </a:cubicBezTo>
                    <a:cubicBezTo>
                      <a:pt x="2568" y="3003"/>
                      <a:pt x="2689" y="3044"/>
                      <a:pt x="2781" y="3044"/>
                    </a:cubicBezTo>
                    <a:cubicBezTo>
                      <a:pt x="2851" y="3044"/>
                      <a:pt x="2902" y="3013"/>
                      <a:pt x="2902" y="3013"/>
                    </a:cubicBezTo>
                    <a:cubicBezTo>
                      <a:pt x="2912" y="3013"/>
                      <a:pt x="2912" y="3003"/>
                      <a:pt x="2922" y="3003"/>
                    </a:cubicBezTo>
                    <a:cubicBezTo>
                      <a:pt x="2902" y="2993"/>
                      <a:pt x="2871" y="2983"/>
                      <a:pt x="2851" y="2983"/>
                    </a:cubicBezTo>
                    <a:lnTo>
                      <a:pt x="2861" y="2761"/>
                    </a:lnTo>
                    <a:cubicBezTo>
                      <a:pt x="2861" y="2761"/>
                      <a:pt x="2882" y="2761"/>
                      <a:pt x="2932" y="2770"/>
                    </a:cubicBezTo>
                    <a:cubicBezTo>
                      <a:pt x="2922" y="2750"/>
                      <a:pt x="2922" y="2720"/>
                      <a:pt x="2922" y="2700"/>
                    </a:cubicBezTo>
                    <a:cubicBezTo>
                      <a:pt x="2871" y="2063"/>
                      <a:pt x="1416" y="728"/>
                      <a:pt x="789" y="274"/>
                    </a:cubicBezTo>
                    <a:cubicBezTo>
                      <a:pt x="526" y="81"/>
                      <a:pt x="344" y="11"/>
                      <a:pt x="223" y="1"/>
                    </a:cubicBezTo>
                    <a:close/>
                    <a:moveTo>
                      <a:pt x="2972" y="3023"/>
                    </a:moveTo>
                    <a:cubicBezTo>
                      <a:pt x="2972" y="3033"/>
                      <a:pt x="2983" y="3044"/>
                      <a:pt x="2983" y="3044"/>
                    </a:cubicBezTo>
                    <a:lnTo>
                      <a:pt x="2983" y="3023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3"/>
              <p:cNvSpPr/>
              <p:nvPr/>
            </p:nvSpPr>
            <p:spPr>
              <a:xfrm>
                <a:off x="1803065" y="5302986"/>
                <a:ext cx="20985" cy="1711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96" extrusionOk="0">
                    <a:moveTo>
                      <a:pt x="11" y="1"/>
                    </a:moveTo>
                    <a:lnTo>
                      <a:pt x="1" y="223"/>
                    </a:lnTo>
                    <a:cubicBezTo>
                      <a:pt x="21" y="223"/>
                      <a:pt x="52" y="233"/>
                      <a:pt x="72" y="243"/>
                    </a:cubicBezTo>
                    <a:cubicBezTo>
                      <a:pt x="82" y="243"/>
                      <a:pt x="102" y="253"/>
                      <a:pt x="122" y="263"/>
                    </a:cubicBezTo>
                    <a:lnTo>
                      <a:pt x="133" y="263"/>
                    </a:lnTo>
                    <a:cubicBezTo>
                      <a:pt x="324" y="334"/>
                      <a:pt x="486" y="415"/>
                      <a:pt x="607" y="495"/>
                    </a:cubicBezTo>
                    <a:lnTo>
                      <a:pt x="517" y="354"/>
                    </a:lnTo>
                    <a:cubicBezTo>
                      <a:pt x="517" y="354"/>
                      <a:pt x="446" y="233"/>
                      <a:pt x="324" y="41"/>
                    </a:cubicBezTo>
                    <a:cubicBezTo>
                      <a:pt x="223" y="21"/>
                      <a:pt x="133" y="10"/>
                      <a:pt x="82" y="10"/>
                    </a:cubicBezTo>
                    <a:cubicBezTo>
                      <a:pt x="32" y="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3"/>
              <p:cNvSpPr/>
              <p:nvPr/>
            </p:nvSpPr>
            <p:spPr>
              <a:xfrm>
                <a:off x="1711324" y="5149464"/>
                <a:ext cx="14324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68" extrusionOk="0">
                    <a:moveTo>
                      <a:pt x="152" y="1"/>
                    </a:moveTo>
                    <a:lnTo>
                      <a:pt x="1" y="637"/>
                    </a:lnTo>
                    <a:cubicBezTo>
                      <a:pt x="1" y="637"/>
                      <a:pt x="31" y="657"/>
                      <a:pt x="62" y="657"/>
                    </a:cubicBezTo>
                    <a:cubicBezTo>
                      <a:pt x="71" y="668"/>
                      <a:pt x="91" y="668"/>
                      <a:pt x="102" y="668"/>
                    </a:cubicBezTo>
                    <a:cubicBezTo>
                      <a:pt x="152" y="668"/>
                      <a:pt x="223" y="637"/>
                      <a:pt x="284" y="547"/>
                    </a:cubicBezTo>
                    <a:lnTo>
                      <a:pt x="223" y="547"/>
                    </a:lnTo>
                    <a:lnTo>
                      <a:pt x="243" y="294"/>
                    </a:lnTo>
                    <a:lnTo>
                      <a:pt x="395" y="264"/>
                    </a:lnTo>
                    <a:cubicBezTo>
                      <a:pt x="415" y="82"/>
                      <a:pt x="324" y="21"/>
                      <a:pt x="253" y="11"/>
                    </a:cubicBezTo>
                    <a:cubicBezTo>
                      <a:pt x="233" y="1"/>
                      <a:pt x="213" y="1"/>
                      <a:pt x="193" y="1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3"/>
              <p:cNvSpPr/>
              <p:nvPr/>
            </p:nvSpPr>
            <p:spPr>
              <a:xfrm>
                <a:off x="1719020" y="5157851"/>
                <a:ext cx="15014" cy="1221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4" extrusionOk="0">
                    <a:moveTo>
                      <a:pt x="253" y="0"/>
                    </a:moveTo>
                    <a:cubicBezTo>
                      <a:pt x="223" y="0"/>
                      <a:pt x="192" y="10"/>
                      <a:pt x="172" y="21"/>
                    </a:cubicBezTo>
                    <a:lnTo>
                      <a:pt x="20" y="51"/>
                    </a:lnTo>
                    <a:lnTo>
                      <a:pt x="0" y="304"/>
                    </a:lnTo>
                    <a:lnTo>
                      <a:pt x="61" y="304"/>
                    </a:lnTo>
                    <a:cubicBezTo>
                      <a:pt x="131" y="313"/>
                      <a:pt x="263" y="334"/>
                      <a:pt x="435" y="354"/>
                    </a:cubicBezTo>
                    <a:cubicBezTo>
                      <a:pt x="374" y="243"/>
                      <a:pt x="313" y="122"/>
                      <a:pt x="253" y="0"/>
                    </a:cubicBez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3"/>
              <p:cNvSpPr/>
              <p:nvPr/>
            </p:nvSpPr>
            <p:spPr>
              <a:xfrm>
                <a:off x="1692513" y="5099244"/>
                <a:ext cx="4211" cy="352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02" extrusionOk="0">
                    <a:moveTo>
                      <a:pt x="20" y="0"/>
                    </a:moveTo>
                    <a:cubicBezTo>
                      <a:pt x="0" y="30"/>
                      <a:pt x="10" y="61"/>
                      <a:pt x="121" y="10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0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3"/>
              <p:cNvSpPr/>
              <p:nvPr/>
            </p:nvSpPr>
            <p:spPr>
              <a:xfrm>
                <a:off x="1666316" y="5087371"/>
                <a:ext cx="217755" cy="332518"/>
              </a:xfrm>
              <a:custGeom>
                <a:avLst/>
                <a:gdLst/>
                <a:ahLst/>
                <a:cxnLst/>
                <a:rect l="l" t="t" r="r" b="b"/>
                <a:pathLst>
                  <a:path w="6309" h="9634" extrusionOk="0">
                    <a:moveTo>
                      <a:pt x="1568" y="3053"/>
                    </a:moveTo>
                    <a:lnTo>
                      <a:pt x="2134" y="3963"/>
                    </a:lnTo>
                    <a:lnTo>
                      <a:pt x="3235" y="5601"/>
                    </a:lnTo>
                    <a:lnTo>
                      <a:pt x="4266" y="7207"/>
                    </a:lnTo>
                    <a:lnTo>
                      <a:pt x="3751" y="7531"/>
                    </a:lnTo>
                    <a:lnTo>
                      <a:pt x="3185" y="7773"/>
                    </a:lnTo>
                    <a:lnTo>
                      <a:pt x="3023" y="7066"/>
                    </a:lnTo>
                    <a:lnTo>
                      <a:pt x="2608" y="6379"/>
                    </a:lnTo>
                    <a:lnTo>
                      <a:pt x="1831" y="4691"/>
                    </a:lnTo>
                    <a:lnTo>
                      <a:pt x="1568" y="3811"/>
                    </a:lnTo>
                    <a:lnTo>
                      <a:pt x="1568" y="3053"/>
                    </a:lnTo>
                    <a:close/>
                    <a:moveTo>
                      <a:pt x="3771" y="7713"/>
                    </a:moveTo>
                    <a:lnTo>
                      <a:pt x="4014" y="9260"/>
                    </a:lnTo>
                    <a:lnTo>
                      <a:pt x="3711" y="9361"/>
                    </a:lnTo>
                    <a:lnTo>
                      <a:pt x="3559" y="9168"/>
                    </a:lnTo>
                    <a:lnTo>
                      <a:pt x="2993" y="8056"/>
                    </a:lnTo>
                    <a:lnTo>
                      <a:pt x="3771" y="7713"/>
                    </a:lnTo>
                    <a:close/>
                    <a:moveTo>
                      <a:pt x="557" y="1"/>
                    </a:moveTo>
                    <a:lnTo>
                      <a:pt x="708" y="1082"/>
                    </a:lnTo>
                    <a:lnTo>
                      <a:pt x="1204" y="2537"/>
                    </a:lnTo>
                    <a:lnTo>
                      <a:pt x="1426" y="2851"/>
                    </a:lnTo>
                    <a:lnTo>
                      <a:pt x="1375" y="3781"/>
                    </a:lnTo>
                    <a:lnTo>
                      <a:pt x="1678" y="4731"/>
                    </a:lnTo>
                    <a:lnTo>
                      <a:pt x="2498" y="6419"/>
                    </a:lnTo>
                    <a:lnTo>
                      <a:pt x="2871" y="7097"/>
                    </a:lnTo>
                    <a:lnTo>
                      <a:pt x="3033" y="7845"/>
                    </a:lnTo>
                    <a:lnTo>
                      <a:pt x="2952" y="7875"/>
                    </a:lnTo>
                    <a:lnTo>
                      <a:pt x="2255" y="7865"/>
                    </a:lnTo>
                    <a:lnTo>
                      <a:pt x="2255" y="7824"/>
                    </a:lnTo>
                    <a:lnTo>
                      <a:pt x="2083" y="6773"/>
                    </a:lnTo>
                    <a:lnTo>
                      <a:pt x="1709" y="5509"/>
                    </a:lnTo>
                    <a:lnTo>
                      <a:pt x="1092" y="4296"/>
                    </a:lnTo>
                    <a:lnTo>
                      <a:pt x="749" y="3467"/>
                    </a:lnTo>
                    <a:lnTo>
                      <a:pt x="456" y="2750"/>
                    </a:lnTo>
                    <a:lnTo>
                      <a:pt x="263" y="1618"/>
                    </a:lnTo>
                    <a:lnTo>
                      <a:pt x="122" y="364"/>
                    </a:lnTo>
                    <a:lnTo>
                      <a:pt x="1" y="304"/>
                    </a:lnTo>
                    <a:lnTo>
                      <a:pt x="72" y="1708"/>
                    </a:lnTo>
                    <a:lnTo>
                      <a:pt x="344" y="2871"/>
                    </a:lnTo>
                    <a:lnTo>
                      <a:pt x="618" y="3660"/>
                    </a:lnTo>
                    <a:lnTo>
                      <a:pt x="445" y="4024"/>
                    </a:lnTo>
                    <a:lnTo>
                      <a:pt x="486" y="4347"/>
                    </a:lnTo>
                    <a:lnTo>
                      <a:pt x="537" y="5186"/>
                    </a:lnTo>
                    <a:lnTo>
                      <a:pt x="769" y="6268"/>
                    </a:lnTo>
                    <a:lnTo>
                      <a:pt x="779" y="6298"/>
                    </a:lnTo>
                    <a:lnTo>
                      <a:pt x="577" y="6682"/>
                    </a:lnTo>
                    <a:lnTo>
                      <a:pt x="314" y="7248"/>
                    </a:lnTo>
                    <a:lnTo>
                      <a:pt x="274" y="7935"/>
                    </a:lnTo>
                    <a:lnTo>
                      <a:pt x="364" y="8027"/>
                    </a:lnTo>
                    <a:lnTo>
                      <a:pt x="364" y="7481"/>
                    </a:lnTo>
                    <a:lnTo>
                      <a:pt x="618" y="6924"/>
                    </a:lnTo>
                    <a:lnTo>
                      <a:pt x="809" y="6439"/>
                    </a:lnTo>
                    <a:lnTo>
                      <a:pt x="941" y="6924"/>
                    </a:lnTo>
                    <a:lnTo>
                      <a:pt x="1092" y="7551"/>
                    </a:lnTo>
                    <a:lnTo>
                      <a:pt x="1011" y="8694"/>
                    </a:lnTo>
                    <a:lnTo>
                      <a:pt x="1224" y="8714"/>
                    </a:lnTo>
                    <a:lnTo>
                      <a:pt x="1294" y="7845"/>
                    </a:lnTo>
                    <a:lnTo>
                      <a:pt x="1244" y="7400"/>
                    </a:lnTo>
                    <a:lnTo>
                      <a:pt x="1072" y="6874"/>
                    </a:lnTo>
                    <a:lnTo>
                      <a:pt x="809" y="5924"/>
                    </a:lnTo>
                    <a:lnTo>
                      <a:pt x="638" y="4933"/>
                    </a:lnTo>
                    <a:lnTo>
                      <a:pt x="557" y="4044"/>
                    </a:lnTo>
                    <a:lnTo>
                      <a:pt x="668" y="3761"/>
                    </a:lnTo>
                    <a:lnTo>
                      <a:pt x="1487" y="5489"/>
                    </a:lnTo>
                    <a:lnTo>
                      <a:pt x="1941" y="6793"/>
                    </a:lnTo>
                    <a:lnTo>
                      <a:pt x="2022" y="7511"/>
                    </a:lnTo>
                    <a:lnTo>
                      <a:pt x="2164" y="9159"/>
                    </a:lnTo>
                    <a:lnTo>
                      <a:pt x="2164" y="9553"/>
                    </a:lnTo>
                    <a:lnTo>
                      <a:pt x="2316" y="9633"/>
                    </a:lnTo>
                    <a:lnTo>
                      <a:pt x="2316" y="9633"/>
                    </a:lnTo>
                    <a:lnTo>
                      <a:pt x="2255" y="8016"/>
                    </a:lnTo>
                    <a:lnTo>
                      <a:pt x="2902" y="8087"/>
                    </a:lnTo>
                    <a:lnTo>
                      <a:pt x="3478" y="9341"/>
                    </a:lnTo>
                    <a:lnTo>
                      <a:pt x="3842" y="9603"/>
                    </a:lnTo>
                    <a:lnTo>
                      <a:pt x="4257" y="9361"/>
                    </a:lnTo>
                    <a:lnTo>
                      <a:pt x="3933" y="7642"/>
                    </a:lnTo>
                    <a:lnTo>
                      <a:pt x="4408" y="7430"/>
                    </a:lnTo>
                    <a:lnTo>
                      <a:pt x="5591" y="8997"/>
                    </a:lnTo>
                    <a:lnTo>
                      <a:pt x="6137" y="9431"/>
                    </a:lnTo>
                    <a:lnTo>
                      <a:pt x="6308" y="9240"/>
                    </a:lnTo>
                    <a:lnTo>
                      <a:pt x="5591" y="8542"/>
                    </a:lnTo>
                    <a:lnTo>
                      <a:pt x="4984" y="7672"/>
                    </a:lnTo>
                    <a:lnTo>
                      <a:pt x="4034" y="6358"/>
                    </a:lnTo>
                    <a:lnTo>
                      <a:pt x="3347" y="5388"/>
                    </a:lnTo>
                    <a:lnTo>
                      <a:pt x="2134" y="3528"/>
                    </a:lnTo>
                    <a:lnTo>
                      <a:pt x="1416" y="2537"/>
                    </a:lnTo>
                    <a:lnTo>
                      <a:pt x="941" y="1153"/>
                    </a:lnTo>
                    <a:lnTo>
                      <a:pt x="769" y="51"/>
                    </a:lnTo>
                    <a:lnTo>
                      <a:pt x="557" y="1"/>
                    </a:lnTo>
                    <a:close/>
                  </a:path>
                </a:pathLst>
              </a:custGeom>
              <a:solidFill>
                <a:srgbClr val="836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381887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1"/>
          </p:nvPr>
        </p:nvSpPr>
        <p:spPr>
          <a:xfrm>
            <a:off x="3150263" y="1778125"/>
            <a:ext cx="35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2"/>
          </p:nvPr>
        </p:nvSpPr>
        <p:spPr>
          <a:xfrm>
            <a:off x="3150213" y="2904713"/>
            <a:ext cx="35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subTitle" idx="3"/>
          </p:nvPr>
        </p:nvSpPr>
        <p:spPr>
          <a:xfrm>
            <a:off x="3150263" y="4031300"/>
            <a:ext cx="35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3150265" y="1323550"/>
            <a:ext cx="355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150221" y="2450137"/>
            <a:ext cx="355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3150255" y="3576724"/>
            <a:ext cx="355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65" name="Google Shape;1065;p24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6" name="Google Shape;1066;p24"/>
          <p:cNvSpPr/>
          <p:nvPr/>
        </p:nvSpPr>
        <p:spPr>
          <a:xfrm rot="-3692149">
            <a:off x="137824" y="3341035"/>
            <a:ext cx="562725" cy="56272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067" name="Google Shape;1067;p24"/>
          <p:cNvGrpSpPr/>
          <p:nvPr/>
        </p:nvGrpSpPr>
        <p:grpSpPr>
          <a:xfrm>
            <a:off x="0" y="0"/>
            <a:ext cx="9149375" cy="5143500"/>
            <a:chOff x="0" y="0"/>
            <a:chExt cx="9149375" cy="5143500"/>
          </a:xfrm>
        </p:grpSpPr>
        <p:sp>
          <p:nvSpPr>
            <p:cNvPr id="1068" name="Google Shape;1068;p24"/>
            <p:cNvSpPr/>
            <p:nvPr/>
          </p:nvSpPr>
          <p:spPr>
            <a:xfrm>
              <a:off x="0" y="4604000"/>
              <a:ext cx="12477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125" y="0"/>
              <a:ext cx="713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990725" y="4908375"/>
              <a:ext cx="713100" cy="234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8792975" y="3286200"/>
              <a:ext cx="356400" cy="185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072" name="Google Shape;1072;p24"/>
          <p:cNvGrpSpPr/>
          <p:nvPr/>
        </p:nvGrpSpPr>
        <p:grpSpPr>
          <a:xfrm>
            <a:off x="-433677" y="3996600"/>
            <a:ext cx="1146900" cy="1146900"/>
            <a:chOff x="-433677" y="3996600"/>
            <a:chExt cx="1146900" cy="1146900"/>
          </a:xfrm>
        </p:grpSpPr>
        <p:sp>
          <p:nvSpPr>
            <p:cNvPr id="1073" name="Google Shape;1073;p24"/>
            <p:cNvSpPr/>
            <p:nvPr/>
          </p:nvSpPr>
          <p:spPr>
            <a:xfrm flipH="1">
              <a:off x="-433677" y="399660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074" name="Google Shape;1074;p24"/>
            <p:cNvGrpSpPr/>
            <p:nvPr/>
          </p:nvGrpSpPr>
          <p:grpSpPr>
            <a:xfrm>
              <a:off x="-227563" y="4231721"/>
              <a:ext cx="734676" cy="676656"/>
              <a:chOff x="4818847" y="-600942"/>
              <a:chExt cx="516759" cy="488525"/>
            </a:xfrm>
          </p:grpSpPr>
          <p:sp>
            <p:nvSpPr>
              <p:cNvPr id="1075" name="Google Shape;1075;p24"/>
              <p:cNvSpPr/>
              <p:nvPr/>
            </p:nvSpPr>
            <p:spPr>
              <a:xfrm>
                <a:off x="4890742" y="-465678"/>
                <a:ext cx="122149" cy="89014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9" extrusionOk="0">
                    <a:moveTo>
                      <a:pt x="655" y="1"/>
                    </a:moveTo>
                    <a:cubicBezTo>
                      <a:pt x="485" y="1"/>
                      <a:pt x="314" y="53"/>
                      <a:pt x="193" y="196"/>
                    </a:cubicBezTo>
                    <a:cubicBezTo>
                      <a:pt x="0" y="479"/>
                      <a:pt x="213" y="965"/>
                      <a:pt x="496" y="1157"/>
                    </a:cubicBezTo>
                    <a:lnTo>
                      <a:pt x="2184" y="2360"/>
                    </a:lnTo>
                    <a:cubicBezTo>
                      <a:pt x="2350" y="2477"/>
                      <a:pt x="2671" y="2579"/>
                      <a:pt x="2941" y="2579"/>
                    </a:cubicBezTo>
                    <a:cubicBezTo>
                      <a:pt x="3115" y="2579"/>
                      <a:pt x="3268" y="2537"/>
                      <a:pt x="3346" y="2431"/>
                    </a:cubicBezTo>
                    <a:cubicBezTo>
                      <a:pt x="3538" y="2157"/>
                      <a:pt x="3165" y="1551"/>
                      <a:pt x="2891" y="1359"/>
                    </a:cubicBezTo>
                    <a:lnTo>
                      <a:pt x="1193" y="167"/>
                    </a:lnTo>
                    <a:cubicBezTo>
                      <a:pt x="1081" y="82"/>
                      <a:pt x="868" y="1"/>
                      <a:pt x="655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4957390" y="-565668"/>
                <a:ext cx="94571" cy="11414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307" extrusionOk="0">
                    <a:moveTo>
                      <a:pt x="544" y="1"/>
                    </a:moveTo>
                    <a:cubicBezTo>
                      <a:pt x="453" y="1"/>
                      <a:pt x="361" y="22"/>
                      <a:pt x="273" y="71"/>
                    </a:cubicBezTo>
                    <a:cubicBezTo>
                      <a:pt x="0" y="263"/>
                      <a:pt x="41" y="799"/>
                      <a:pt x="232" y="1072"/>
                    </a:cubicBezTo>
                    <a:lnTo>
                      <a:pt x="1405" y="2781"/>
                    </a:lnTo>
                    <a:cubicBezTo>
                      <a:pt x="1562" y="3003"/>
                      <a:pt x="1981" y="3306"/>
                      <a:pt x="2284" y="3306"/>
                    </a:cubicBezTo>
                    <a:cubicBezTo>
                      <a:pt x="2352" y="3306"/>
                      <a:pt x="2415" y="3291"/>
                      <a:pt x="2467" y="3255"/>
                    </a:cubicBezTo>
                    <a:cubicBezTo>
                      <a:pt x="2739" y="3064"/>
                      <a:pt x="2598" y="2366"/>
                      <a:pt x="2406" y="2083"/>
                    </a:cubicBezTo>
                    <a:lnTo>
                      <a:pt x="1234" y="384"/>
                    </a:lnTo>
                    <a:cubicBezTo>
                      <a:pt x="1125" y="222"/>
                      <a:pt x="840" y="1"/>
                      <a:pt x="54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5036568" y="-261246"/>
                <a:ext cx="122149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4" extrusionOk="0">
                    <a:moveTo>
                      <a:pt x="664" y="0"/>
                    </a:moveTo>
                    <a:cubicBezTo>
                      <a:pt x="493" y="0"/>
                      <a:pt x="320" y="52"/>
                      <a:pt x="193" y="197"/>
                    </a:cubicBezTo>
                    <a:cubicBezTo>
                      <a:pt x="1" y="470"/>
                      <a:pt x="223" y="955"/>
                      <a:pt x="496" y="1158"/>
                    </a:cubicBezTo>
                    <a:lnTo>
                      <a:pt x="2184" y="2350"/>
                    </a:lnTo>
                    <a:cubicBezTo>
                      <a:pt x="2357" y="2468"/>
                      <a:pt x="2681" y="2574"/>
                      <a:pt x="2951" y="2574"/>
                    </a:cubicBezTo>
                    <a:cubicBezTo>
                      <a:pt x="3122" y="2574"/>
                      <a:pt x="3272" y="2531"/>
                      <a:pt x="3347" y="2421"/>
                    </a:cubicBezTo>
                    <a:cubicBezTo>
                      <a:pt x="3538" y="2148"/>
                      <a:pt x="3165" y="1542"/>
                      <a:pt x="2891" y="1349"/>
                    </a:cubicBezTo>
                    <a:lnTo>
                      <a:pt x="1193" y="156"/>
                    </a:lnTo>
                    <a:cubicBezTo>
                      <a:pt x="1082" y="78"/>
                      <a:pt x="875" y="0"/>
                      <a:pt x="664" y="0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4818847" y="-230665"/>
                <a:ext cx="135092" cy="53291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1544" extrusionOk="0">
                    <a:moveTo>
                      <a:pt x="821" y="1"/>
                    </a:moveTo>
                    <a:cubicBezTo>
                      <a:pt x="554" y="1"/>
                      <a:pt x="140" y="124"/>
                      <a:pt x="52" y="483"/>
                    </a:cubicBezTo>
                    <a:cubicBezTo>
                      <a:pt x="1" y="807"/>
                      <a:pt x="416" y="1161"/>
                      <a:pt x="739" y="1211"/>
                    </a:cubicBezTo>
                    <a:lnTo>
                      <a:pt x="2791" y="1535"/>
                    </a:lnTo>
                    <a:cubicBezTo>
                      <a:pt x="2831" y="1541"/>
                      <a:pt x="2877" y="1544"/>
                      <a:pt x="2926" y="1544"/>
                    </a:cubicBezTo>
                    <a:cubicBezTo>
                      <a:pt x="3282" y="1544"/>
                      <a:pt x="3818" y="1383"/>
                      <a:pt x="3862" y="1090"/>
                    </a:cubicBezTo>
                    <a:cubicBezTo>
                      <a:pt x="3913" y="757"/>
                      <a:pt x="3316" y="382"/>
                      <a:pt x="2983" y="332"/>
                    </a:cubicBezTo>
                    <a:lnTo>
                      <a:pt x="931" y="9"/>
                    </a:lnTo>
                    <a:cubicBezTo>
                      <a:pt x="899" y="3"/>
                      <a:pt x="862" y="1"/>
                      <a:pt x="821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4920390" y="-308842"/>
                <a:ext cx="10855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5691" extrusionOk="0">
                    <a:moveTo>
                      <a:pt x="2612" y="0"/>
                    </a:moveTo>
                    <a:cubicBezTo>
                      <a:pt x="2305" y="0"/>
                      <a:pt x="1957" y="415"/>
                      <a:pt x="1901" y="666"/>
                    </a:cubicBezTo>
                    <a:lnTo>
                      <a:pt x="1820" y="969"/>
                    </a:lnTo>
                    <a:cubicBezTo>
                      <a:pt x="1803" y="1038"/>
                      <a:pt x="1747" y="1075"/>
                      <a:pt x="1688" y="1075"/>
                    </a:cubicBezTo>
                    <a:cubicBezTo>
                      <a:pt x="1644" y="1075"/>
                      <a:pt x="1598" y="1054"/>
                      <a:pt x="1567" y="1010"/>
                    </a:cubicBezTo>
                    <a:lnTo>
                      <a:pt x="1244" y="484"/>
                    </a:lnTo>
                    <a:cubicBezTo>
                      <a:pt x="1123" y="291"/>
                      <a:pt x="772" y="47"/>
                      <a:pt x="486" y="47"/>
                    </a:cubicBezTo>
                    <a:cubicBezTo>
                      <a:pt x="413" y="47"/>
                      <a:pt x="344" y="63"/>
                      <a:pt x="284" y="100"/>
                    </a:cubicBezTo>
                    <a:cubicBezTo>
                      <a:pt x="1" y="282"/>
                      <a:pt x="62" y="889"/>
                      <a:pt x="203" y="1131"/>
                    </a:cubicBezTo>
                    <a:cubicBezTo>
                      <a:pt x="203" y="1131"/>
                      <a:pt x="1021" y="2415"/>
                      <a:pt x="1274" y="2809"/>
                    </a:cubicBezTo>
                    <a:cubicBezTo>
                      <a:pt x="1325" y="2890"/>
                      <a:pt x="1365" y="2971"/>
                      <a:pt x="1376" y="3062"/>
                    </a:cubicBezTo>
                    <a:lnTo>
                      <a:pt x="1780" y="5094"/>
                    </a:lnTo>
                    <a:cubicBezTo>
                      <a:pt x="1850" y="5417"/>
                      <a:pt x="2184" y="5690"/>
                      <a:pt x="2517" y="5690"/>
                    </a:cubicBezTo>
                    <a:cubicBezTo>
                      <a:pt x="2851" y="5630"/>
                      <a:pt x="2993" y="4932"/>
                      <a:pt x="2932" y="4599"/>
                    </a:cubicBezTo>
                    <a:lnTo>
                      <a:pt x="2618" y="3062"/>
                    </a:lnTo>
                    <a:cubicBezTo>
                      <a:pt x="2598" y="2961"/>
                      <a:pt x="2598" y="2850"/>
                      <a:pt x="2629" y="2748"/>
                    </a:cubicBezTo>
                    <a:cubicBezTo>
                      <a:pt x="2750" y="2284"/>
                      <a:pt x="3083" y="949"/>
                      <a:pt x="3083" y="949"/>
                    </a:cubicBezTo>
                    <a:cubicBezTo>
                      <a:pt x="3144" y="677"/>
                      <a:pt x="3023" y="90"/>
                      <a:pt x="2690" y="10"/>
                    </a:cubicBezTo>
                    <a:cubicBezTo>
                      <a:pt x="2664" y="3"/>
                      <a:pt x="2639" y="0"/>
                      <a:pt x="2612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4926327" y="-307254"/>
                <a:ext cx="56915" cy="42074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219" extrusionOk="0">
                    <a:moveTo>
                      <a:pt x="1648" y="914"/>
                    </a:move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46" y="932"/>
                      <a:pt x="1647" y="928"/>
                      <a:pt x="1648" y="923"/>
                    </a:cubicBezTo>
                    <a:lnTo>
                      <a:pt x="1648" y="914"/>
                    </a:lnTo>
                    <a:close/>
                    <a:moveTo>
                      <a:pt x="314" y="1"/>
                    </a:moveTo>
                    <a:cubicBezTo>
                      <a:pt x="241" y="1"/>
                      <a:pt x="172" y="17"/>
                      <a:pt x="112" y="54"/>
                    </a:cubicBezTo>
                    <a:cubicBezTo>
                      <a:pt x="61" y="85"/>
                      <a:pt x="31" y="125"/>
                      <a:pt x="0" y="186"/>
                    </a:cubicBezTo>
                    <a:cubicBezTo>
                      <a:pt x="25" y="182"/>
                      <a:pt x="51" y="180"/>
                      <a:pt x="78" y="180"/>
                    </a:cubicBezTo>
                    <a:cubicBezTo>
                      <a:pt x="361" y="180"/>
                      <a:pt x="709" y="416"/>
                      <a:pt x="819" y="610"/>
                    </a:cubicBezTo>
                    <a:lnTo>
                      <a:pt x="1153" y="1136"/>
                    </a:lnTo>
                    <a:cubicBezTo>
                      <a:pt x="1186" y="1183"/>
                      <a:pt x="1275" y="1219"/>
                      <a:pt x="1368" y="1219"/>
                    </a:cubicBezTo>
                    <a:cubicBezTo>
                      <a:pt x="1476" y="1219"/>
                      <a:pt x="1590" y="1171"/>
                      <a:pt x="1628" y="1035"/>
                    </a:cubicBez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24" y="997"/>
                      <a:pt x="1571" y="1029"/>
                      <a:pt x="1516" y="1029"/>
                    </a:cubicBezTo>
                    <a:cubicBezTo>
                      <a:pt x="1472" y="1029"/>
                      <a:pt x="1426" y="1008"/>
                      <a:pt x="1395" y="964"/>
                    </a:cubicBezTo>
                    <a:lnTo>
                      <a:pt x="1072" y="438"/>
                    </a:lnTo>
                    <a:cubicBezTo>
                      <a:pt x="951" y="245"/>
                      <a:pt x="600" y="1"/>
                      <a:pt x="314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4996806" y="-308876"/>
                <a:ext cx="32133" cy="196459"/>
              </a:xfrm>
              <a:custGeom>
                <a:avLst/>
                <a:gdLst/>
                <a:ahLst/>
                <a:cxnLst/>
                <a:rect l="l" t="t" r="r" b="b"/>
                <a:pathLst>
                  <a:path w="931" h="5692" extrusionOk="0">
                    <a:moveTo>
                      <a:pt x="399" y="1"/>
                    </a:moveTo>
                    <a:cubicBezTo>
                      <a:pt x="265" y="1"/>
                      <a:pt x="119" y="82"/>
                      <a:pt x="0" y="192"/>
                    </a:cubicBezTo>
                    <a:cubicBezTo>
                      <a:pt x="34" y="176"/>
                      <a:pt x="73" y="168"/>
                      <a:pt x="117" y="168"/>
                    </a:cubicBezTo>
                    <a:cubicBezTo>
                      <a:pt x="153" y="168"/>
                      <a:pt x="192" y="173"/>
                      <a:pt x="233" y="182"/>
                    </a:cubicBezTo>
                    <a:cubicBezTo>
                      <a:pt x="566" y="263"/>
                      <a:pt x="688" y="860"/>
                      <a:pt x="627" y="1132"/>
                    </a:cubicBezTo>
                    <a:cubicBezTo>
                      <a:pt x="627" y="1132"/>
                      <a:pt x="294" y="2457"/>
                      <a:pt x="172" y="2922"/>
                    </a:cubicBezTo>
                    <a:cubicBezTo>
                      <a:pt x="142" y="3023"/>
                      <a:pt x="142" y="3134"/>
                      <a:pt x="162" y="3235"/>
                    </a:cubicBezTo>
                    <a:lnTo>
                      <a:pt x="476" y="4782"/>
                    </a:lnTo>
                    <a:cubicBezTo>
                      <a:pt x="526" y="5014"/>
                      <a:pt x="455" y="5449"/>
                      <a:pt x="294" y="5691"/>
                    </a:cubicBezTo>
                    <a:lnTo>
                      <a:pt x="303" y="5691"/>
                    </a:lnTo>
                    <a:cubicBezTo>
                      <a:pt x="637" y="5631"/>
                      <a:pt x="779" y="4933"/>
                      <a:pt x="718" y="4600"/>
                    </a:cubicBezTo>
                    <a:lnTo>
                      <a:pt x="404" y="3063"/>
                    </a:lnTo>
                    <a:cubicBezTo>
                      <a:pt x="384" y="2962"/>
                      <a:pt x="384" y="2851"/>
                      <a:pt x="415" y="2749"/>
                    </a:cubicBezTo>
                    <a:cubicBezTo>
                      <a:pt x="536" y="2285"/>
                      <a:pt x="869" y="950"/>
                      <a:pt x="869" y="950"/>
                    </a:cubicBezTo>
                    <a:cubicBezTo>
                      <a:pt x="930" y="678"/>
                      <a:pt x="809" y="91"/>
                      <a:pt x="476" y="11"/>
                    </a:cubicBezTo>
                    <a:cubicBezTo>
                      <a:pt x="451" y="4"/>
                      <a:pt x="425" y="1"/>
                      <a:pt x="399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4843663" y="-430093"/>
                <a:ext cx="177269" cy="145274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209" extrusionOk="0">
                    <a:moveTo>
                      <a:pt x="4462" y="1"/>
                    </a:moveTo>
                    <a:cubicBezTo>
                      <a:pt x="4217" y="1"/>
                      <a:pt x="3950" y="66"/>
                      <a:pt x="3801" y="156"/>
                    </a:cubicBezTo>
                    <a:lnTo>
                      <a:pt x="2264" y="1056"/>
                    </a:lnTo>
                    <a:cubicBezTo>
                      <a:pt x="2224" y="1083"/>
                      <a:pt x="2178" y="1096"/>
                      <a:pt x="2132" y="1096"/>
                    </a:cubicBezTo>
                    <a:cubicBezTo>
                      <a:pt x="2074" y="1096"/>
                      <a:pt x="2016" y="1075"/>
                      <a:pt x="1971" y="1036"/>
                    </a:cubicBezTo>
                    <a:lnTo>
                      <a:pt x="1203" y="378"/>
                    </a:lnTo>
                    <a:cubicBezTo>
                      <a:pt x="1077" y="266"/>
                      <a:pt x="809" y="169"/>
                      <a:pt x="572" y="169"/>
                    </a:cubicBezTo>
                    <a:cubicBezTo>
                      <a:pt x="426" y="169"/>
                      <a:pt x="293" y="205"/>
                      <a:pt x="212" y="298"/>
                    </a:cubicBezTo>
                    <a:cubicBezTo>
                      <a:pt x="0" y="551"/>
                      <a:pt x="232" y="1097"/>
                      <a:pt x="445" y="1279"/>
                    </a:cubicBezTo>
                    <a:lnTo>
                      <a:pt x="1142" y="1874"/>
                    </a:lnTo>
                    <a:cubicBezTo>
                      <a:pt x="1243" y="1955"/>
                      <a:pt x="1253" y="2117"/>
                      <a:pt x="1173" y="2218"/>
                    </a:cubicBezTo>
                    <a:lnTo>
                      <a:pt x="454" y="3098"/>
                    </a:lnTo>
                    <a:cubicBezTo>
                      <a:pt x="273" y="3320"/>
                      <a:pt x="142" y="3916"/>
                      <a:pt x="404" y="4129"/>
                    </a:cubicBezTo>
                    <a:cubicBezTo>
                      <a:pt x="474" y="4185"/>
                      <a:pt x="565" y="4209"/>
                      <a:pt x="664" y="4209"/>
                    </a:cubicBezTo>
                    <a:cubicBezTo>
                      <a:pt x="936" y="4209"/>
                      <a:pt x="1271" y="4029"/>
                      <a:pt x="1405" y="3866"/>
                    </a:cubicBezTo>
                    <a:lnTo>
                      <a:pt x="2669" y="2310"/>
                    </a:lnTo>
                    <a:cubicBezTo>
                      <a:pt x="2689" y="2279"/>
                      <a:pt x="4417" y="1207"/>
                      <a:pt x="4417" y="1207"/>
                    </a:cubicBezTo>
                    <a:cubicBezTo>
                      <a:pt x="4700" y="1046"/>
                      <a:pt x="5135" y="480"/>
                      <a:pt x="4963" y="187"/>
                    </a:cubicBezTo>
                    <a:cubicBezTo>
                      <a:pt x="4882" y="53"/>
                      <a:pt x="4681" y="1"/>
                      <a:pt x="4462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4843663" y="-420878"/>
                <a:ext cx="56190" cy="65648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02" extrusionOk="0">
                    <a:moveTo>
                      <a:pt x="243" y="1"/>
                    </a:moveTo>
                    <a:lnTo>
                      <a:pt x="212" y="31"/>
                    </a:lnTo>
                    <a:cubicBezTo>
                      <a:pt x="0" y="284"/>
                      <a:pt x="232" y="830"/>
                      <a:pt x="445" y="1012"/>
                    </a:cubicBezTo>
                    <a:lnTo>
                      <a:pt x="1142" y="1607"/>
                    </a:lnTo>
                    <a:cubicBezTo>
                      <a:pt x="1274" y="1739"/>
                      <a:pt x="1223" y="1850"/>
                      <a:pt x="1203" y="1901"/>
                    </a:cubicBezTo>
                    <a:cubicBezTo>
                      <a:pt x="1203" y="1901"/>
                      <a:pt x="1627" y="1598"/>
                      <a:pt x="1253" y="1274"/>
                    </a:cubicBezTo>
                    <a:lnTo>
                      <a:pt x="556" y="678"/>
                    </a:lnTo>
                    <a:cubicBezTo>
                      <a:pt x="414" y="556"/>
                      <a:pt x="263" y="263"/>
                      <a:pt x="24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4849566" y="-417046"/>
                <a:ext cx="166811" cy="132227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831" extrusionOk="0">
                    <a:moveTo>
                      <a:pt x="4832" y="0"/>
                    </a:moveTo>
                    <a:lnTo>
                      <a:pt x="4832" y="0"/>
                    </a:lnTo>
                    <a:cubicBezTo>
                      <a:pt x="4711" y="213"/>
                      <a:pt x="4509" y="415"/>
                      <a:pt x="4358" y="506"/>
                    </a:cubicBezTo>
                    <a:cubicBezTo>
                      <a:pt x="4358" y="506"/>
                      <a:pt x="2639" y="1568"/>
                      <a:pt x="2608" y="1608"/>
                    </a:cubicBezTo>
                    <a:lnTo>
                      <a:pt x="1345" y="3154"/>
                    </a:lnTo>
                    <a:cubicBezTo>
                      <a:pt x="1219" y="3317"/>
                      <a:pt x="880" y="3497"/>
                      <a:pt x="605" y="3497"/>
                    </a:cubicBezTo>
                    <a:cubicBezTo>
                      <a:pt x="505" y="3497"/>
                      <a:pt x="414" y="3474"/>
                      <a:pt x="344" y="3417"/>
                    </a:cubicBezTo>
                    <a:cubicBezTo>
                      <a:pt x="193" y="3296"/>
                      <a:pt x="173" y="3043"/>
                      <a:pt x="223" y="2811"/>
                    </a:cubicBezTo>
                    <a:lnTo>
                      <a:pt x="223" y="2811"/>
                    </a:lnTo>
                    <a:cubicBezTo>
                      <a:pt x="81" y="3073"/>
                      <a:pt x="0" y="3559"/>
                      <a:pt x="233" y="3751"/>
                    </a:cubicBezTo>
                    <a:cubicBezTo>
                      <a:pt x="303" y="3807"/>
                      <a:pt x="394" y="3831"/>
                      <a:pt x="493" y="3831"/>
                    </a:cubicBezTo>
                    <a:cubicBezTo>
                      <a:pt x="765" y="3831"/>
                      <a:pt x="1100" y="3651"/>
                      <a:pt x="1234" y="3488"/>
                    </a:cubicBezTo>
                    <a:lnTo>
                      <a:pt x="2498" y="1932"/>
                    </a:lnTo>
                    <a:cubicBezTo>
                      <a:pt x="2518" y="1901"/>
                      <a:pt x="4246" y="829"/>
                      <a:pt x="4246" y="829"/>
                    </a:cubicBezTo>
                    <a:cubicBezTo>
                      <a:pt x="4479" y="698"/>
                      <a:pt x="4802" y="294"/>
                      <a:pt x="4832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5140907" y="-442139"/>
                <a:ext cx="74000" cy="125531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637" extrusionOk="0">
                    <a:moveTo>
                      <a:pt x="539" y="1"/>
                    </a:moveTo>
                    <a:cubicBezTo>
                      <a:pt x="492" y="1"/>
                      <a:pt x="443" y="7"/>
                      <a:pt x="394" y="20"/>
                    </a:cubicBezTo>
                    <a:cubicBezTo>
                      <a:pt x="81" y="152"/>
                      <a:pt x="0" y="677"/>
                      <a:pt x="122" y="990"/>
                    </a:cubicBezTo>
                    <a:lnTo>
                      <a:pt x="890" y="2921"/>
                    </a:lnTo>
                    <a:cubicBezTo>
                      <a:pt x="999" y="3202"/>
                      <a:pt x="1399" y="3637"/>
                      <a:pt x="1707" y="3637"/>
                    </a:cubicBezTo>
                    <a:cubicBezTo>
                      <a:pt x="1742" y="3637"/>
                      <a:pt x="1777" y="3631"/>
                      <a:pt x="1809" y="3618"/>
                    </a:cubicBezTo>
                    <a:cubicBezTo>
                      <a:pt x="2123" y="3497"/>
                      <a:pt x="2143" y="2780"/>
                      <a:pt x="2022" y="2466"/>
                    </a:cubicBezTo>
                    <a:lnTo>
                      <a:pt x="1254" y="546"/>
                    </a:lnTo>
                    <a:cubicBezTo>
                      <a:pt x="1173" y="332"/>
                      <a:pt x="889" y="1"/>
                      <a:pt x="539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5058899" y="-600942"/>
                <a:ext cx="153557" cy="171091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4957" extrusionOk="0">
                    <a:moveTo>
                      <a:pt x="1234" y="1"/>
                    </a:moveTo>
                    <a:cubicBezTo>
                      <a:pt x="1224" y="1"/>
                      <a:pt x="1214" y="1"/>
                      <a:pt x="1204" y="2"/>
                    </a:cubicBezTo>
                    <a:cubicBezTo>
                      <a:pt x="900" y="52"/>
                      <a:pt x="708" y="447"/>
                      <a:pt x="748" y="719"/>
                    </a:cubicBezTo>
                    <a:lnTo>
                      <a:pt x="1002" y="2357"/>
                    </a:lnTo>
                    <a:cubicBezTo>
                      <a:pt x="1002" y="2387"/>
                      <a:pt x="1011" y="2417"/>
                      <a:pt x="1022" y="2458"/>
                    </a:cubicBezTo>
                    <a:cubicBezTo>
                      <a:pt x="1052" y="2529"/>
                      <a:pt x="1042" y="2619"/>
                      <a:pt x="991" y="2691"/>
                    </a:cubicBezTo>
                    <a:lnTo>
                      <a:pt x="254" y="3843"/>
                    </a:lnTo>
                    <a:cubicBezTo>
                      <a:pt x="92" y="4095"/>
                      <a:pt x="0" y="4722"/>
                      <a:pt x="283" y="4904"/>
                    </a:cubicBezTo>
                    <a:cubicBezTo>
                      <a:pt x="340" y="4940"/>
                      <a:pt x="407" y="4956"/>
                      <a:pt x="479" y="4956"/>
                    </a:cubicBezTo>
                    <a:cubicBezTo>
                      <a:pt x="769" y="4956"/>
                      <a:pt x="1145" y="4702"/>
                      <a:pt x="1274" y="4500"/>
                    </a:cubicBezTo>
                    <a:lnTo>
                      <a:pt x="2265" y="2963"/>
                    </a:lnTo>
                    <a:cubicBezTo>
                      <a:pt x="2275" y="2953"/>
                      <a:pt x="2275" y="2943"/>
                      <a:pt x="2285" y="2933"/>
                    </a:cubicBezTo>
                    <a:cubicBezTo>
                      <a:pt x="2316" y="2873"/>
                      <a:pt x="2366" y="2832"/>
                      <a:pt x="2426" y="2812"/>
                    </a:cubicBezTo>
                    <a:cubicBezTo>
                      <a:pt x="2426" y="2812"/>
                      <a:pt x="2426" y="2801"/>
                      <a:pt x="2437" y="2801"/>
                    </a:cubicBezTo>
                    <a:lnTo>
                      <a:pt x="3963" y="2154"/>
                    </a:lnTo>
                    <a:cubicBezTo>
                      <a:pt x="4145" y="2084"/>
                      <a:pt x="4448" y="1770"/>
                      <a:pt x="4337" y="1406"/>
                    </a:cubicBezTo>
                    <a:cubicBezTo>
                      <a:pt x="4249" y="1201"/>
                      <a:pt x="3996" y="1102"/>
                      <a:pt x="3767" y="1102"/>
                    </a:cubicBezTo>
                    <a:cubicBezTo>
                      <a:pt x="3680" y="1102"/>
                      <a:pt x="3598" y="1116"/>
                      <a:pt x="3529" y="1144"/>
                    </a:cubicBezTo>
                    <a:lnTo>
                      <a:pt x="2346" y="1649"/>
                    </a:lnTo>
                    <a:cubicBezTo>
                      <a:pt x="2313" y="1661"/>
                      <a:pt x="2281" y="1667"/>
                      <a:pt x="2248" y="1667"/>
                    </a:cubicBezTo>
                    <a:cubicBezTo>
                      <a:pt x="2118" y="1667"/>
                      <a:pt x="1996" y="1575"/>
                      <a:pt x="1972" y="1437"/>
                    </a:cubicBezTo>
                    <a:lnTo>
                      <a:pt x="1840" y="548"/>
                    </a:lnTo>
                    <a:cubicBezTo>
                      <a:pt x="1811" y="360"/>
                      <a:pt x="1599" y="1"/>
                      <a:pt x="123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5079504" y="-562941"/>
                <a:ext cx="132952" cy="132676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844" extrusionOk="0">
                    <a:moveTo>
                      <a:pt x="3170" y="1"/>
                    </a:moveTo>
                    <a:cubicBezTo>
                      <a:pt x="3083" y="1"/>
                      <a:pt x="3001" y="15"/>
                      <a:pt x="2932" y="43"/>
                    </a:cubicBezTo>
                    <a:lnTo>
                      <a:pt x="2840" y="83"/>
                    </a:lnTo>
                    <a:cubicBezTo>
                      <a:pt x="2879" y="77"/>
                      <a:pt x="2919" y="74"/>
                      <a:pt x="2959" y="74"/>
                    </a:cubicBezTo>
                    <a:cubicBezTo>
                      <a:pt x="3186" y="74"/>
                      <a:pt x="3432" y="171"/>
                      <a:pt x="3518" y="377"/>
                    </a:cubicBezTo>
                    <a:cubicBezTo>
                      <a:pt x="3639" y="740"/>
                      <a:pt x="3397" y="932"/>
                      <a:pt x="3215" y="1013"/>
                    </a:cubicBezTo>
                    <a:lnTo>
                      <a:pt x="1688" y="1660"/>
                    </a:lnTo>
                    <a:cubicBezTo>
                      <a:pt x="1678" y="1660"/>
                      <a:pt x="1506" y="1852"/>
                      <a:pt x="1476" y="1903"/>
                    </a:cubicBezTo>
                    <a:cubicBezTo>
                      <a:pt x="1466" y="1913"/>
                      <a:pt x="1466" y="1923"/>
                      <a:pt x="1456" y="1933"/>
                    </a:cubicBezTo>
                    <a:lnTo>
                      <a:pt x="465" y="3470"/>
                    </a:lnTo>
                    <a:cubicBezTo>
                      <a:pt x="384" y="3601"/>
                      <a:pt x="192" y="3753"/>
                      <a:pt x="0" y="3843"/>
                    </a:cubicBezTo>
                    <a:cubicBezTo>
                      <a:pt x="263" y="3793"/>
                      <a:pt x="566" y="3571"/>
                      <a:pt x="677" y="3399"/>
                    </a:cubicBezTo>
                    <a:lnTo>
                      <a:pt x="1668" y="1862"/>
                    </a:lnTo>
                    <a:cubicBezTo>
                      <a:pt x="1678" y="1852"/>
                      <a:pt x="1678" y="1842"/>
                      <a:pt x="1688" y="1832"/>
                    </a:cubicBezTo>
                    <a:cubicBezTo>
                      <a:pt x="1719" y="1772"/>
                      <a:pt x="1769" y="1731"/>
                      <a:pt x="1829" y="1711"/>
                    </a:cubicBezTo>
                    <a:cubicBezTo>
                      <a:pt x="1829" y="1711"/>
                      <a:pt x="1829" y="1700"/>
                      <a:pt x="1840" y="1700"/>
                    </a:cubicBezTo>
                    <a:lnTo>
                      <a:pt x="3366" y="1053"/>
                    </a:lnTo>
                    <a:cubicBezTo>
                      <a:pt x="3548" y="983"/>
                      <a:pt x="3851" y="669"/>
                      <a:pt x="3740" y="305"/>
                    </a:cubicBezTo>
                    <a:cubicBezTo>
                      <a:pt x="3652" y="100"/>
                      <a:pt x="3399" y="1"/>
                      <a:pt x="317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5094484" y="-600942"/>
                <a:ext cx="62507" cy="60643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757" extrusionOk="0">
                    <a:moveTo>
                      <a:pt x="203" y="1"/>
                    </a:moveTo>
                    <a:cubicBezTo>
                      <a:pt x="193" y="1"/>
                      <a:pt x="183" y="1"/>
                      <a:pt x="173" y="2"/>
                    </a:cubicBezTo>
                    <a:cubicBezTo>
                      <a:pt x="112" y="11"/>
                      <a:pt x="51" y="42"/>
                      <a:pt x="0" y="72"/>
                    </a:cubicBezTo>
                    <a:cubicBezTo>
                      <a:pt x="355" y="83"/>
                      <a:pt x="567" y="426"/>
                      <a:pt x="597" y="618"/>
                    </a:cubicBezTo>
                    <a:lnTo>
                      <a:pt x="728" y="1508"/>
                    </a:lnTo>
                    <a:cubicBezTo>
                      <a:pt x="754" y="1649"/>
                      <a:pt x="922" y="1756"/>
                      <a:pt x="1071" y="1756"/>
                    </a:cubicBezTo>
                    <a:cubicBezTo>
                      <a:pt x="1103" y="1756"/>
                      <a:pt x="1135" y="1751"/>
                      <a:pt x="1163" y="1740"/>
                    </a:cubicBezTo>
                    <a:lnTo>
                      <a:pt x="1810" y="1437"/>
                    </a:lnTo>
                    <a:lnTo>
                      <a:pt x="1315" y="1649"/>
                    </a:lnTo>
                    <a:cubicBezTo>
                      <a:pt x="1282" y="1661"/>
                      <a:pt x="1250" y="1667"/>
                      <a:pt x="1217" y="1667"/>
                    </a:cubicBezTo>
                    <a:cubicBezTo>
                      <a:pt x="1087" y="1667"/>
                      <a:pt x="965" y="1575"/>
                      <a:pt x="941" y="1437"/>
                    </a:cubicBezTo>
                    <a:lnTo>
                      <a:pt x="809" y="548"/>
                    </a:lnTo>
                    <a:cubicBezTo>
                      <a:pt x="780" y="360"/>
                      <a:pt x="568" y="1"/>
                      <a:pt x="20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5020898" y="-445211"/>
                <a:ext cx="160840" cy="171678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4974" extrusionOk="0">
                    <a:moveTo>
                      <a:pt x="4230" y="0"/>
                    </a:moveTo>
                    <a:cubicBezTo>
                      <a:pt x="3961" y="0"/>
                      <a:pt x="3580" y="241"/>
                      <a:pt x="3437" y="432"/>
                    </a:cubicBezTo>
                    <a:lnTo>
                      <a:pt x="2395" y="1807"/>
                    </a:lnTo>
                    <a:cubicBezTo>
                      <a:pt x="2375" y="1827"/>
                      <a:pt x="2345" y="1848"/>
                      <a:pt x="2314" y="1858"/>
                    </a:cubicBezTo>
                    <a:lnTo>
                      <a:pt x="687" y="2171"/>
                    </a:lnTo>
                    <a:cubicBezTo>
                      <a:pt x="434" y="2222"/>
                      <a:pt x="0" y="2555"/>
                      <a:pt x="61" y="2858"/>
                    </a:cubicBezTo>
                    <a:cubicBezTo>
                      <a:pt x="104" y="3123"/>
                      <a:pt x="518" y="3272"/>
                      <a:pt x="784" y="3272"/>
                    </a:cubicBezTo>
                    <a:cubicBezTo>
                      <a:pt x="823" y="3272"/>
                      <a:pt x="859" y="3269"/>
                      <a:pt x="890" y="3263"/>
                    </a:cubicBezTo>
                    <a:lnTo>
                      <a:pt x="1718" y="3101"/>
                    </a:lnTo>
                    <a:cubicBezTo>
                      <a:pt x="1727" y="3099"/>
                      <a:pt x="1736" y="3098"/>
                      <a:pt x="1745" y="3098"/>
                    </a:cubicBezTo>
                    <a:cubicBezTo>
                      <a:pt x="1834" y="3098"/>
                      <a:pt x="1907" y="3191"/>
                      <a:pt x="1880" y="3283"/>
                    </a:cubicBezTo>
                    <a:lnTo>
                      <a:pt x="1638" y="4071"/>
                    </a:lnTo>
                    <a:cubicBezTo>
                      <a:pt x="1566" y="4324"/>
                      <a:pt x="1647" y="4870"/>
                      <a:pt x="1941" y="4961"/>
                    </a:cubicBezTo>
                    <a:cubicBezTo>
                      <a:pt x="1969" y="4970"/>
                      <a:pt x="1998" y="4974"/>
                      <a:pt x="2028" y="4974"/>
                    </a:cubicBezTo>
                    <a:cubicBezTo>
                      <a:pt x="2305" y="4974"/>
                      <a:pt x="2625" y="4614"/>
                      <a:pt x="2689" y="4395"/>
                    </a:cubicBezTo>
                    <a:cubicBezTo>
                      <a:pt x="2689" y="4395"/>
                      <a:pt x="3164" y="2788"/>
                      <a:pt x="3224" y="2555"/>
                    </a:cubicBezTo>
                    <a:cubicBezTo>
                      <a:pt x="3224" y="2535"/>
                      <a:pt x="3235" y="2525"/>
                      <a:pt x="3244" y="2505"/>
                    </a:cubicBezTo>
                    <a:lnTo>
                      <a:pt x="4306" y="1110"/>
                    </a:lnTo>
                    <a:cubicBezTo>
                      <a:pt x="4488" y="867"/>
                      <a:pt x="4660" y="250"/>
                      <a:pt x="4417" y="59"/>
                    </a:cubicBezTo>
                    <a:cubicBezTo>
                      <a:pt x="4368" y="18"/>
                      <a:pt x="4303" y="0"/>
                      <a:pt x="4230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5089962" y="-445142"/>
                <a:ext cx="91775" cy="17157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4971" extrusionOk="0">
                    <a:moveTo>
                      <a:pt x="2235" y="1"/>
                    </a:moveTo>
                    <a:cubicBezTo>
                      <a:pt x="2140" y="1"/>
                      <a:pt x="2031" y="31"/>
                      <a:pt x="1921" y="77"/>
                    </a:cubicBezTo>
                    <a:cubicBezTo>
                      <a:pt x="1942" y="75"/>
                      <a:pt x="1962" y="73"/>
                      <a:pt x="1983" y="73"/>
                    </a:cubicBezTo>
                    <a:cubicBezTo>
                      <a:pt x="2052" y="73"/>
                      <a:pt x="2117" y="88"/>
                      <a:pt x="2164" y="127"/>
                    </a:cubicBezTo>
                    <a:cubicBezTo>
                      <a:pt x="2406" y="320"/>
                      <a:pt x="2234" y="936"/>
                      <a:pt x="2042" y="1178"/>
                    </a:cubicBezTo>
                    <a:lnTo>
                      <a:pt x="991" y="2573"/>
                    </a:lnTo>
                    <a:cubicBezTo>
                      <a:pt x="971" y="2594"/>
                      <a:pt x="971" y="2614"/>
                      <a:pt x="960" y="2624"/>
                    </a:cubicBezTo>
                    <a:cubicBezTo>
                      <a:pt x="910" y="2856"/>
                      <a:pt x="425" y="4464"/>
                      <a:pt x="425" y="4464"/>
                    </a:cubicBezTo>
                    <a:cubicBezTo>
                      <a:pt x="385" y="4626"/>
                      <a:pt x="203" y="4858"/>
                      <a:pt x="0" y="4969"/>
                    </a:cubicBezTo>
                    <a:cubicBezTo>
                      <a:pt x="8" y="4970"/>
                      <a:pt x="16" y="4970"/>
                      <a:pt x="23" y="4970"/>
                    </a:cubicBezTo>
                    <a:cubicBezTo>
                      <a:pt x="301" y="4970"/>
                      <a:pt x="619" y="4619"/>
                      <a:pt x="688" y="4393"/>
                    </a:cubicBezTo>
                    <a:cubicBezTo>
                      <a:pt x="688" y="4393"/>
                      <a:pt x="1163" y="2786"/>
                      <a:pt x="1223" y="2553"/>
                    </a:cubicBezTo>
                    <a:cubicBezTo>
                      <a:pt x="1223" y="2533"/>
                      <a:pt x="1234" y="2523"/>
                      <a:pt x="1243" y="2503"/>
                    </a:cubicBezTo>
                    <a:lnTo>
                      <a:pt x="2305" y="1108"/>
                    </a:lnTo>
                    <a:cubicBezTo>
                      <a:pt x="2487" y="865"/>
                      <a:pt x="2659" y="248"/>
                      <a:pt x="2416" y="57"/>
                    </a:cubicBezTo>
                    <a:cubicBezTo>
                      <a:pt x="2369" y="18"/>
                      <a:pt x="2306" y="1"/>
                      <a:pt x="2235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5157992" y="-293655"/>
                <a:ext cx="142029" cy="176889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5125" extrusionOk="0">
                    <a:moveTo>
                      <a:pt x="403" y="0"/>
                    </a:moveTo>
                    <a:cubicBezTo>
                      <a:pt x="352" y="0"/>
                      <a:pt x="304" y="11"/>
                      <a:pt x="263" y="35"/>
                    </a:cubicBezTo>
                    <a:cubicBezTo>
                      <a:pt x="0" y="196"/>
                      <a:pt x="92" y="823"/>
                      <a:pt x="253" y="1086"/>
                    </a:cubicBezTo>
                    <a:lnTo>
                      <a:pt x="1163" y="2571"/>
                    </a:lnTo>
                    <a:cubicBezTo>
                      <a:pt x="1173" y="2592"/>
                      <a:pt x="1183" y="2612"/>
                      <a:pt x="1173" y="2642"/>
                    </a:cubicBezTo>
                    <a:lnTo>
                      <a:pt x="880" y="4280"/>
                    </a:lnTo>
                    <a:cubicBezTo>
                      <a:pt x="829" y="4532"/>
                      <a:pt x="991" y="5068"/>
                      <a:pt x="1294" y="5119"/>
                    </a:cubicBezTo>
                    <a:cubicBezTo>
                      <a:pt x="1312" y="5122"/>
                      <a:pt x="1331" y="5124"/>
                      <a:pt x="1350" y="5124"/>
                    </a:cubicBezTo>
                    <a:cubicBezTo>
                      <a:pt x="1630" y="5124"/>
                      <a:pt x="1934" y="4719"/>
                      <a:pt x="1972" y="4492"/>
                    </a:cubicBezTo>
                    <a:lnTo>
                      <a:pt x="2133" y="3593"/>
                    </a:lnTo>
                    <a:cubicBezTo>
                      <a:pt x="2140" y="3543"/>
                      <a:pt x="2186" y="3514"/>
                      <a:pt x="2230" y="3514"/>
                    </a:cubicBezTo>
                    <a:cubicBezTo>
                      <a:pt x="2250" y="3514"/>
                      <a:pt x="2269" y="3520"/>
                      <a:pt x="2285" y="3532"/>
                    </a:cubicBezTo>
                    <a:lnTo>
                      <a:pt x="2992" y="4088"/>
                    </a:lnTo>
                    <a:cubicBezTo>
                      <a:pt x="3112" y="4183"/>
                      <a:pt x="3351" y="4261"/>
                      <a:pt x="3566" y="4261"/>
                    </a:cubicBezTo>
                    <a:cubicBezTo>
                      <a:pt x="3716" y="4261"/>
                      <a:pt x="3854" y="4223"/>
                      <a:pt x="3933" y="4128"/>
                    </a:cubicBezTo>
                    <a:cubicBezTo>
                      <a:pt x="4115" y="3885"/>
                      <a:pt x="3882" y="3390"/>
                      <a:pt x="3680" y="3229"/>
                    </a:cubicBezTo>
                    <a:cubicBezTo>
                      <a:pt x="3680" y="3229"/>
                      <a:pt x="2315" y="2177"/>
                      <a:pt x="2154" y="2056"/>
                    </a:cubicBezTo>
                    <a:lnTo>
                      <a:pt x="2123" y="2025"/>
                    </a:lnTo>
                    <a:lnTo>
                      <a:pt x="1203" y="529"/>
                    </a:lnTo>
                    <a:cubicBezTo>
                      <a:pt x="1067" y="308"/>
                      <a:pt x="679" y="0"/>
                      <a:pt x="403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5205415" y="-178099"/>
                <a:ext cx="33894" cy="61126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771" extrusionOk="0">
                    <a:moveTo>
                      <a:pt x="763" y="1"/>
                    </a:moveTo>
                    <a:cubicBezTo>
                      <a:pt x="678" y="1"/>
                      <a:pt x="596" y="247"/>
                      <a:pt x="587" y="305"/>
                    </a:cubicBezTo>
                    <a:lnTo>
                      <a:pt x="425" y="1195"/>
                    </a:lnTo>
                    <a:cubicBezTo>
                      <a:pt x="396" y="1377"/>
                      <a:pt x="214" y="1660"/>
                      <a:pt x="1" y="1771"/>
                    </a:cubicBezTo>
                    <a:cubicBezTo>
                      <a:pt x="274" y="1750"/>
                      <a:pt x="557" y="1366"/>
                      <a:pt x="598" y="1144"/>
                    </a:cubicBezTo>
                    <a:lnTo>
                      <a:pt x="759" y="245"/>
                    </a:lnTo>
                    <a:cubicBezTo>
                      <a:pt x="766" y="195"/>
                      <a:pt x="812" y="166"/>
                      <a:pt x="856" y="166"/>
                    </a:cubicBezTo>
                    <a:cubicBezTo>
                      <a:pt x="876" y="166"/>
                      <a:pt x="895" y="172"/>
                      <a:pt x="911" y="184"/>
                    </a:cubicBezTo>
                    <a:lnTo>
                      <a:pt x="982" y="245"/>
                    </a:lnTo>
                    <a:lnTo>
                      <a:pt x="820" y="42"/>
                    </a:lnTo>
                    <a:cubicBezTo>
                      <a:pt x="802" y="13"/>
                      <a:pt x="782" y="1"/>
                      <a:pt x="76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5166034" y="-293655"/>
                <a:ext cx="133987" cy="146689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4250" extrusionOk="0">
                    <a:moveTo>
                      <a:pt x="170" y="0"/>
                    </a:moveTo>
                    <a:cubicBezTo>
                      <a:pt x="119" y="0"/>
                      <a:pt x="71" y="11"/>
                      <a:pt x="30" y="35"/>
                    </a:cubicBezTo>
                    <a:cubicBezTo>
                      <a:pt x="20" y="44"/>
                      <a:pt x="10" y="55"/>
                      <a:pt x="0" y="55"/>
                    </a:cubicBezTo>
                    <a:cubicBezTo>
                      <a:pt x="283" y="55"/>
                      <a:pt x="667" y="368"/>
                      <a:pt x="798" y="580"/>
                    </a:cubicBezTo>
                    <a:lnTo>
                      <a:pt x="1718" y="2086"/>
                    </a:lnTo>
                    <a:lnTo>
                      <a:pt x="1748" y="2117"/>
                    </a:lnTo>
                    <a:cubicBezTo>
                      <a:pt x="1921" y="2228"/>
                      <a:pt x="3275" y="3289"/>
                      <a:pt x="3275" y="3289"/>
                    </a:cubicBezTo>
                    <a:cubicBezTo>
                      <a:pt x="3477" y="3441"/>
                      <a:pt x="3709" y="3946"/>
                      <a:pt x="3527" y="4189"/>
                    </a:cubicBezTo>
                    <a:cubicBezTo>
                      <a:pt x="3507" y="4209"/>
                      <a:pt x="3477" y="4240"/>
                      <a:pt x="3447" y="4249"/>
                    </a:cubicBezTo>
                    <a:cubicBezTo>
                      <a:pt x="3548" y="4240"/>
                      <a:pt x="3639" y="4199"/>
                      <a:pt x="3700" y="4128"/>
                    </a:cubicBezTo>
                    <a:cubicBezTo>
                      <a:pt x="3882" y="3885"/>
                      <a:pt x="3649" y="3390"/>
                      <a:pt x="3447" y="3229"/>
                    </a:cubicBezTo>
                    <a:cubicBezTo>
                      <a:pt x="3447" y="3229"/>
                      <a:pt x="2082" y="2177"/>
                      <a:pt x="1921" y="2056"/>
                    </a:cubicBezTo>
                    <a:lnTo>
                      <a:pt x="1890" y="2025"/>
                    </a:lnTo>
                    <a:lnTo>
                      <a:pt x="970" y="529"/>
                    </a:lnTo>
                    <a:cubicBezTo>
                      <a:pt x="834" y="308"/>
                      <a:pt x="446" y="0"/>
                      <a:pt x="170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5173006" y="-519038"/>
                <a:ext cx="132607" cy="97712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2831" extrusionOk="0">
                    <a:moveTo>
                      <a:pt x="3188" y="1"/>
                    </a:moveTo>
                    <a:cubicBezTo>
                      <a:pt x="3063" y="1"/>
                      <a:pt x="2936" y="45"/>
                      <a:pt x="2860" y="115"/>
                    </a:cubicBezTo>
                    <a:lnTo>
                      <a:pt x="1840" y="1005"/>
                    </a:lnTo>
                    <a:cubicBezTo>
                      <a:pt x="1829" y="1025"/>
                      <a:pt x="1809" y="1045"/>
                      <a:pt x="1789" y="1066"/>
                    </a:cubicBezTo>
                    <a:cubicBezTo>
                      <a:pt x="1754" y="1101"/>
                      <a:pt x="1711" y="1128"/>
                      <a:pt x="1661" y="1128"/>
                    </a:cubicBezTo>
                    <a:cubicBezTo>
                      <a:pt x="1653" y="1128"/>
                      <a:pt x="1646" y="1128"/>
                      <a:pt x="1638" y="1126"/>
                    </a:cubicBezTo>
                    <a:lnTo>
                      <a:pt x="637" y="1116"/>
                    </a:lnTo>
                    <a:cubicBezTo>
                      <a:pt x="425" y="1116"/>
                      <a:pt x="0" y="1308"/>
                      <a:pt x="0" y="1551"/>
                    </a:cubicBezTo>
                    <a:cubicBezTo>
                      <a:pt x="0" y="1793"/>
                      <a:pt x="414" y="2005"/>
                      <a:pt x="627" y="2005"/>
                    </a:cubicBezTo>
                    <a:lnTo>
                      <a:pt x="1961" y="2016"/>
                    </a:lnTo>
                    <a:lnTo>
                      <a:pt x="1981" y="2016"/>
                    </a:lnTo>
                    <a:cubicBezTo>
                      <a:pt x="2032" y="2016"/>
                      <a:pt x="2072" y="2025"/>
                      <a:pt x="2112" y="2056"/>
                    </a:cubicBezTo>
                    <a:lnTo>
                      <a:pt x="2123" y="2056"/>
                    </a:lnTo>
                    <a:lnTo>
                      <a:pt x="3114" y="2744"/>
                    </a:lnTo>
                    <a:cubicBezTo>
                      <a:pt x="3170" y="2790"/>
                      <a:pt x="3279" y="2831"/>
                      <a:pt x="3396" y="2831"/>
                    </a:cubicBezTo>
                    <a:cubicBezTo>
                      <a:pt x="3509" y="2831"/>
                      <a:pt x="3631" y="2792"/>
                      <a:pt x="3720" y="2683"/>
                    </a:cubicBezTo>
                    <a:cubicBezTo>
                      <a:pt x="3841" y="2501"/>
                      <a:pt x="3730" y="2207"/>
                      <a:pt x="3568" y="2097"/>
                    </a:cubicBezTo>
                    <a:lnTo>
                      <a:pt x="2800" y="1561"/>
                    </a:lnTo>
                    <a:cubicBezTo>
                      <a:pt x="2699" y="1490"/>
                      <a:pt x="2689" y="1338"/>
                      <a:pt x="2780" y="1248"/>
                    </a:cubicBezTo>
                    <a:lnTo>
                      <a:pt x="3386" y="722"/>
                    </a:lnTo>
                    <a:cubicBezTo>
                      <a:pt x="3498" y="621"/>
                      <a:pt x="3639" y="338"/>
                      <a:pt x="3477" y="115"/>
                    </a:cubicBezTo>
                    <a:cubicBezTo>
                      <a:pt x="3406" y="35"/>
                      <a:pt x="3298" y="1"/>
                      <a:pt x="3188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5251493" y="-389883"/>
                <a:ext cx="84113" cy="12114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510" extrusionOk="0">
                    <a:moveTo>
                      <a:pt x="1895" y="0"/>
                    </a:moveTo>
                    <a:cubicBezTo>
                      <a:pt x="1616" y="0"/>
                      <a:pt x="1296" y="232"/>
                      <a:pt x="1173" y="477"/>
                    </a:cubicBezTo>
                    <a:lnTo>
                      <a:pt x="223" y="2317"/>
                    </a:lnTo>
                    <a:cubicBezTo>
                      <a:pt x="61" y="2620"/>
                      <a:pt x="0" y="3317"/>
                      <a:pt x="303" y="3479"/>
                    </a:cubicBezTo>
                    <a:cubicBezTo>
                      <a:pt x="344" y="3500"/>
                      <a:pt x="389" y="3509"/>
                      <a:pt x="437" y="3509"/>
                    </a:cubicBezTo>
                    <a:cubicBezTo>
                      <a:pt x="739" y="3509"/>
                      <a:pt x="1165" y="3134"/>
                      <a:pt x="1305" y="2873"/>
                    </a:cubicBezTo>
                    <a:lnTo>
                      <a:pt x="2255" y="1033"/>
                    </a:lnTo>
                    <a:cubicBezTo>
                      <a:pt x="2366" y="811"/>
                      <a:pt x="2437" y="275"/>
                      <a:pt x="2083" y="42"/>
                    </a:cubicBezTo>
                    <a:cubicBezTo>
                      <a:pt x="2024" y="13"/>
                      <a:pt x="1961" y="0"/>
                      <a:pt x="1895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5256049" y="-388779"/>
                <a:ext cx="79557" cy="12004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78" extrusionOk="0">
                    <a:moveTo>
                      <a:pt x="1910" y="1"/>
                    </a:moveTo>
                    <a:cubicBezTo>
                      <a:pt x="2031" y="253"/>
                      <a:pt x="1971" y="587"/>
                      <a:pt x="1880" y="749"/>
                    </a:cubicBezTo>
                    <a:lnTo>
                      <a:pt x="930" y="2598"/>
                    </a:lnTo>
                    <a:cubicBezTo>
                      <a:pt x="799" y="2851"/>
                      <a:pt x="375" y="3223"/>
                      <a:pt x="72" y="3223"/>
                    </a:cubicBezTo>
                    <a:cubicBezTo>
                      <a:pt x="47" y="3223"/>
                      <a:pt x="23" y="3220"/>
                      <a:pt x="0" y="3215"/>
                    </a:cubicBezTo>
                    <a:lnTo>
                      <a:pt x="0" y="3215"/>
                    </a:lnTo>
                    <a:cubicBezTo>
                      <a:pt x="30" y="3316"/>
                      <a:pt x="91" y="3397"/>
                      <a:pt x="171" y="3447"/>
                    </a:cubicBezTo>
                    <a:cubicBezTo>
                      <a:pt x="212" y="3468"/>
                      <a:pt x="257" y="3477"/>
                      <a:pt x="305" y="3477"/>
                    </a:cubicBezTo>
                    <a:cubicBezTo>
                      <a:pt x="607" y="3477"/>
                      <a:pt x="1033" y="3102"/>
                      <a:pt x="1173" y="2841"/>
                    </a:cubicBezTo>
                    <a:lnTo>
                      <a:pt x="2123" y="1001"/>
                    </a:lnTo>
                    <a:cubicBezTo>
                      <a:pt x="2234" y="779"/>
                      <a:pt x="2305" y="243"/>
                      <a:pt x="1951" y="10"/>
                    </a:cubicBezTo>
                    <a:cubicBezTo>
                      <a:pt x="1941" y="10"/>
                      <a:pt x="1921" y="1"/>
                      <a:pt x="191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2787061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99" name="Google Shape;1099;p25"/>
          <p:cNvSpPr txBox="1">
            <a:spLocks noGrp="1"/>
          </p:cNvSpPr>
          <p:nvPr>
            <p:ph type="subTitle" idx="1"/>
          </p:nvPr>
        </p:nvSpPr>
        <p:spPr>
          <a:xfrm>
            <a:off x="2220784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0" name="Google Shape;1100;p25"/>
          <p:cNvSpPr txBox="1">
            <a:spLocks noGrp="1"/>
          </p:cNvSpPr>
          <p:nvPr>
            <p:ph type="subTitle" idx="2"/>
          </p:nvPr>
        </p:nvSpPr>
        <p:spPr>
          <a:xfrm>
            <a:off x="5700287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1" name="Google Shape;1101;p25"/>
          <p:cNvSpPr txBox="1">
            <a:spLocks noGrp="1"/>
          </p:cNvSpPr>
          <p:nvPr>
            <p:ph type="subTitle" idx="3"/>
          </p:nvPr>
        </p:nvSpPr>
        <p:spPr>
          <a:xfrm>
            <a:off x="2220784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2" name="Google Shape;1102;p25"/>
          <p:cNvSpPr txBox="1">
            <a:spLocks noGrp="1"/>
          </p:cNvSpPr>
          <p:nvPr>
            <p:ph type="subTitle" idx="4"/>
          </p:nvPr>
        </p:nvSpPr>
        <p:spPr>
          <a:xfrm>
            <a:off x="5700287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3" name="Google Shape;1103;p25"/>
          <p:cNvSpPr txBox="1">
            <a:spLocks noGrp="1"/>
          </p:cNvSpPr>
          <p:nvPr>
            <p:ph type="subTitle" idx="5"/>
          </p:nvPr>
        </p:nvSpPr>
        <p:spPr>
          <a:xfrm>
            <a:off x="2220784" y="1768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4" name="Google Shape;1104;p25"/>
          <p:cNvSpPr txBox="1">
            <a:spLocks noGrp="1"/>
          </p:cNvSpPr>
          <p:nvPr>
            <p:ph type="subTitle" idx="6"/>
          </p:nvPr>
        </p:nvSpPr>
        <p:spPr>
          <a:xfrm>
            <a:off x="2220784" y="3202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5" name="Google Shape;1105;p25"/>
          <p:cNvSpPr txBox="1">
            <a:spLocks noGrp="1"/>
          </p:cNvSpPr>
          <p:nvPr>
            <p:ph type="subTitle" idx="7"/>
          </p:nvPr>
        </p:nvSpPr>
        <p:spPr>
          <a:xfrm>
            <a:off x="5700284" y="1768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6" name="Google Shape;1106;p25"/>
          <p:cNvSpPr txBox="1">
            <a:spLocks noGrp="1"/>
          </p:cNvSpPr>
          <p:nvPr>
            <p:ph type="subTitle" idx="8"/>
          </p:nvPr>
        </p:nvSpPr>
        <p:spPr>
          <a:xfrm>
            <a:off x="5700284" y="3202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7" name="Google Shape;1107;p25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08" name="Google Shape;1108;p25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109" name="Google Shape;1109;p25"/>
            <p:cNvSpPr/>
            <p:nvPr/>
          </p:nvSpPr>
          <p:spPr>
            <a:xfrm>
              <a:off x="0" y="3901350"/>
              <a:ext cx="4002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400200" y="460065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8430900" y="0"/>
              <a:ext cx="7131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2" name="Google Shape;1112;p25"/>
            <p:cNvSpPr/>
            <p:nvPr/>
          </p:nvSpPr>
          <p:spPr>
            <a:xfrm rot="-5400000">
              <a:off x="8086950" y="2061150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13" name="Google Shape;1113;p25"/>
          <p:cNvGrpSpPr/>
          <p:nvPr/>
        </p:nvGrpSpPr>
        <p:grpSpPr>
          <a:xfrm>
            <a:off x="-164552" y="1090175"/>
            <a:ext cx="1146900" cy="1146900"/>
            <a:chOff x="-433677" y="-28500"/>
            <a:chExt cx="1146900" cy="1146900"/>
          </a:xfrm>
        </p:grpSpPr>
        <p:sp>
          <p:nvSpPr>
            <p:cNvPr id="1114" name="Google Shape;1114;p25"/>
            <p:cNvSpPr/>
            <p:nvPr/>
          </p:nvSpPr>
          <p:spPr>
            <a:xfrm flipH="1">
              <a:off x="-433677" y="-2850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115" name="Google Shape;1115;p25"/>
            <p:cNvGrpSpPr/>
            <p:nvPr/>
          </p:nvGrpSpPr>
          <p:grpSpPr>
            <a:xfrm>
              <a:off x="-150079" y="206803"/>
              <a:ext cx="579052" cy="667506"/>
              <a:chOff x="1516659" y="1394370"/>
              <a:chExt cx="320644" cy="368137"/>
            </a:xfrm>
          </p:grpSpPr>
          <p:sp>
            <p:nvSpPr>
              <p:cNvPr id="1116" name="Google Shape;1116;p25"/>
              <p:cNvSpPr/>
              <p:nvPr/>
            </p:nvSpPr>
            <p:spPr>
              <a:xfrm>
                <a:off x="1800994" y="1456152"/>
                <a:ext cx="16429" cy="25472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38" extrusionOk="0">
                    <a:moveTo>
                      <a:pt x="476" y="0"/>
                    </a:moveTo>
                    <a:lnTo>
                      <a:pt x="0" y="253"/>
                    </a:lnTo>
                    <a:lnTo>
                      <a:pt x="61" y="596"/>
                    </a:lnTo>
                    <a:lnTo>
                      <a:pt x="324" y="738"/>
                    </a:lnTo>
                    <a:lnTo>
                      <a:pt x="435" y="445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1516659" y="1394370"/>
                <a:ext cx="320644" cy="368137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10666" extrusionOk="0">
                    <a:moveTo>
                      <a:pt x="7571" y="1"/>
                    </a:moveTo>
                    <a:lnTo>
                      <a:pt x="7409" y="304"/>
                    </a:lnTo>
                    <a:lnTo>
                      <a:pt x="7147" y="41"/>
                    </a:lnTo>
                    <a:lnTo>
                      <a:pt x="6854" y="112"/>
                    </a:lnTo>
                    <a:lnTo>
                      <a:pt x="6712" y="355"/>
                    </a:lnTo>
                    <a:lnTo>
                      <a:pt x="6500" y="405"/>
                    </a:lnTo>
                    <a:lnTo>
                      <a:pt x="6560" y="881"/>
                    </a:lnTo>
                    <a:lnTo>
                      <a:pt x="6176" y="1699"/>
                    </a:lnTo>
                    <a:lnTo>
                      <a:pt x="5600" y="3033"/>
                    </a:lnTo>
                    <a:lnTo>
                      <a:pt x="5428" y="3235"/>
                    </a:lnTo>
                    <a:lnTo>
                      <a:pt x="4458" y="3316"/>
                    </a:lnTo>
                    <a:lnTo>
                      <a:pt x="3195" y="3529"/>
                    </a:lnTo>
                    <a:lnTo>
                      <a:pt x="2770" y="3417"/>
                    </a:lnTo>
                    <a:lnTo>
                      <a:pt x="2133" y="3024"/>
                    </a:lnTo>
                    <a:lnTo>
                      <a:pt x="1789" y="2083"/>
                    </a:lnTo>
                    <a:lnTo>
                      <a:pt x="1052" y="1679"/>
                    </a:lnTo>
                    <a:lnTo>
                      <a:pt x="789" y="1871"/>
                    </a:lnTo>
                    <a:lnTo>
                      <a:pt x="778" y="2144"/>
                    </a:lnTo>
                    <a:lnTo>
                      <a:pt x="394" y="2498"/>
                    </a:lnTo>
                    <a:lnTo>
                      <a:pt x="131" y="2609"/>
                    </a:lnTo>
                    <a:lnTo>
                      <a:pt x="10" y="2801"/>
                    </a:lnTo>
                    <a:lnTo>
                      <a:pt x="91" y="3134"/>
                    </a:lnTo>
                    <a:lnTo>
                      <a:pt x="91" y="3549"/>
                    </a:lnTo>
                    <a:lnTo>
                      <a:pt x="0" y="3974"/>
                    </a:lnTo>
                    <a:lnTo>
                      <a:pt x="152" y="4277"/>
                    </a:lnTo>
                    <a:lnTo>
                      <a:pt x="415" y="4641"/>
                    </a:lnTo>
                    <a:lnTo>
                      <a:pt x="850" y="5894"/>
                    </a:lnTo>
                    <a:lnTo>
                      <a:pt x="1193" y="6602"/>
                    </a:lnTo>
                    <a:lnTo>
                      <a:pt x="1991" y="6874"/>
                    </a:lnTo>
                    <a:lnTo>
                      <a:pt x="2153" y="7128"/>
                    </a:lnTo>
                    <a:lnTo>
                      <a:pt x="3083" y="7622"/>
                    </a:lnTo>
                    <a:lnTo>
                      <a:pt x="3660" y="7885"/>
                    </a:lnTo>
                    <a:lnTo>
                      <a:pt x="4327" y="8543"/>
                    </a:lnTo>
                    <a:lnTo>
                      <a:pt x="4509" y="8613"/>
                    </a:lnTo>
                    <a:lnTo>
                      <a:pt x="4711" y="9372"/>
                    </a:lnTo>
                    <a:lnTo>
                      <a:pt x="4711" y="9907"/>
                    </a:lnTo>
                    <a:lnTo>
                      <a:pt x="4428" y="9998"/>
                    </a:lnTo>
                    <a:lnTo>
                      <a:pt x="3963" y="10180"/>
                    </a:lnTo>
                    <a:lnTo>
                      <a:pt x="3902" y="10230"/>
                    </a:lnTo>
                    <a:lnTo>
                      <a:pt x="3963" y="10261"/>
                    </a:lnTo>
                    <a:lnTo>
                      <a:pt x="4165" y="10221"/>
                    </a:lnTo>
                    <a:lnTo>
                      <a:pt x="4337" y="10241"/>
                    </a:lnTo>
                    <a:lnTo>
                      <a:pt x="5004" y="10120"/>
                    </a:lnTo>
                    <a:lnTo>
                      <a:pt x="5408" y="10331"/>
                    </a:lnTo>
                    <a:lnTo>
                      <a:pt x="5863" y="10423"/>
                    </a:lnTo>
                    <a:lnTo>
                      <a:pt x="6227" y="10574"/>
                    </a:lnTo>
                    <a:lnTo>
                      <a:pt x="6348" y="10665"/>
                    </a:lnTo>
                    <a:lnTo>
                      <a:pt x="6399" y="10665"/>
                    </a:lnTo>
                    <a:lnTo>
                      <a:pt x="6298" y="10513"/>
                    </a:lnTo>
                    <a:lnTo>
                      <a:pt x="6106" y="10352"/>
                    </a:lnTo>
                    <a:lnTo>
                      <a:pt x="5580" y="10109"/>
                    </a:lnTo>
                    <a:lnTo>
                      <a:pt x="5772" y="10048"/>
                    </a:lnTo>
                    <a:lnTo>
                      <a:pt x="6318" y="10069"/>
                    </a:lnTo>
                    <a:lnTo>
                      <a:pt x="6439" y="10019"/>
                    </a:lnTo>
                    <a:lnTo>
                      <a:pt x="6742" y="10129"/>
                    </a:lnTo>
                    <a:lnTo>
                      <a:pt x="6783" y="10059"/>
                    </a:lnTo>
                    <a:lnTo>
                      <a:pt x="6450" y="9887"/>
                    </a:lnTo>
                    <a:lnTo>
                      <a:pt x="6318" y="9776"/>
                    </a:lnTo>
                    <a:lnTo>
                      <a:pt x="6005" y="9846"/>
                    </a:lnTo>
                    <a:lnTo>
                      <a:pt x="5641" y="9877"/>
                    </a:lnTo>
                    <a:lnTo>
                      <a:pt x="5115" y="9826"/>
                    </a:lnTo>
                    <a:lnTo>
                      <a:pt x="4933" y="9523"/>
                    </a:lnTo>
                    <a:lnTo>
                      <a:pt x="4873" y="8573"/>
                    </a:lnTo>
                    <a:lnTo>
                      <a:pt x="5125" y="8442"/>
                    </a:lnTo>
                    <a:lnTo>
                      <a:pt x="5439" y="7977"/>
                    </a:lnTo>
                    <a:lnTo>
                      <a:pt x="5792" y="7360"/>
                    </a:lnTo>
                    <a:lnTo>
                      <a:pt x="6611" y="7056"/>
                    </a:lnTo>
                    <a:lnTo>
                      <a:pt x="7481" y="6591"/>
                    </a:lnTo>
                    <a:lnTo>
                      <a:pt x="7854" y="6076"/>
                    </a:lnTo>
                    <a:lnTo>
                      <a:pt x="8148" y="5803"/>
                    </a:lnTo>
                    <a:lnTo>
                      <a:pt x="8178" y="5439"/>
                    </a:lnTo>
                    <a:lnTo>
                      <a:pt x="8370" y="5055"/>
                    </a:lnTo>
                    <a:lnTo>
                      <a:pt x="8289" y="3751"/>
                    </a:lnTo>
                    <a:lnTo>
                      <a:pt x="8330" y="3347"/>
                    </a:lnTo>
                    <a:lnTo>
                      <a:pt x="7996" y="2629"/>
                    </a:lnTo>
                    <a:lnTo>
                      <a:pt x="7905" y="2154"/>
                    </a:lnTo>
                    <a:lnTo>
                      <a:pt x="8026" y="2245"/>
                    </a:lnTo>
                    <a:lnTo>
                      <a:pt x="8168" y="2305"/>
                    </a:lnTo>
                    <a:lnTo>
                      <a:pt x="8491" y="2073"/>
                    </a:lnTo>
                    <a:lnTo>
                      <a:pt x="8683" y="1820"/>
                    </a:lnTo>
                    <a:lnTo>
                      <a:pt x="9007" y="1780"/>
                    </a:lnTo>
                    <a:lnTo>
                      <a:pt x="9290" y="1750"/>
                    </a:lnTo>
                    <a:lnTo>
                      <a:pt x="9229" y="1638"/>
                    </a:lnTo>
                    <a:lnTo>
                      <a:pt x="9037" y="1517"/>
                    </a:lnTo>
                    <a:lnTo>
                      <a:pt x="8734" y="1376"/>
                    </a:lnTo>
                    <a:lnTo>
                      <a:pt x="8653" y="1164"/>
                    </a:lnTo>
                    <a:lnTo>
                      <a:pt x="8491" y="991"/>
                    </a:lnTo>
                    <a:lnTo>
                      <a:pt x="8390" y="699"/>
                    </a:lnTo>
                    <a:lnTo>
                      <a:pt x="8178" y="577"/>
                    </a:lnTo>
                    <a:lnTo>
                      <a:pt x="8077" y="466"/>
                    </a:lnTo>
                    <a:lnTo>
                      <a:pt x="7935" y="183"/>
                    </a:lnTo>
                    <a:lnTo>
                      <a:pt x="7571" y="1"/>
                    </a:lnTo>
                    <a:close/>
                  </a:path>
                </a:pathLst>
              </a:custGeom>
              <a:solidFill>
                <a:srgbClr val="C157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1804480" y="1441138"/>
                <a:ext cx="32824" cy="1711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496" extrusionOk="0">
                    <a:moveTo>
                      <a:pt x="385" y="0"/>
                    </a:moveTo>
                    <a:lnTo>
                      <a:pt x="314" y="41"/>
                    </a:lnTo>
                    <a:lnTo>
                      <a:pt x="283" y="112"/>
                    </a:lnTo>
                    <a:lnTo>
                      <a:pt x="0" y="304"/>
                    </a:lnTo>
                    <a:lnTo>
                      <a:pt x="0" y="344"/>
                    </a:lnTo>
                    <a:lnTo>
                      <a:pt x="324" y="496"/>
                    </a:lnTo>
                    <a:lnTo>
                      <a:pt x="344" y="465"/>
                    </a:lnTo>
                    <a:lnTo>
                      <a:pt x="668" y="425"/>
                    </a:lnTo>
                    <a:lnTo>
                      <a:pt x="951" y="395"/>
                    </a:lnTo>
                    <a:lnTo>
                      <a:pt x="890" y="283"/>
                    </a:lnTo>
                    <a:lnTo>
                      <a:pt x="698" y="162"/>
                    </a:lnTo>
                    <a:lnTo>
                      <a:pt x="395" y="21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E5A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1817388" y="1443588"/>
                <a:ext cx="4936" cy="17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51" extrusionOk="0">
                    <a:moveTo>
                      <a:pt x="21" y="0"/>
                    </a:moveTo>
                    <a:lnTo>
                      <a:pt x="1" y="41"/>
                    </a:lnTo>
                    <a:lnTo>
                      <a:pt x="142" y="5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1791916" y="1431025"/>
                <a:ext cx="14358" cy="700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203" extrusionOk="0">
                    <a:moveTo>
                      <a:pt x="173" y="1"/>
                    </a:moveTo>
                    <a:lnTo>
                      <a:pt x="31" y="71"/>
                    </a:lnTo>
                    <a:lnTo>
                      <a:pt x="1" y="132"/>
                    </a:lnTo>
                    <a:lnTo>
                      <a:pt x="72" y="172"/>
                    </a:lnTo>
                    <a:lnTo>
                      <a:pt x="233" y="203"/>
                    </a:lnTo>
                    <a:lnTo>
                      <a:pt x="415" y="203"/>
                    </a:lnTo>
                    <a:lnTo>
                      <a:pt x="284" y="111"/>
                    </a:lnTo>
                    <a:lnTo>
                      <a:pt x="233" y="2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1795402" y="1433130"/>
                <a:ext cx="5281" cy="35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2" extrusionOk="0">
                    <a:moveTo>
                      <a:pt x="1" y="0"/>
                    </a:moveTo>
                    <a:lnTo>
                      <a:pt x="21" y="61"/>
                    </a:lnTo>
                    <a:lnTo>
                      <a:pt x="61" y="101"/>
                    </a:lnTo>
                    <a:lnTo>
                      <a:pt x="122" y="91"/>
                    </a:lnTo>
                    <a:lnTo>
                      <a:pt x="153" y="41"/>
                    </a:lnTo>
                    <a:lnTo>
                      <a:pt x="102" y="20"/>
                    </a:lnTo>
                    <a:lnTo>
                      <a:pt x="52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5A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1797162" y="1433130"/>
                <a:ext cx="1760" cy="176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" extrusionOk="0">
                    <a:moveTo>
                      <a:pt x="30" y="0"/>
                    </a:moveTo>
                    <a:lnTo>
                      <a:pt x="1" y="30"/>
                    </a:lnTo>
                    <a:lnTo>
                      <a:pt x="21" y="50"/>
                    </a:lnTo>
                    <a:lnTo>
                      <a:pt x="51" y="3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1546653" y="1452976"/>
                <a:ext cx="275671" cy="237981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6895" extrusionOk="0">
                    <a:moveTo>
                      <a:pt x="7470" y="1"/>
                    </a:moveTo>
                    <a:lnTo>
                      <a:pt x="7228" y="113"/>
                    </a:lnTo>
                    <a:lnTo>
                      <a:pt x="6915" y="102"/>
                    </a:lnTo>
                    <a:lnTo>
                      <a:pt x="6763" y="264"/>
                    </a:lnTo>
                    <a:lnTo>
                      <a:pt x="6520" y="1032"/>
                    </a:lnTo>
                    <a:lnTo>
                      <a:pt x="6773" y="2023"/>
                    </a:lnTo>
                    <a:lnTo>
                      <a:pt x="6551" y="3357"/>
                    </a:lnTo>
                    <a:lnTo>
                      <a:pt x="5621" y="4246"/>
                    </a:lnTo>
                    <a:lnTo>
                      <a:pt x="4085" y="4722"/>
                    </a:lnTo>
                    <a:lnTo>
                      <a:pt x="1668" y="4691"/>
                    </a:lnTo>
                    <a:lnTo>
                      <a:pt x="648" y="4550"/>
                    </a:lnTo>
                    <a:lnTo>
                      <a:pt x="1" y="4237"/>
                    </a:lnTo>
                    <a:lnTo>
                      <a:pt x="324" y="4904"/>
                    </a:lnTo>
                    <a:lnTo>
                      <a:pt x="1122" y="5176"/>
                    </a:lnTo>
                    <a:lnTo>
                      <a:pt x="1284" y="5430"/>
                    </a:lnTo>
                    <a:lnTo>
                      <a:pt x="2214" y="5924"/>
                    </a:lnTo>
                    <a:lnTo>
                      <a:pt x="2791" y="6187"/>
                    </a:lnTo>
                    <a:lnTo>
                      <a:pt x="3458" y="6845"/>
                    </a:lnTo>
                    <a:lnTo>
                      <a:pt x="3589" y="6895"/>
                    </a:lnTo>
                    <a:lnTo>
                      <a:pt x="4044" y="6854"/>
                    </a:lnTo>
                    <a:lnTo>
                      <a:pt x="4256" y="6744"/>
                    </a:lnTo>
                    <a:lnTo>
                      <a:pt x="4570" y="6279"/>
                    </a:lnTo>
                    <a:lnTo>
                      <a:pt x="4923" y="5662"/>
                    </a:lnTo>
                    <a:lnTo>
                      <a:pt x="5742" y="5358"/>
                    </a:lnTo>
                    <a:lnTo>
                      <a:pt x="6612" y="4893"/>
                    </a:lnTo>
                    <a:lnTo>
                      <a:pt x="6985" y="4378"/>
                    </a:lnTo>
                    <a:lnTo>
                      <a:pt x="7279" y="4105"/>
                    </a:lnTo>
                    <a:lnTo>
                      <a:pt x="7309" y="3741"/>
                    </a:lnTo>
                    <a:lnTo>
                      <a:pt x="7501" y="3357"/>
                    </a:lnTo>
                    <a:lnTo>
                      <a:pt x="7420" y="2053"/>
                    </a:lnTo>
                    <a:lnTo>
                      <a:pt x="7461" y="1649"/>
                    </a:lnTo>
                    <a:lnTo>
                      <a:pt x="7127" y="931"/>
                    </a:lnTo>
                    <a:lnTo>
                      <a:pt x="7036" y="456"/>
                    </a:lnTo>
                    <a:lnTo>
                      <a:pt x="7157" y="547"/>
                    </a:lnTo>
                    <a:lnTo>
                      <a:pt x="7299" y="607"/>
                    </a:lnTo>
                    <a:lnTo>
                      <a:pt x="7622" y="375"/>
                    </a:lnTo>
                    <a:lnTo>
                      <a:pt x="7814" y="122"/>
                    </a:lnTo>
                    <a:lnTo>
                      <a:pt x="7986" y="102"/>
                    </a:lnTo>
                    <a:lnTo>
                      <a:pt x="7470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1581547" y="1541956"/>
                <a:ext cx="164360" cy="8759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538" extrusionOk="0">
                    <a:moveTo>
                      <a:pt x="3761" y="1"/>
                    </a:moveTo>
                    <a:lnTo>
                      <a:pt x="3730" y="82"/>
                    </a:lnTo>
                    <a:lnTo>
                      <a:pt x="4074" y="284"/>
                    </a:lnTo>
                    <a:lnTo>
                      <a:pt x="4125" y="527"/>
                    </a:lnTo>
                    <a:lnTo>
                      <a:pt x="3336" y="819"/>
                    </a:lnTo>
                    <a:lnTo>
                      <a:pt x="1578" y="1507"/>
                    </a:lnTo>
                    <a:lnTo>
                      <a:pt x="1" y="2043"/>
                    </a:lnTo>
                    <a:lnTo>
                      <a:pt x="405" y="2356"/>
                    </a:lnTo>
                    <a:lnTo>
                      <a:pt x="1294" y="2497"/>
                    </a:lnTo>
                    <a:lnTo>
                      <a:pt x="2457" y="2538"/>
                    </a:lnTo>
                    <a:lnTo>
                      <a:pt x="3255" y="2387"/>
                    </a:lnTo>
                    <a:lnTo>
                      <a:pt x="3680" y="2154"/>
                    </a:lnTo>
                    <a:lnTo>
                      <a:pt x="3983" y="1729"/>
                    </a:lnTo>
                    <a:lnTo>
                      <a:pt x="4226" y="1315"/>
                    </a:lnTo>
                    <a:lnTo>
                      <a:pt x="4701" y="870"/>
                    </a:lnTo>
                    <a:lnTo>
                      <a:pt x="4752" y="709"/>
                    </a:lnTo>
                    <a:lnTo>
                      <a:pt x="4761" y="547"/>
                    </a:lnTo>
                    <a:lnTo>
                      <a:pt x="4671" y="365"/>
                    </a:lnTo>
                    <a:lnTo>
                      <a:pt x="4519" y="203"/>
                    </a:lnTo>
                    <a:lnTo>
                      <a:pt x="4084" y="82"/>
                    </a:lnTo>
                    <a:lnTo>
                      <a:pt x="376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1578406" y="1537434"/>
                <a:ext cx="164015" cy="84458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447" extrusionOk="0">
                    <a:moveTo>
                      <a:pt x="3437" y="0"/>
                    </a:moveTo>
                    <a:lnTo>
                      <a:pt x="2720" y="253"/>
                    </a:lnTo>
                    <a:lnTo>
                      <a:pt x="2285" y="829"/>
                    </a:lnTo>
                    <a:lnTo>
                      <a:pt x="1355" y="1224"/>
                    </a:lnTo>
                    <a:lnTo>
                      <a:pt x="122" y="1860"/>
                    </a:lnTo>
                    <a:lnTo>
                      <a:pt x="0" y="2275"/>
                    </a:lnTo>
                    <a:lnTo>
                      <a:pt x="1143" y="2376"/>
                    </a:lnTo>
                    <a:lnTo>
                      <a:pt x="2588" y="2446"/>
                    </a:lnTo>
                    <a:lnTo>
                      <a:pt x="3528" y="2315"/>
                    </a:lnTo>
                    <a:lnTo>
                      <a:pt x="3872" y="1931"/>
                    </a:lnTo>
                    <a:lnTo>
                      <a:pt x="4155" y="1355"/>
                    </a:lnTo>
                    <a:lnTo>
                      <a:pt x="4751" y="840"/>
                    </a:lnTo>
                    <a:lnTo>
                      <a:pt x="4751" y="678"/>
                    </a:lnTo>
                    <a:lnTo>
                      <a:pt x="4600" y="435"/>
                    </a:lnTo>
                    <a:lnTo>
                      <a:pt x="4115" y="294"/>
                    </a:lnTo>
                    <a:lnTo>
                      <a:pt x="3437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1544202" y="1457187"/>
                <a:ext cx="49253" cy="64232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861" extrusionOk="0">
                    <a:moveTo>
                      <a:pt x="72" y="0"/>
                    </a:moveTo>
                    <a:lnTo>
                      <a:pt x="1" y="51"/>
                    </a:lnTo>
                    <a:lnTo>
                      <a:pt x="274" y="375"/>
                    </a:lnTo>
                    <a:lnTo>
                      <a:pt x="830" y="1305"/>
                    </a:lnTo>
                    <a:lnTo>
                      <a:pt x="1294" y="1860"/>
                    </a:lnTo>
                    <a:lnTo>
                      <a:pt x="1426" y="1709"/>
                    </a:lnTo>
                    <a:lnTo>
                      <a:pt x="1113" y="1436"/>
                    </a:lnTo>
                    <a:lnTo>
                      <a:pt x="759" y="900"/>
                    </a:lnTo>
                    <a:lnTo>
                      <a:pt x="335" y="263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1537575" y="1469405"/>
                <a:ext cx="34239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063" extrusionOk="0">
                    <a:moveTo>
                      <a:pt x="142" y="0"/>
                    </a:moveTo>
                    <a:lnTo>
                      <a:pt x="1" y="131"/>
                    </a:lnTo>
                    <a:lnTo>
                      <a:pt x="244" y="738"/>
                    </a:lnTo>
                    <a:lnTo>
                      <a:pt x="426" y="1335"/>
                    </a:lnTo>
                    <a:lnTo>
                      <a:pt x="607" y="1830"/>
                    </a:lnTo>
                    <a:lnTo>
                      <a:pt x="799" y="2063"/>
                    </a:lnTo>
                    <a:lnTo>
                      <a:pt x="992" y="1820"/>
                    </a:lnTo>
                    <a:lnTo>
                      <a:pt x="658" y="1112"/>
                    </a:lnTo>
                    <a:lnTo>
                      <a:pt x="516" y="617"/>
                    </a:lnTo>
                    <a:lnTo>
                      <a:pt x="244" y="162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1527117" y="1480899"/>
                <a:ext cx="30373" cy="7541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18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72" y="830"/>
                    </a:lnTo>
                    <a:lnTo>
                      <a:pt x="425" y="1355"/>
                    </a:lnTo>
                    <a:lnTo>
                      <a:pt x="729" y="2184"/>
                    </a:lnTo>
                    <a:lnTo>
                      <a:pt x="880" y="1972"/>
                    </a:lnTo>
                    <a:cubicBezTo>
                      <a:pt x="880" y="1972"/>
                      <a:pt x="698" y="1638"/>
                      <a:pt x="688" y="1598"/>
                    </a:cubicBezTo>
                    <a:cubicBezTo>
                      <a:pt x="678" y="1557"/>
                      <a:pt x="314" y="921"/>
                      <a:pt x="314" y="921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1516659" y="1484385"/>
                <a:ext cx="28993" cy="102268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963" extrusionOk="0">
                    <a:moveTo>
                      <a:pt x="131" y="1"/>
                    </a:moveTo>
                    <a:lnTo>
                      <a:pt x="10" y="193"/>
                    </a:lnTo>
                    <a:lnTo>
                      <a:pt x="91" y="526"/>
                    </a:lnTo>
                    <a:lnTo>
                      <a:pt x="91" y="941"/>
                    </a:lnTo>
                    <a:lnTo>
                      <a:pt x="0" y="1366"/>
                    </a:lnTo>
                    <a:lnTo>
                      <a:pt x="152" y="1669"/>
                    </a:lnTo>
                    <a:lnTo>
                      <a:pt x="415" y="2033"/>
                    </a:lnTo>
                    <a:lnTo>
                      <a:pt x="738" y="2963"/>
                    </a:lnTo>
                    <a:lnTo>
                      <a:pt x="839" y="2538"/>
                    </a:lnTo>
                    <a:lnTo>
                      <a:pt x="677" y="1891"/>
                    </a:lnTo>
                    <a:lnTo>
                      <a:pt x="374" y="1103"/>
                    </a:lnTo>
                    <a:lnTo>
                      <a:pt x="162" y="385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1788430" y="1456152"/>
                <a:ext cx="27957" cy="27232"/>
              </a:xfrm>
              <a:custGeom>
                <a:avLst/>
                <a:gdLst/>
                <a:ahLst/>
                <a:cxnLst/>
                <a:rect l="l" t="t" r="r" b="b"/>
                <a:pathLst>
                  <a:path w="810" h="789" extrusionOk="0">
                    <a:moveTo>
                      <a:pt x="658" y="0"/>
                    </a:moveTo>
                    <a:lnTo>
                      <a:pt x="294" y="162"/>
                    </a:lnTo>
                    <a:lnTo>
                      <a:pt x="0" y="192"/>
                    </a:lnTo>
                    <a:lnTo>
                      <a:pt x="142" y="748"/>
                    </a:lnTo>
                    <a:lnTo>
                      <a:pt x="375" y="789"/>
                    </a:lnTo>
                    <a:lnTo>
                      <a:pt x="627" y="566"/>
                    </a:lnTo>
                    <a:lnTo>
                      <a:pt x="769" y="152"/>
                    </a:lnTo>
                    <a:lnTo>
                      <a:pt x="809" y="30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rgbClr val="CC3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1777972" y="1474617"/>
                <a:ext cx="3521" cy="9492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75" extrusionOk="0">
                    <a:moveTo>
                      <a:pt x="101" y="1"/>
                    </a:moveTo>
                    <a:lnTo>
                      <a:pt x="0" y="52"/>
                    </a:lnTo>
                    <a:lnTo>
                      <a:pt x="51" y="274"/>
                    </a:lnTo>
                    <a:lnTo>
                      <a:pt x="101" y="20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1772726" y="1464159"/>
                <a:ext cx="6316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4" extrusionOk="0">
                    <a:moveTo>
                      <a:pt x="1" y="0"/>
                    </a:moveTo>
                    <a:lnTo>
                      <a:pt x="51" y="263"/>
                    </a:lnTo>
                    <a:lnTo>
                      <a:pt x="152" y="213"/>
                    </a:lnTo>
                    <a:lnTo>
                      <a:pt x="183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1769240" y="1477413"/>
                <a:ext cx="5626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63" h="315" extrusionOk="0">
                    <a:moveTo>
                      <a:pt x="1" y="1"/>
                    </a:moveTo>
                    <a:lnTo>
                      <a:pt x="11" y="314"/>
                    </a:lnTo>
                    <a:lnTo>
                      <a:pt x="102" y="314"/>
                    </a:lnTo>
                    <a:lnTo>
                      <a:pt x="163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>
                <a:off x="1767169" y="1466955"/>
                <a:ext cx="2451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71" h="163" extrusionOk="0">
                    <a:moveTo>
                      <a:pt x="30" y="0"/>
                    </a:moveTo>
                    <a:lnTo>
                      <a:pt x="0" y="142"/>
                    </a:lnTo>
                    <a:lnTo>
                      <a:pt x="41" y="162"/>
                    </a:lnTo>
                    <a:lnTo>
                      <a:pt x="71" y="10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1767859" y="1504611"/>
                <a:ext cx="5937" cy="12598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65" extrusionOk="0">
                    <a:moveTo>
                      <a:pt x="0" y="1"/>
                    </a:moveTo>
                    <a:lnTo>
                      <a:pt x="30" y="365"/>
                    </a:lnTo>
                    <a:lnTo>
                      <a:pt x="172" y="304"/>
                    </a:lnTo>
                    <a:lnTo>
                      <a:pt x="142" y="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1776937" y="1519970"/>
                <a:ext cx="6316" cy="1259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65" extrusionOk="0">
                    <a:moveTo>
                      <a:pt x="0" y="1"/>
                    </a:moveTo>
                    <a:lnTo>
                      <a:pt x="20" y="324"/>
                    </a:lnTo>
                    <a:lnTo>
                      <a:pt x="81" y="365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1767859" y="1519970"/>
                <a:ext cx="4556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53" extrusionOk="0">
                    <a:moveTo>
                      <a:pt x="0" y="1"/>
                    </a:moveTo>
                    <a:lnTo>
                      <a:pt x="0" y="112"/>
                    </a:lnTo>
                    <a:lnTo>
                      <a:pt x="111" y="153"/>
                    </a:lnTo>
                    <a:lnTo>
                      <a:pt x="131" y="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1764718" y="1526942"/>
                <a:ext cx="9077" cy="12287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56" extrusionOk="0">
                    <a:moveTo>
                      <a:pt x="31" y="1"/>
                    </a:moveTo>
                    <a:lnTo>
                      <a:pt x="0" y="345"/>
                    </a:lnTo>
                    <a:lnTo>
                      <a:pt x="152" y="355"/>
                    </a:lnTo>
                    <a:lnTo>
                      <a:pt x="263" y="10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>
                <a:off x="1768550" y="1539195"/>
                <a:ext cx="10493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85" extrusionOk="0">
                    <a:moveTo>
                      <a:pt x="162" y="0"/>
                    </a:moveTo>
                    <a:lnTo>
                      <a:pt x="10" y="243"/>
                    </a:lnTo>
                    <a:lnTo>
                      <a:pt x="1" y="354"/>
                    </a:lnTo>
                    <a:lnTo>
                      <a:pt x="31" y="384"/>
                    </a:lnTo>
                    <a:lnTo>
                      <a:pt x="284" y="252"/>
                    </a:lnTo>
                    <a:lnTo>
                      <a:pt x="304" y="6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1760887" y="1493462"/>
                <a:ext cx="5937" cy="666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93" extrusionOk="0">
                    <a:moveTo>
                      <a:pt x="61" y="1"/>
                    </a:moveTo>
                    <a:lnTo>
                      <a:pt x="0" y="153"/>
                    </a:lnTo>
                    <a:lnTo>
                      <a:pt x="71" y="193"/>
                    </a:lnTo>
                    <a:lnTo>
                      <a:pt x="172" y="3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1753190" y="1446384"/>
                <a:ext cx="4936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63" extrusionOk="0">
                    <a:moveTo>
                      <a:pt x="51" y="0"/>
                    </a:moveTo>
                    <a:lnTo>
                      <a:pt x="1" y="122"/>
                    </a:lnTo>
                    <a:lnTo>
                      <a:pt x="91" y="162"/>
                    </a:lnTo>
                    <a:lnTo>
                      <a:pt x="142" y="7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1781113" y="1422638"/>
                <a:ext cx="5937" cy="4556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32" extrusionOk="0">
                    <a:moveTo>
                      <a:pt x="132" y="1"/>
                    </a:moveTo>
                    <a:lnTo>
                      <a:pt x="1" y="71"/>
                    </a:lnTo>
                    <a:lnTo>
                      <a:pt x="1" y="132"/>
                    </a:lnTo>
                    <a:lnTo>
                      <a:pt x="172" y="62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774486" y="1420567"/>
                <a:ext cx="4211" cy="593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72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101" y="162"/>
                    </a:lnTo>
                    <a:lnTo>
                      <a:pt x="121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767169" y="1420912"/>
                <a:ext cx="5937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53" extrusionOk="0">
                    <a:moveTo>
                      <a:pt x="61" y="0"/>
                    </a:moveTo>
                    <a:lnTo>
                      <a:pt x="0" y="152"/>
                    </a:lnTo>
                    <a:lnTo>
                      <a:pt x="71" y="152"/>
                    </a:lnTo>
                    <a:lnTo>
                      <a:pt x="172" y="5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768895" y="1428574"/>
                <a:ext cx="1795" cy="2830"/>
              </a:xfrm>
              <a:custGeom>
                <a:avLst/>
                <a:gdLst/>
                <a:ahLst/>
                <a:cxnLst/>
                <a:rect l="l" t="t" r="r" b="b"/>
                <a:pathLst>
                  <a:path w="52" h="82" extrusionOk="0">
                    <a:moveTo>
                      <a:pt x="51" y="0"/>
                    </a:moveTo>
                    <a:lnTo>
                      <a:pt x="0" y="41"/>
                    </a:lnTo>
                    <a:lnTo>
                      <a:pt x="11" y="8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747254" y="1433820"/>
                <a:ext cx="6696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3" extrusionOk="0">
                    <a:moveTo>
                      <a:pt x="173" y="0"/>
                    </a:moveTo>
                    <a:lnTo>
                      <a:pt x="1" y="51"/>
                    </a:lnTo>
                    <a:lnTo>
                      <a:pt x="1" y="162"/>
                    </a:lnTo>
                    <a:lnTo>
                      <a:pt x="193" y="111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530948" y="1546477"/>
                <a:ext cx="13668" cy="1190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45" extrusionOk="0">
                    <a:moveTo>
                      <a:pt x="1" y="1"/>
                    </a:moveTo>
                    <a:lnTo>
                      <a:pt x="1" y="82"/>
                    </a:lnTo>
                    <a:lnTo>
                      <a:pt x="173" y="203"/>
                    </a:lnTo>
                    <a:lnTo>
                      <a:pt x="364" y="345"/>
                    </a:lnTo>
                    <a:lnTo>
                      <a:pt x="395" y="274"/>
                    </a:lnTo>
                    <a:lnTo>
                      <a:pt x="203" y="13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733655" y="1394370"/>
                <a:ext cx="72965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477" extrusionOk="0">
                    <a:moveTo>
                      <a:pt x="1284" y="1"/>
                    </a:moveTo>
                    <a:lnTo>
                      <a:pt x="1122" y="304"/>
                    </a:lnTo>
                    <a:lnTo>
                      <a:pt x="860" y="41"/>
                    </a:lnTo>
                    <a:lnTo>
                      <a:pt x="567" y="112"/>
                    </a:lnTo>
                    <a:lnTo>
                      <a:pt x="425" y="355"/>
                    </a:lnTo>
                    <a:lnTo>
                      <a:pt x="294" y="385"/>
                    </a:lnTo>
                    <a:lnTo>
                      <a:pt x="223" y="476"/>
                    </a:lnTo>
                    <a:lnTo>
                      <a:pt x="273" y="881"/>
                    </a:lnTo>
                    <a:lnTo>
                      <a:pt x="1" y="1477"/>
                    </a:lnTo>
                    <a:lnTo>
                      <a:pt x="31" y="1456"/>
                    </a:lnTo>
                    <a:lnTo>
                      <a:pt x="365" y="1133"/>
                    </a:lnTo>
                    <a:lnTo>
                      <a:pt x="657" y="820"/>
                    </a:lnTo>
                    <a:lnTo>
                      <a:pt x="1032" y="769"/>
                    </a:lnTo>
                    <a:lnTo>
                      <a:pt x="1497" y="719"/>
                    </a:lnTo>
                    <a:lnTo>
                      <a:pt x="1942" y="789"/>
                    </a:lnTo>
                    <a:lnTo>
                      <a:pt x="2113" y="708"/>
                    </a:lnTo>
                    <a:lnTo>
                      <a:pt x="2103" y="699"/>
                    </a:lnTo>
                    <a:lnTo>
                      <a:pt x="1891" y="577"/>
                    </a:lnTo>
                    <a:lnTo>
                      <a:pt x="1790" y="466"/>
                    </a:lnTo>
                    <a:lnTo>
                      <a:pt x="1648" y="183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1740972" y="1394370"/>
                <a:ext cx="75415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34" extrusionOk="0">
                    <a:moveTo>
                      <a:pt x="1072" y="1"/>
                    </a:moveTo>
                    <a:lnTo>
                      <a:pt x="910" y="304"/>
                    </a:lnTo>
                    <a:lnTo>
                      <a:pt x="648" y="41"/>
                    </a:lnTo>
                    <a:lnTo>
                      <a:pt x="355" y="112"/>
                    </a:lnTo>
                    <a:lnTo>
                      <a:pt x="213" y="355"/>
                    </a:lnTo>
                    <a:lnTo>
                      <a:pt x="1" y="405"/>
                    </a:lnTo>
                    <a:lnTo>
                      <a:pt x="61" y="881"/>
                    </a:lnTo>
                    <a:lnTo>
                      <a:pt x="41" y="941"/>
                    </a:lnTo>
                    <a:lnTo>
                      <a:pt x="456" y="638"/>
                    </a:lnTo>
                    <a:lnTo>
                      <a:pt x="800" y="526"/>
                    </a:lnTo>
                    <a:lnTo>
                      <a:pt x="1143" y="517"/>
                    </a:lnTo>
                    <a:lnTo>
                      <a:pt x="1557" y="699"/>
                    </a:lnTo>
                    <a:lnTo>
                      <a:pt x="1891" y="931"/>
                    </a:lnTo>
                    <a:lnTo>
                      <a:pt x="2184" y="1234"/>
                    </a:lnTo>
                    <a:lnTo>
                      <a:pt x="2184" y="1234"/>
                    </a:lnTo>
                    <a:lnTo>
                      <a:pt x="2154" y="1164"/>
                    </a:lnTo>
                    <a:lnTo>
                      <a:pt x="1992" y="991"/>
                    </a:lnTo>
                    <a:lnTo>
                      <a:pt x="1891" y="699"/>
                    </a:lnTo>
                    <a:lnTo>
                      <a:pt x="1679" y="577"/>
                    </a:lnTo>
                    <a:lnTo>
                      <a:pt x="1578" y="466"/>
                    </a:lnTo>
                    <a:lnTo>
                      <a:pt x="1436" y="183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rgbClr val="CC3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1774141" y="1394370"/>
                <a:ext cx="33169" cy="2692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780" extrusionOk="0">
                    <a:moveTo>
                      <a:pt x="111" y="1"/>
                    </a:moveTo>
                    <a:lnTo>
                      <a:pt x="0" y="193"/>
                    </a:lnTo>
                    <a:lnTo>
                      <a:pt x="30" y="193"/>
                    </a:lnTo>
                    <a:lnTo>
                      <a:pt x="152" y="112"/>
                    </a:lnTo>
                    <a:lnTo>
                      <a:pt x="414" y="243"/>
                    </a:lnTo>
                    <a:lnTo>
                      <a:pt x="546" y="476"/>
                    </a:lnTo>
                    <a:lnTo>
                      <a:pt x="668" y="648"/>
                    </a:lnTo>
                    <a:lnTo>
                      <a:pt x="799" y="688"/>
                    </a:lnTo>
                    <a:lnTo>
                      <a:pt x="960" y="780"/>
                    </a:lnTo>
                    <a:lnTo>
                      <a:pt x="930" y="699"/>
                    </a:lnTo>
                    <a:lnTo>
                      <a:pt x="718" y="577"/>
                    </a:lnTo>
                    <a:lnTo>
                      <a:pt x="617" y="466"/>
                    </a:lnTo>
                    <a:lnTo>
                      <a:pt x="475" y="183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749359" y="1395785"/>
                <a:ext cx="17465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64" extrusionOk="0">
                    <a:moveTo>
                      <a:pt x="405" y="0"/>
                    </a:moveTo>
                    <a:lnTo>
                      <a:pt x="112" y="71"/>
                    </a:lnTo>
                    <a:lnTo>
                      <a:pt x="0" y="263"/>
                    </a:lnTo>
                    <a:lnTo>
                      <a:pt x="21" y="263"/>
                    </a:lnTo>
                    <a:lnTo>
                      <a:pt x="162" y="162"/>
                    </a:lnTo>
                    <a:lnTo>
                      <a:pt x="354" y="101"/>
                    </a:lnTo>
                    <a:lnTo>
                      <a:pt x="506" y="101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768204" y="1556280"/>
                <a:ext cx="7007" cy="1256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64" extrusionOk="0">
                    <a:moveTo>
                      <a:pt x="0" y="0"/>
                    </a:moveTo>
                    <a:lnTo>
                      <a:pt x="31" y="323"/>
                    </a:lnTo>
                    <a:lnTo>
                      <a:pt x="132" y="364"/>
                    </a:lnTo>
                    <a:lnTo>
                      <a:pt x="202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772381" y="1551758"/>
                <a:ext cx="5281" cy="4556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2" extrusionOk="0">
                    <a:moveTo>
                      <a:pt x="142" y="0"/>
                    </a:moveTo>
                    <a:lnTo>
                      <a:pt x="0" y="81"/>
                    </a:lnTo>
                    <a:lnTo>
                      <a:pt x="152" y="131"/>
                    </a:lnTo>
                    <a:lnTo>
                      <a:pt x="152" y="131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744458" y="1583477"/>
                <a:ext cx="10182" cy="490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42" extrusionOk="0">
                    <a:moveTo>
                      <a:pt x="72" y="0"/>
                    </a:moveTo>
                    <a:lnTo>
                      <a:pt x="1" y="92"/>
                    </a:lnTo>
                    <a:lnTo>
                      <a:pt x="234" y="142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753190" y="1567428"/>
                <a:ext cx="11563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64" extrusionOk="0">
                    <a:moveTo>
                      <a:pt x="172" y="0"/>
                    </a:moveTo>
                    <a:lnTo>
                      <a:pt x="1" y="213"/>
                    </a:lnTo>
                    <a:lnTo>
                      <a:pt x="82" y="263"/>
                    </a:lnTo>
                    <a:lnTo>
                      <a:pt x="334" y="8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757712" y="1575815"/>
                <a:ext cx="7041" cy="9077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63" extrusionOk="0">
                    <a:moveTo>
                      <a:pt x="122" y="0"/>
                    </a:moveTo>
                    <a:lnTo>
                      <a:pt x="1" y="263"/>
                    </a:lnTo>
                    <a:lnTo>
                      <a:pt x="1" y="263"/>
                    </a:lnTo>
                    <a:lnTo>
                      <a:pt x="92" y="253"/>
                    </a:lnTo>
                    <a:lnTo>
                      <a:pt x="203" y="4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>
                <a:off x="1747633" y="1576160"/>
                <a:ext cx="3831" cy="3866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2" extrusionOk="0">
                    <a:moveTo>
                      <a:pt x="91" y="1"/>
                    </a:moveTo>
                    <a:lnTo>
                      <a:pt x="0" y="81"/>
                    </a:lnTo>
                    <a:lnTo>
                      <a:pt x="41" y="111"/>
                    </a:lnTo>
                    <a:lnTo>
                      <a:pt x="111" y="71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1735070" y="1593245"/>
                <a:ext cx="11183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15" extrusionOk="0">
                    <a:moveTo>
                      <a:pt x="232" y="1"/>
                    </a:moveTo>
                    <a:lnTo>
                      <a:pt x="61" y="112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02" y="233"/>
                    </a:lnTo>
                    <a:lnTo>
                      <a:pt x="324" y="61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>
                <a:off x="1563392" y="1604394"/>
                <a:ext cx="10527" cy="6696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4" extrusionOk="0">
                    <a:moveTo>
                      <a:pt x="1" y="1"/>
                    </a:moveTo>
                    <a:lnTo>
                      <a:pt x="51" y="153"/>
                    </a:lnTo>
                    <a:lnTo>
                      <a:pt x="284" y="193"/>
                    </a:lnTo>
                    <a:lnTo>
                      <a:pt x="304" y="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1555385" y="1596041"/>
                <a:ext cx="8387" cy="911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64" extrusionOk="0">
                    <a:moveTo>
                      <a:pt x="71" y="0"/>
                    </a:moveTo>
                    <a:lnTo>
                      <a:pt x="0" y="21"/>
                    </a:lnTo>
                    <a:lnTo>
                      <a:pt x="81" y="263"/>
                    </a:lnTo>
                    <a:lnTo>
                      <a:pt x="243" y="152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1726338" y="1495568"/>
                <a:ext cx="6316" cy="907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3" extrusionOk="0">
                    <a:moveTo>
                      <a:pt x="61" y="0"/>
                    </a:moveTo>
                    <a:lnTo>
                      <a:pt x="0" y="202"/>
                    </a:lnTo>
                    <a:lnTo>
                      <a:pt x="51" y="263"/>
                    </a:lnTo>
                    <a:lnTo>
                      <a:pt x="182" y="5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1721437" y="1489286"/>
                <a:ext cx="352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83" extrusionOk="0">
                    <a:moveTo>
                      <a:pt x="11" y="0"/>
                    </a:moveTo>
                    <a:lnTo>
                      <a:pt x="1" y="172"/>
                    </a:lnTo>
                    <a:lnTo>
                      <a:pt x="81" y="182"/>
                    </a:lnTo>
                    <a:lnTo>
                      <a:pt x="102" y="7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>
                <a:off x="1778317" y="1574055"/>
                <a:ext cx="5246" cy="10838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14" extrusionOk="0">
                    <a:moveTo>
                      <a:pt x="31" y="1"/>
                    </a:moveTo>
                    <a:lnTo>
                      <a:pt x="1" y="273"/>
                    </a:lnTo>
                    <a:lnTo>
                      <a:pt x="71" y="314"/>
                    </a:lnTo>
                    <a:lnTo>
                      <a:pt x="152" y="9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1764718" y="1575470"/>
                <a:ext cx="12943" cy="1290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4" extrusionOk="0">
                    <a:moveTo>
                      <a:pt x="233" y="0"/>
                    </a:moveTo>
                    <a:lnTo>
                      <a:pt x="0" y="273"/>
                    </a:lnTo>
                    <a:lnTo>
                      <a:pt x="162" y="374"/>
                    </a:lnTo>
                    <a:lnTo>
                      <a:pt x="374" y="131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1768895" y="1590829"/>
                <a:ext cx="6661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24" extrusionOk="0">
                    <a:moveTo>
                      <a:pt x="51" y="0"/>
                    </a:moveTo>
                    <a:lnTo>
                      <a:pt x="0" y="252"/>
                    </a:lnTo>
                    <a:lnTo>
                      <a:pt x="51" y="324"/>
                    </a:lnTo>
                    <a:lnTo>
                      <a:pt x="193" y="7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1757401" y="1589759"/>
                <a:ext cx="8042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3" extrusionOk="0">
                    <a:moveTo>
                      <a:pt x="223" y="0"/>
                    </a:moveTo>
                    <a:lnTo>
                      <a:pt x="0" y="92"/>
                    </a:lnTo>
                    <a:lnTo>
                      <a:pt x="0" y="173"/>
                    </a:lnTo>
                    <a:lnTo>
                      <a:pt x="232" y="13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1755641" y="1599872"/>
                <a:ext cx="7352" cy="355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03" extrusionOk="0">
                    <a:moveTo>
                      <a:pt x="213" y="1"/>
                    </a:moveTo>
                    <a:lnTo>
                      <a:pt x="0" y="71"/>
                    </a:lnTo>
                    <a:lnTo>
                      <a:pt x="20" y="102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1756676" y="1604083"/>
                <a:ext cx="6661" cy="3866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12" extrusionOk="0">
                    <a:moveTo>
                      <a:pt x="163" y="0"/>
                    </a:moveTo>
                    <a:lnTo>
                      <a:pt x="1" y="81"/>
                    </a:lnTo>
                    <a:lnTo>
                      <a:pt x="102" y="111"/>
                    </a:lnTo>
                    <a:lnTo>
                      <a:pt x="193" y="71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1620963" y="1595351"/>
                <a:ext cx="176234" cy="10958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175" extrusionOk="0">
                    <a:moveTo>
                      <a:pt x="5106" y="0"/>
                    </a:moveTo>
                    <a:lnTo>
                      <a:pt x="4691" y="283"/>
                    </a:lnTo>
                    <a:lnTo>
                      <a:pt x="4226" y="708"/>
                    </a:lnTo>
                    <a:lnTo>
                      <a:pt x="3195" y="1092"/>
                    </a:lnTo>
                    <a:lnTo>
                      <a:pt x="2760" y="1365"/>
                    </a:lnTo>
                    <a:lnTo>
                      <a:pt x="2123" y="1830"/>
                    </a:lnTo>
                    <a:lnTo>
                      <a:pt x="1487" y="1941"/>
                    </a:lnTo>
                    <a:lnTo>
                      <a:pt x="546" y="1749"/>
                    </a:lnTo>
                    <a:lnTo>
                      <a:pt x="0" y="1759"/>
                    </a:lnTo>
                    <a:lnTo>
                      <a:pt x="61" y="1799"/>
                    </a:lnTo>
                    <a:lnTo>
                      <a:pt x="638" y="2062"/>
                    </a:lnTo>
                    <a:lnTo>
                      <a:pt x="1305" y="2720"/>
                    </a:lnTo>
                    <a:lnTo>
                      <a:pt x="1487" y="2790"/>
                    </a:lnTo>
                    <a:lnTo>
                      <a:pt x="1588" y="3174"/>
                    </a:lnTo>
                    <a:lnTo>
                      <a:pt x="1881" y="3134"/>
                    </a:lnTo>
                    <a:lnTo>
                      <a:pt x="1851" y="2750"/>
                    </a:lnTo>
                    <a:lnTo>
                      <a:pt x="2103" y="2619"/>
                    </a:lnTo>
                    <a:lnTo>
                      <a:pt x="2417" y="2154"/>
                    </a:lnTo>
                    <a:lnTo>
                      <a:pt x="2770" y="1537"/>
                    </a:lnTo>
                    <a:lnTo>
                      <a:pt x="3589" y="1233"/>
                    </a:lnTo>
                    <a:lnTo>
                      <a:pt x="4459" y="768"/>
                    </a:lnTo>
                    <a:lnTo>
                      <a:pt x="4832" y="253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1651337" y="1691302"/>
                <a:ext cx="99438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063" extrusionOk="0">
                    <a:moveTo>
                      <a:pt x="971" y="0"/>
                    </a:moveTo>
                    <a:lnTo>
                      <a:pt x="616" y="21"/>
                    </a:lnTo>
                    <a:lnTo>
                      <a:pt x="809" y="769"/>
                    </a:lnTo>
                    <a:lnTo>
                      <a:pt x="809" y="1304"/>
                    </a:lnTo>
                    <a:lnTo>
                      <a:pt x="526" y="1395"/>
                    </a:lnTo>
                    <a:lnTo>
                      <a:pt x="61" y="1577"/>
                    </a:lnTo>
                    <a:lnTo>
                      <a:pt x="0" y="1627"/>
                    </a:lnTo>
                    <a:lnTo>
                      <a:pt x="61" y="1658"/>
                    </a:lnTo>
                    <a:lnTo>
                      <a:pt x="263" y="1618"/>
                    </a:lnTo>
                    <a:lnTo>
                      <a:pt x="435" y="1638"/>
                    </a:lnTo>
                    <a:lnTo>
                      <a:pt x="1102" y="1517"/>
                    </a:lnTo>
                    <a:lnTo>
                      <a:pt x="1506" y="1728"/>
                    </a:lnTo>
                    <a:lnTo>
                      <a:pt x="1961" y="1820"/>
                    </a:lnTo>
                    <a:lnTo>
                      <a:pt x="2325" y="1971"/>
                    </a:lnTo>
                    <a:lnTo>
                      <a:pt x="2446" y="2062"/>
                    </a:lnTo>
                    <a:lnTo>
                      <a:pt x="2497" y="2062"/>
                    </a:lnTo>
                    <a:lnTo>
                      <a:pt x="2396" y="1910"/>
                    </a:lnTo>
                    <a:lnTo>
                      <a:pt x="2204" y="1749"/>
                    </a:lnTo>
                    <a:lnTo>
                      <a:pt x="1678" y="1506"/>
                    </a:lnTo>
                    <a:lnTo>
                      <a:pt x="1870" y="1445"/>
                    </a:lnTo>
                    <a:lnTo>
                      <a:pt x="2416" y="1466"/>
                    </a:lnTo>
                    <a:lnTo>
                      <a:pt x="2537" y="1416"/>
                    </a:lnTo>
                    <a:lnTo>
                      <a:pt x="2840" y="1526"/>
                    </a:lnTo>
                    <a:lnTo>
                      <a:pt x="2881" y="1456"/>
                    </a:lnTo>
                    <a:lnTo>
                      <a:pt x="2548" y="1284"/>
                    </a:lnTo>
                    <a:lnTo>
                      <a:pt x="2416" y="1173"/>
                    </a:lnTo>
                    <a:lnTo>
                      <a:pt x="2103" y="1243"/>
                    </a:lnTo>
                    <a:lnTo>
                      <a:pt x="1739" y="1274"/>
                    </a:lnTo>
                    <a:lnTo>
                      <a:pt x="1213" y="1223"/>
                    </a:lnTo>
                    <a:lnTo>
                      <a:pt x="1031" y="920"/>
                    </a:lnTo>
                    <a:lnTo>
                      <a:pt x="971" y="0"/>
                    </a:lnTo>
                    <a:close/>
                  </a:path>
                </a:pathLst>
              </a:custGeom>
              <a:solidFill>
                <a:srgbClr val="E5A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1719711" y="1627795"/>
                <a:ext cx="7352" cy="8042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33" extrusionOk="0">
                    <a:moveTo>
                      <a:pt x="162" y="1"/>
                    </a:moveTo>
                    <a:lnTo>
                      <a:pt x="0" y="192"/>
                    </a:lnTo>
                    <a:lnTo>
                      <a:pt x="71" y="233"/>
                    </a:lnTo>
                    <a:lnTo>
                      <a:pt x="212" y="152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1702971" y="1634422"/>
                <a:ext cx="13633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34" extrusionOk="0">
                    <a:moveTo>
                      <a:pt x="202" y="0"/>
                    </a:moveTo>
                    <a:lnTo>
                      <a:pt x="0" y="142"/>
                    </a:lnTo>
                    <a:lnTo>
                      <a:pt x="71" y="233"/>
                    </a:lnTo>
                    <a:lnTo>
                      <a:pt x="394" y="112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1703316" y="1642774"/>
                <a:ext cx="8387" cy="949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75" extrusionOk="0">
                    <a:moveTo>
                      <a:pt x="243" y="1"/>
                    </a:moveTo>
                    <a:lnTo>
                      <a:pt x="91" y="32"/>
                    </a:lnTo>
                    <a:lnTo>
                      <a:pt x="11" y="21"/>
                    </a:lnTo>
                    <a:lnTo>
                      <a:pt x="0" y="274"/>
                    </a:lnTo>
                    <a:lnTo>
                      <a:pt x="172" y="243"/>
                    </a:lnTo>
                    <a:lnTo>
                      <a:pt x="24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1718641" y="1637562"/>
                <a:ext cx="4936" cy="49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31" y="1"/>
                    </a:moveTo>
                    <a:lnTo>
                      <a:pt x="1" y="61"/>
                    </a:lnTo>
                    <a:lnTo>
                      <a:pt x="21" y="142"/>
                    </a:lnTo>
                    <a:lnTo>
                      <a:pt x="142" y="51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1710978" y="1626725"/>
                <a:ext cx="2830" cy="2830"/>
              </a:xfrm>
              <a:custGeom>
                <a:avLst/>
                <a:gdLst/>
                <a:ahLst/>
                <a:cxnLst/>
                <a:rect l="l" t="t" r="r" b="b"/>
                <a:pathLst>
                  <a:path w="82" h="82" extrusionOk="0">
                    <a:moveTo>
                      <a:pt x="81" y="1"/>
                    </a:moveTo>
                    <a:lnTo>
                      <a:pt x="0" y="21"/>
                    </a:lnTo>
                    <a:lnTo>
                      <a:pt x="0" y="82"/>
                    </a:lnTo>
                    <a:lnTo>
                      <a:pt x="81" y="8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1686542" y="1645259"/>
                <a:ext cx="9802" cy="942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284" y="0"/>
                    </a:moveTo>
                    <a:lnTo>
                      <a:pt x="1" y="171"/>
                    </a:lnTo>
                    <a:lnTo>
                      <a:pt x="72" y="273"/>
                    </a:lnTo>
                    <a:lnTo>
                      <a:pt x="264" y="182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1731895" y="1622548"/>
                <a:ext cx="6316" cy="700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03" extrusionOk="0">
                    <a:moveTo>
                      <a:pt x="183" y="1"/>
                    </a:moveTo>
                    <a:lnTo>
                      <a:pt x="1" y="142"/>
                    </a:lnTo>
                    <a:lnTo>
                      <a:pt x="11" y="203"/>
                    </a:lnTo>
                    <a:lnTo>
                      <a:pt x="133" y="16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1739591" y="1624309"/>
                <a:ext cx="4901" cy="4556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32" extrusionOk="0">
                    <a:moveTo>
                      <a:pt x="11" y="1"/>
                    </a:moveTo>
                    <a:lnTo>
                      <a:pt x="0" y="122"/>
                    </a:lnTo>
                    <a:lnTo>
                      <a:pt x="122" y="132"/>
                    </a:lnTo>
                    <a:lnTo>
                      <a:pt x="142" y="30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1717951" y="1560456"/>
                <a:ext cx="19225" cy="10493"/>
              </a:xfrm>
              <a:custGeom>
                <a:avLst/>
                <a:gdLst/>
                <a:ahLst/>
                <a:cxnLst/>
                <a:rect l="l" t="t" r="r" b="b"/>
                <a:pathLst>
                  <a:path w="557" h="304" extrusionOk="0">
                    <a:moveTo>
                      <a:pt x="425" y="0"/>
                    </a:moveTo>
                    <a:lnTo>
                      <a:pt x="233" y="71"/>
                    </a:lnTo>
                    <a:lnTo>
                      <a:pt x="1" y="233"/>
                    </a:lnTo>
                    <a:lnTo>
                      <a:pt x="21" y="304"/>
                    </a:lnTo>
                    <a:lnTo>
                      <a:pt x="142" y="213"/>
                    </a:lnTo>
                    <a:lnTo>
                      <a:pt x="355" y="122"/>
                    </a:lnTo>
                    <a:lnTo>
                      <a:pt x="557" y="92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1715155" y="1555555"/>
                <a:ext cx="23056" cy="424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23" extrusionOk="0">
                    <a:moveTo>
                      <a:pt x="294" y="1"/>
                    </a:moveTo>
                    <a:lnTo>
                      <a:pt x="1" y="52"/>
                    </a:lnTo>
                    <a:lnTo>
                      <a:pt x="41" y="102"/>
                    </a:lnTo>
                    <a:lnTo>
                      <a:pt x="183" y="72"/>
                    </a:lnTo>
                    <a:lnTo>
                      <a:pt x="416" y="72"/>
                    </a:lnTo>
                    <a:lnTo>
                      <a:pt x="668" y="122"/>
                    </a:lnTo>
                    <a:lnTo>
                      <a:pt x="597" y="21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1706457" y="1565012"/>
                <a:ext cx="3521" cy="421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22" extrusionOk="0">
                    <a:moveTo>
                      <a:pt x="101" y="0"/>
                    </a:moveTo>
                    <a:lnTo>
                      <a:pt x="0" y="61"/>
                    </a:lnTo>
                    <a:lnTo>
                      <a:pt x="71" y="1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1712739" y="1560456"/>
                <a:ext cx="5937" cy="421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22" extrusionOk="0">
                    <a:moveTo>
                      <a:pt x="10" y="0"/>
                    </a:moveTo>
                    <a:lnTo>
                      <a:pt x="0" y="51"/>
                    </a:lnTo>
                    <a:lnTo>
                      <a:pt x="61" y="122"/>
                    </a:lnTo>
                    <a:lnTo>
                      <a:pt x="172" y="8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1711669" y="1569533"/>
                <a:ext cx="13979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43" extrusionOk="0">
                    <a:moveTo>
                      <a:pt x="61" y="0"/>
                    </a:moveTo>
                    <a:lnTo>
                      <a:pt x="1" y="81"/>
                    </a:lnTo>
                    <a:lnTo>
                      <a:pt x="31" y="223"/>
                    </a:lnTo>
                    <a:lnTo>
                      <a:pt x="254" y="243"/>
                    </a:lnTo>
                    <a:lnTo>
                      <a:pt x="405" y="162"/>
                    </a:lnTo>
                    <a:lnTo>
                      <a:pt x="274" y="182"/>
                    </a:lnTo>
                    <a:lnTo>
                      <a:pt x="72" y="16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1704006" y="1547547"/>
                <a:ext cx="7697" cy="1083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14" extrusionOk="0">
                    <a:moveTo>
                      <a:pt x="223" y="1"/>
                    </a:moveTo>
                    <a:lnTo>
                      <a:pt x="0" y="51"/>
                    </a:lnTo>
                    <a:lnTo>
                      <a:pt x="0" y="213"/>
                    </a:lnTo>
                    <a:lnTo>
                      <a:pt x="152" y="314"/>
                    </a:lnTo>
                    <a:lnTo>
                      <a:pt x="81" y="213"/>
                    </a:lnTo>
                    <a:lnTo>
                      <a:pt x="112" y="122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1697034" y="1549998"/>
                <a:ext cx="5281" cy="9077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63" extrusionOk="0">
                    <a:moveTo>
                      <a:pt x="152" y="0"/>
                    </a:moveTo>
                    <a:lnTo>
                      <a:pt x="31" y="81"/>
                    </a:lnTo>
                    <a:lnTo>
                      <a:pt x="0" y="213"/>
                    </a:lnTo>
                    <a:lnTo>
                      <a:pt x="142" y="263"/>
                    </a:lnTo>
                    <a:lnTo>
                      <a:pt x="81" y="182"/>
                    </a:lnTo>
                    <a:lnTo>
                      <a:pt x="101" y="101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1694929" y="1562527"/>
                <a:ext cx="5971" cy="283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82" extrusionOk="0">
                    <a:moveTo>
                      <a:pt x="0" y="1"/>
                    </a:moveTo>
                    <a:lnTo>
                      <a:pt x="21" y="82"/>
                    </a:lnTo>
                    <a:lnTo>
                      <a:pt x="173" y="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1686542" y="1592555"/>
                <a:ext cx="13668" cy="122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55" extrusionOk="0">
                    <a:moveTo>
                      <a:pt x="355" y="0"/>
                    </a:moveTo>
                    <a:lnTo>
                      <a:pt x="213" y="253"/>
                    </a:lnTo>
                    <a:lnTo>
                      <a:pt x="1" y="294"/>
                    </a:lnTo>
                    <a:lnTo>
                      <a:pt x="1" y="354"/>
                    </a:lnTo>
                    <a:lnTo>
                      <a:pt x="264" y="304"/>
                    </a:lnTo>
                    <a:lnTo>
                      <a:pt x="395" y="61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1681675" y="1593245"/>
                <a:ext cx="9457" cy="4936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43" extrusionOk="0">
                    <a:moveTo>
                      <a:pt x="0" y="1"/>
                    </a:moveTo>
                    <a:lnTo>
                      <a:pt x="0" y="81"/>
                    </a:lnTo>
                    <a:lnTo>
                      <a:pt x="61" y="142"/>
                    </a:lnTo>
                    <a:lnTo>
                      <a:pt x="274" y="112"/>
                    </a:lnTo>
                    <a:lnTo>
                      <a:pt x="61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1700520" y="1583823"/>
                <a:ext cx="4556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53" extrusionOk="0">
                    <a:moveTo>
                      <a:pt x="132" y="1"/>
                    </a:moveTo>
                    <a:lnTo>
                      <a:pt x="0" y="143"/>
                    </a:lnTo>
                    <a:lnTo>
                      <a:pt x="92" y="152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1528153" y="1534984"/>
                <a:ext cx="14358" cy="1121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25" extrusionOk="0">
                    <a:moveTo>
                      <a:pt x="1" y="1"/>
                    </a:moveTo>
                    <a:lnTo>
                      <a:pt x="11" y="71"/>
                    </a:lnTo>
                    <a:lnTo>
                      <a:pt x="415" y="324"/>
                    </a:lnTo>
                    <a:lnTo>
                      <a:pt x="415" y="324"/>
                    </a:lnTo>
                    <a:lnTo>
                      <a:pt x="304" y="1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1537575" y="1520349"/>
                <a:ext cx="6661" cy="1363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395" extrusionOk="0">
                    <a:moveTo>
                      <a:pt x="163" y="0"/>
                    </a:moveTo>
                    <a:lnTo>
                      <a:pt x="1" y="263"/>
                    </a:lnTo>
                    <a:lnTo>
                      <a:pt x="21" y="394"/>
                    </a:lnTo>
                    <a:lnTo>
                      <a:pt x="193" y="91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1520490" y="1521385"/>
                <a:ext cx="9457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3" extrusionOk="0">
                    <a:moveTo>
                      <a:pt x="11" y="0"/>
                    </a:moveTo>
                    <a:lnTo>
                      <a:pt x="0" y="51"/>
                    </a:lnTo>
                    <a:lnTo>
                      <a:pt x="274" y="182"/>
                    </a:lnTo>
                    <a:lnTo>
                      <a:pt x="274" y="10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1532329" y="1508476"/>
                <a:ext cx="3555" cy="7697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23" extrusionOk="0">
                    <a:moveTo>
                      <a:pt x="52" y="1"/>
                    </a:moveTo>
                    <a:lnTo>
                      <a:pt x="1" y="192"/>
                    </a:lnTo>
                    <a:lnTo>
                      <a:pt x="52" y="223"/>
                    </a:lnTo>
                    <a:lnTo>
                      <a:pt x="102" y="9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A53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1652372" y="1691647"/>
                <a:ext cx="36310" cy="5691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649" extrusionOk="0">
                    <a:moveTo>
                      <a:pt x="779" y="0"/>
                    </a:moveTo>
                    <a:lnTo>
                      <a:pt x="586" y="11"/>
                    </a:lnTo>
                    <a:lnTo>
                      <a:pt x="779" y="759"/>
                    </a:lnTo>
                    <a:lnTo>
                      <a:pt x="779" y="1274"/>
                    </a:lnTo>
                    <a:lnTo>
                      <a:pt x="860" y="1294"/>
                    </a:lnTo>
                    <a:lnTo>
                      <a:pt x="819" y="1406"/>
                    </a:lnTo>
                    <a:lnTo>
                      <a:pt x="425" y="1527"/>
                    </a:lnTo>
                    <a:lnTo>
                      <a:pt x="172" y="1577"/>
                    </a:lnTo>
                    <a:lnTo>
                      <a:pt x="0" y="1638"/>
                    </a:lnTo>
                    <a:lnTo>
                      <a:pt x="31" y="1648"/>
                    </a:lnTo>
                    <a:lnTo>
                      <a:pt x="233" y="1608"/>
                    </a:lnTo>
                    <a:lnTo>
                      <a:pt x="405" y="1628"/>
                    </a:lnTo>
                    <a:lnTo>
                      <a:pt x="1051" y="1507"/>
                    </a:lnTo>
                    <a:lnTo>
                      <a:pt x="961" y="1304"/>
                    </a:lnTo>
                    <a:lnTo>
                      <a:pt x="900" y="1001"/>
                    </a:lnTo>
                    <a:lnTo>
                      <a:pt x="768" y="384"/>
                    </a:lnTo>
                    <a:lnTo>
                      <a:pt x="779" y="0"/>
                    </a:lnTo>
                    <a:close/>
                  </a:path>
                </a:pathLst>
              </a:custGeom>
              <a:solidFill>
                <a:srgbClr val="CC7E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1686231" y="1741522"/>
                <a:ext cx="51289" cy="20985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608" extrusionOk="0">
                    <a:moveTo>
                      <a:pt x="0" y="1"/>
                    </a:moveTo>
                    <a:lnTo>
                      <a:pt x="10" y="71"/>
                    </a:lnTo>
                    <a:lnTo>
                      <a:pt x="91" y="62"/>
                    </a:lnTo>
                    <a:lnTo>
                      <a:pt x="495" y="273"/>
                    </a:lnTo>
                    <a:lnTo>
                      <a:pt x="950" y="365"/>
                    </a:lnTo>
                    <a:lnTo>
                      <a:pt x="1314" y="516"/>
                    </a:lnTo>
                    <a:lnTo>
                      <a:pt x="1435" y="607"/>
                    </a:lnTo>
                    <a:lnTo>
                      <a:pt x="1486" y="607"/>
                    </a:lnTo>
                    <a:lnTo>
                      <a:pt x="1385" y="455"/>
                    </a:lnTo>
                    <a:lnTo>
                      <a:pt x="1334" y="405"/>
                    </a:lnTo>
                    <a:lnTo>
                      <a:pt x="1233" y="415"/>
                    </a:lnTo>
                    <a:lnTo>
                      <a:pt x="1122" y="345"/>
                    </a:lnTo>
                    <a:lnTo>
                      <a:pt x="758" y="233"/>
                    </a:lnTo>
                    <a:lnTo>
                      <a:pt x="414" y="1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C7E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1703316" y="1737690"/>
                <a:ext cx="35619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53" extrusionOk="0">
                    <a:moveTo>
                      <a:pt x="910" y="0"/>
                    </a:moveTo>
                    <a:lnTo>
                      <a:pt x="779" y="31"/>
                    </a:lnTo>
                    <a:lnTo>
                      <a:pt x="496" y="31"/>
                    </a:lnTo>
                    <a:lnTo>
                      <a:pt x="192" y="21"/>
                    </a:lnTo>
                    <a:lnTo>
                      <a:pt x="0" y="92"/>
                    </a:lnTo>
                    <a:lnTo>
                      <a:pt x="192" y="152"/>
                    </a:lnTo>
                    <a:lnTo>
                      <a:pt x="364" y="101"/>
                    </a:lnTo>
                    <a:lnTo>
                      <a:pt x="910" y="122"/>
                    </a:lnTo>
                    <a:lnTo>
                      <a:pt x="1031" y="72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rgbClr val="CC7E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1804480" y="1451596"/>
                <a:ext cx="32824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2" extrusionOk="0">
                    <a:moveTo>
                      <a:pt x="0" y="1"/>
                    </a:moveTo>
                    <a:lnTo>
                      <a:pt x="0" y="41"/>
                    </a:lnTo>
                    <a:lnTo>
                      <a:pt x="31" y="61"/>
                    </a:lnTo>
                    <a:lnTo>
                      <a:pt x="243" y="41"/>
                    </a:lnTo>
                    <a:lnTo>
                      <a:pt x="506" y="31"/>
                    </a:lnTo>
                    <a:lnTo>
                      <a:pt x="739" y="41"/>
                    </a:lnTo>
                    <a:lnTo>
                      <a:pt x="870" y="81"/>
                    </a:lnTo>
                    <a:lnTo>
                      <a:pt x="951" y="92"/>
                    </a:lnTo>
                    <a:lnTo>
                      <a:pt x="930" y="51"/>
                    </a:lnTo>
                    <a:lnTo>
                      <a:pt x="708" y="11"/>
                    </a:lnTo>
                    <a:lnTo>
                      <a:pt x="304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54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8" name="Google Shape;1198;p25"/>
          <p:cNvSpPr/>
          <p:nvPr/>
        </p:nvSpPr>
        <p:spPr>
          <a:xfrm rot="-7131700" flipH="1">
            <a:off x="194652" y="2381872"/>
            <a:ext cx="562465" cy="56246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320890019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01" name="Google Shape;1201;p26"/>
          <p:cNvSpPr txBox="1">
            <a:spLocks noGrp="1"/>
          </p:cNvSpPr>
          <p:nvPr>
            <p:ph type="subTitle" idx="1"/>
          </p:nvPr>
        </p:nvSpPr>
        <p:spPr>
          <a:xfrm>
            <a:off x="719720" y="2247292"/>
            <a:ext cx="219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02" name="Google Shape;1202;p26"/>
          <p:cNvSpPr txBox="1">
            <a:spLocks noGrp="1"/>
          </p:cNvSpPr>
          <p:nvPr>
            <p:ph type="subTitle" idx="2"/>
          </p:nvPr>
        </p:nvSpPr>
        <p:spPr>
          <a:xfrm>
            <a:off x="3470225" y="2247292"/>
            <a:ext cx="219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03" name="Google Shape;1203;p26"/>
          <p:cNvSpPr txBox="1">
            <a:spLocks noGrp="1"/>
          </p:cNvSpPr>
          <p:nvPr>
            <p:ph type="subTitle" idx="3"/>
          </p:nvPr>
        </p:nvSpPr>
        <p:spPr>
          <a:xfrm>
            <a:off x="719720" y="3756879"/>
            <a:ext cx="219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04" name="Google Shape;1204;p26"/>
          <p:cNvSpPr txBox="1">
            <a:spLocks noGrp="1"/>
          </p:cNvSpPr>
          <p:nvPr>
            <p:ph type="subTitle" idx="4"/>
          </p:nvPr>
        </p:nvSpPr>
        <p:spPr>
          <a:xfrm>
            <a:off x="3470225" y="3756879"/>
            <a:ext cx="219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05" name="Google Shape;1205;p26"/>
          <p:cNvSpPr txBox="1">
            <a:spLocks noGrp="1"/>
          </p:cNvSpPr>
          <p:nvPr>
            <p:ph type="subTitle" idx="5"/>
          </p:nvPr>
        </p:nvSpPr>
        <p:spPr>
          <a:xfrm>
            <a:off x="6220729" y="2247292"/>
            <a:ext cx="219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06" name="Google Shape;1206;p26"/>
          <p:cNvSpPr txBox="1">
            <a:spLocks noGrp="1"/>
          </p:cNvSpPr>
          <p:nvPr>
            <p:ph type="subTitle" idx="6"/>
          </p:nvPr>
        </p:nvSpPr>
        <p:spPr>
          <a:xfrm>
            <a:off x="6220729" y="3756879"/>
            <a:ext cx="219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07" name="Google Shape;1207;p26"/>
          <p:cNvSpPr txBox="1">
            <a:spLocks noGrp="1"/>
          </p:cNvSpPr>
          <p:nvPr>
            <p:ph type="subTitle" idx="7"/>
          </p:nvPr>
        </p:nvSpPr>
        <p:spPr>
          <a:xfrm>
            <a:off x="718050" y="198580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08" name="Google Shape;1208;p26"/>
          <p:cNvSpPr txBox="1">
            <a:spLocks noGrp="1"/>
          </p:cNvSpPr>
          <p:nvPr>
            <p:ph type="subTitle" idx="8"/>
          </p:nvPr>
        </p:nvSpPr>
        <p:spPr>
          <a:xfrm>
            <a:off x="3468554" y="198580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09" name="Google Shape;1209;p26"/>
          <p:cNvSpPr txBox="1">
            <a:spLocks noGrp="1"/>
          </p:cNvSpPr>
          <p:nvPr>
            <p:ph type="subTitle" idx="9"/>
          </p:nvPr>
        </p:nvSpPr>
        <p:spPr>
          <a:xfrm>
            <a:off x="6219058" y="198580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10" name="Google Shape;1210;p26"/>
          <p:cNvSpPr txBox="1">
            <a:spLocks noGrp="1"/>
          </p:cNvSpPr>
          <p:nvPr>
            <p:ph type="subTitle" idx="13"/>
          </p:nvPr>
        </p:nvSpPr>
        <p:spPr>
          <a:xfrm>
            <a:off x="718050" y="349425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11" name="Google Shape;1211;p26"/>
          <p:cNvSpPr txBox="1">
            <a:spLocks noGrp="1"/>
          </p:cNvSpPr>
          <p:nvPr>
            <p:ph type="subTitle" idx="14"/>
          </p:nvPr>
        </p:nvSpPr>
        <p:spPr>
          <a:xfrm>
            <a:off x="3468554" y="349425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12" name="Google Shape;1212;p26"/>
          <p:cNvSpPr txBox="1">
            <a:spLocks noGrp="1"/>
          </p:cNvSpPr>
          <p:nvPr>
            <p:ph type="subTitle" idx="15"/>
          </p:nvPr>
        </p:nvSpPr>
        <p:spPr>
          <a:xfrm>
            <a:off x="6219058" y="349425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13" name="Google Shape;1213;p26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4" name="Google Shape;1214;p26"/>
          <p:cNvSpPr/>
          <p:nvPr/>
        </p:nvSpPr>
        <p:spPr>
          <a:xfrm rot="463916" flipH="1">
            <a:off x="7687401" y="-142881"/>
            <a:ext cx="628817" cy="628817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215" name="Google Shape;1215;p26"/>
          <p:cNvGrpSpPr/>
          <p:nvPr/>
        </p:nvGrpSpPr>
        <p:grpSpPr>
          <a:xfrm>
            <a:off x="8420323" y="0"/>
            <a:ext cx="1146900" cy="1146900"/>
            <a:chOff x="8420323" y="0"/>
            <a:chExt cx="1146900" cy="1146900"/>
          </a:xfrm>
        </p:grpSpPr>
        <p:sp>
          <p:nvSpPr>
            <p:cNvPr id="1216" name="Google Shape;1216;p26"/>
            <p:cNvSpPr/>
            <p:nvPr/>
          </p:nvSpPr>
          <p:spPr>
            <a:xfrm flipH="1">
              <a:off x="8420323" y="0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217" name="Google Shape;1217;p26"/>
            <p:cNvGrpSpPr/>
            <p:nvPr/>
          </p:nvGrpSpPr>
          <p:grpSpPr>
            <a:xfrm>
              <a:off x="8601376" y="340270"/>
              <a:ext cx="784806" cy="466348"/>
              <a:chOff x="2014503" y="4235403"/>
              <a:chExt cx="1067618" cy="639183"/>
            </a:xfrm>
          </p:grpSpPr>
          <p:sp>
            <p:nvSpPr>
              <p:cNvPr id="1218" name="Google Shape;1218;p26"/>
              <p:cNvSpPr/>
              <p:nvPr/>
            </p:nvSpPr>
            <p:spPr>
              <a:xfrm>
                <a:off x="2486185" y="4584971"/>
                <a:ext cx="55189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4640" extrusionOk="0">
                    <a:moveTo>
                      <a:pt x="1" y="1"/>
                    </a:moveTo>
                    <a:lnTo>
                      <a:pt x="1" y="4640"/>
                    </a:lnTo>
                    <a:lnTo>
                      <a:pt x="1598" y="4640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6"/>
              <p:cNvSpPr/>
              <p:nvPr/>
            </p:nvSpPr>
            <p:spPr>
              <a:xfrm>
                <a:off x="2048363" y="4324348"/>
                <a:ext cx="240052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6955" h="1234" extrusionOk="0">
                    <a:moveTo>
                      <a:pt x="4347" y="0"/>
                    </a:moveTo>
                    <a:cubicBezTo>
                      <a:pt x="2932" y="0"/>
                      <a:pt x="1041" y="71"/>
                      <a:pt x="1041" y="71"/>
                    </a:cubicBezTo>
                    <a:lnTo>
                      <a:pt x="0" y="445"/>
                    </a:lnTo>
                    <a:lnTo>
                      <a:pt x="21" y="1011"/>
                    </a:lnTo>
                    <a:lnTo>
                      <a:pt x="819" y="1234"/>
                    </a:lnTo>
                    <a:cubicBezTo>
                      <a:pt x="1780" y="819"/>
                      <a:pt x="3124" y="718"/>
                      <a:pt x="4266" y="718"/>
                    </a:cubicBezTo>
                    <a:cubicBezTo>
                      <a:pt x="5509" y="718"/>
                      <a:pt x="6500" y="840"/>
                      <a:pt x="6500" y="840"/>
                    </a:cubicBezTo>
                    <a:cubicBezTo>
                      <a:pt x="6955" y="476"/>
                      <a:pt x="6490" y="193"/>
                      <a:pt x="5752" y="61"/>
                    </a:cubicBezTo>
                    <a:cubicBezTo>
                      <a:pt x="5520" y="11"/>
                      <a:pt x="4983" y="0"/>
                      <a:pt x="4347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6"/>
              <p:cNvSpPr/>
              <p:nvPr/>
            </p:nvSpPr>
            <p:spPr>
              <a:xfrm>
                <a:off x="2091610" y="4384335"/>
                <a:ext cx="189142" cy="67718"/>
              </a:xfrm>
              <a:custGeom>
                <a:avLst/>
                <a:gdLst/>
                <a:ahLst/>
                <a:cxnLst/>
                <a:rect l="l" t="t" r="r" b="b"/>
                <a:pathLst>
                  <a:path w="5480" h="1962" extrusionOk="0">
                    <a:moveTo>
                      <a:pt x="3933" y="1"/>
                    </a:moveTo>
                    <a:cubicBezTo>
                      <a:pt x="3933" y="1"/>
                      <a:pt x="819" y="102"/>
                      <a:pt x="31" y="1083"/>
                    </a:cubicBezTo>
                    <a:lnTo>
                      <a:pt x="1" y="1710"/>
                    </a:lnTo>
                    <a:lnTo>
                      <a:pt x="152" y="1962"/>
                    </a:lnTo>
                    <a:lnTo>
                      <a:pt x="1183" y="1952"/>
                    </a:lnTo>
                    <a:lnTo>
                      <a:pt x="5480" y="719"/>
                    </a:lnTo>
                    <a:cubicBezTo>
                      <a:pt x="5480" y="719"/>
                      <a:pt x="5206" y="304"/>
                      <a:pt x="4570" y="153"/>
                    </a:cubicBez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E8DD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6"/>
              <p:cNvSpPr/>
              <p:nvPr/>
            </p:nvSpPr>
            <p:spPr>
              <a:xfrm>
                <a:off x="2033349" y="4288763"/>
                <a:ext cx="174128" cy="35965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1042" extrusionOk="0">
                    <a:moveTo>
                      <a:pt x="2680" y="0"/>
                    </a:moveTo>
                    <a:cubicBezTo>
                      <a:pt x="2063" y="0"/>
                      <a:pt x="486" y="223"/>
                      <a:pt x="314" y="253"/>
                    </a:cubicBezTo>
                    <a:cubicBezTo>
                      <a:pt x="132" y="283"/>
                      <a:pt x="0" y="698"/>
                      <a:pt x="0" y="698"/>
                    </a:cubicBezTo>
                    <a:lnTo>
                      <a:pt x="344" y="1042"/>
                    </a:lnTo>
                    <a:lnTo>
                      <a:pt x="1386" y="950"/>
                    </a:lnTo>
                    <a:cubicBezTo>
                      <a:pt x="2498" y="880"/>
                      <a:pt x="4883" y="799"/>
                      <a:pt x="4883" y="799"/>
                    </a:cubicBezTo>
                    <a:lnTo>
                      <a:pt x="5045" y="698"/>
                    </a:lnTo>
                    <a:cubicBezTo>
                      <a:pt x="4610" y="405"/>
                      <a:pt x="3306" y="11"/>
                      <a:pt x="2730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6"/>
              <p:cNvSpPr/>
              <p:nvPr/>
            </p:nvSpPr>
            <p:spPr>
              <a:xfrm>
                <a:off x="2062307" y="4352961"/>
                <a:ext cx="203086" cy="46078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1335" extrusionOk="0">
                    <a:moveTo>
                      <a:pt x="4044" y="0"/>
                    </a:moveTo>
                    <a:cubicBezTo>
                      <a:pt x="2669" y="0"/>
                      <a:pt x="1122" y="375"/>
                      <a:pt x="1122" y="375"/>
                    </a:cubicBezTo>
                    <a:lnTo>
                      <a:pt x="21" y="799"/>
                    </a:lnTo>
                    <a:lnTo>
                      <a:pt x="1" y="1072"/>
                    </a:lnTo>
                    <a:lnTo>
                      <a:pt x="264" y="1334"/>
                    </a:lnTo>
                    <a:lnTo>
                      <a:pt x="1093" y="1334"/>
                    </a:lnTo>
                    <a:cubicBezTo>
                      <a:pt x="1891" y="880"/>
                      <a:pt x="3164" y="779"/>
                      <a:pt x="4145" y="779"/>
                    </a:cubicBezTo>
                    <a:cubicBezTo>
                      <a:pt x="4954" y="779"/>
                      <a:pt x="5560" y="849"/>
                      <a:pt x="5560" y="849"/>
                    </a:cubicBezTo>
                    <a:lnTo>
                      <a:pt x="5884" y="485"/>
                    </a:lnTo>
                    <a:cubicBezTo>
                      <a:pt x="5520" y="112"/>
                      <a:pt x="4802" y="0"/>
                      <a:pt x="4044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6"/>
              <p:cNvSpPr/>
              <p:nvPr/>
            </p:nvSpPr>
            <p:spPr>
              <a:xfrm>
                <a:off x="2116392" y="4415054"/>
                <a:ext cx="235876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2771" extrusionOk="0">
                    <a:moveTo>
                      <a:pt x="5045" y="0"/>
                    </a:moveTo>
                    <a:cubicBezTo>
                      <a:pt x="3205" y="344"/>
                      <a:pt x="0" y="1467"/>
                      <a:pt x="0" y="1467"/>
                    </a:cubicBezTo>
                    <a:lnTo>
                      <a:pt x="41" y="2507"/>
                    </a:lnTo>
                    <a:lnTo>
                      <a:pt x="465" y="2770"/>
                    </a:lnTo>
                    <a:lnTo>
                      <a:pt x="3852" y="1557"/>
                    </a:lnTo>
                    <a:lnTo>
                      <a:pt x="4913" y="1193"/>
                    </a:lnTo>
                    <a:lnTo>
                      <a:pt x="6833" y="829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rgbClr val="E8DD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6"/>
              <p:cNvSpPr/>
              <p:nvPr/>
            </p:nvSpPr>
            <p:spPr>
              <a:xfrm>
                <a:off x="2034729" y="4265017"/>
                <a:ext cx="64923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628" extrusionOk="0">
                    <a:moveTo>
                      <a:pt x="830" y="1"/>
                    </a:moveTo>
                    <a:cubicBezTo>
                      <a:pt x="243" y="52"/>
                      <a:pt x="1" y="628"/>
                      <a:pt x="1" y="628"/>
                    </a:cubicBezTo>
                    <a:lnTo>
                      <a:pt x="1335" y="607"/>
                    </a:lnTo>
                    <a:lnTo>
                      <a:pt x="1881" y="324"/>
                    </a:lnTo>
                    <a:cubicBezTo>
                      <a:pt x="1881" y="324"/>
                      <a:pt x="1477" y="1"/>
                      <a:pt x="941" y="1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6"/>
              <p:cNvSpPr/>
              <p:nvPr/>
            </p:nvSpPr>
            <p:spPr>
              <a:xfrm>
                <a:off x="2305845" y="4551491"/>
                <a:ext cx="197150" cy="114797"/>
              </a:xfrm>
              <a:custGeom>
                <a:avLst/>
                <a:gdLst/>
                <a:ahLst/>
                <a:cxnLst/>
                <a:rect l="l" t="t" r="r" b="b"/>
                <a:pathLst>
                  <a:path w="5712" h="3326" extrusionOk="0">
                    <a:moveTo>
                      <a:pt x="5711" y="0"/>
                    </a:moveTo>
                    <a:cubicBezTo>
                      <a:pt x="5711" y="0"/>
                      <a:pt x="3022" y="81"/>
                      <a:pt x="1951" y="394"/>
                    </a:cubicBezTo>
                    <a:cubicBezTo>
                      <a:pt x="879" y="718"/>
                      <a:pt x="0" y="3154"/>
                      <a:pt x="0" y="3154"/>
                    </a:cubicBezTo>
                    <a:lnTo>
                      <a:pt x="385" y="3325"/>
                    </a:lnTo>
                    <a:lnTo>
                      <a:pt x="2436" y="2294"/>
                    </a:lnTo>
                    <a:lnTo>
                      <a:pt x="3761" y="1324"/>
                    </a:lnTo>
                    <a:lnTo>
                      <a:pt x="4691" y="718"/>
                    </a:lnTo>
                    <a:lnTo>
                      <a:pt x="5711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6"/>
              <p:cNvSpPr/>
              <p:nvPr/>
            </p:nvSpPr>
            <p:spPr>
              <a:xfrm>
                <a:off x="2086364" y="4250728"/>
                <a:ext cx="245678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2710" extrusionOk="0">
                    <a:moveTo>
                      <a:pt x="1083" y="1"/>
                    </a:moveTo>
                    <a:lnTo>
                      <a:pt x="1" y="71"/>
                    </a:lnTo>
                    <a:cubicBezTo>
                      <a:pt x="1" y="71"/>
                      <a:pt x="243" y="527"/>
                      <a:pt x="1144" y="839"/>
                    </a:cubicBezTo>
                    <a:cubicBezTo>
                      <a:pt x="2033" y="1163"/>
                      <a:pt x="4044" y="1477"/>
                      <a:pt x="5419" y="2234"/>
                    </a:cubicBezTo>
                    <a:cubicBezTo>
                      <a:pt x="6106" y="2609"/>
                      <a:pt x="6531" y="2710"/>
                      <a:pt x="6784" y="2710"/>
                    </a:cubicBezTo>
                    <a:cubicBezTo>
                      <a:pt x="7036" y="2710"/>
                      <a:pt x="7117" y="2609"/>
                      <a:pt x="7117" y="2609"/>
                    </a:cubicBezTo>
                    <a:lnTo>
                      <a:pt x="6814" y="2346"/>
                    </a:lnTo>
                    <a:cubicBezTo>
                      <a:pt x="6814" y="2346"/>
                      <a:pt x="5106" y="1325"/>
                      <a:pt x="4166" y="1082"/>
                    </a:cubicBezTo>
                    <a:cubicBezTo>
                      <a:pt x="3226" y="839"/>
                      <a:pt x="1710" y="152"/>
                      <a:pt x="1618" y="132"/>
                    </a:cubicBezTo>
                    <a:cubicBezTo>
                      <a:pt x="1528" y="122"/>
                      <a:pt x="1083" y="1"/>
                      <a:pt x="1083" y="1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6"/>
              <p:cNvSpPr/>
              <p:nvPr/>
            </p:nvSpPr>
            <p:spPr>
              <a:xfrm>
                <a:off x="2343155" y="4530196"/>
                <a:ext cx="172057" cy="23746"/>
              </a:xfrm>
              <a:custGeom>
                <a:avLst/>
                <a:gdLst/>
                <a:ahLst/>
                <a:cxnLst/>
                <a:rect l="l" t="t" r="r" b="b"/>
                <a:pathLst>
                  <a:path w="4985" h="688" extrusionOk="0">
                    <a:moveTo>
                      <a:pt x="3154" y="0"/>
                    </a:moveTo>
                    <a:cubicBezTo>
                      <a:pt x="2053" y="0"/>
                      <a:pt x="567" y="41"/>
                      <a:pt x="81" y="233"/>
                    </a:cubicBezTo>
                    <a:cubicBezTo>
                      <a:pt x="1" y="263"/>
                      <a:pt x="1123" y="688"/>
                      <a:pt x="1123" y="688"/>
                    </a:cubicBezTo>
                    <a:cubicBezTo>
                      <a:pt x="1123" y="688"/>
                      <a:pt x="3033" y="395"/>
                      <a:pt x="4165" y="395"/>
                    </a:cubicBezTo>
                    <a:cubicBezTo>
                      <a:pt x="4418" y="395"/>
                      <a:pt x="4641" y="405"/>
                      <a:pt x="4782" y="445"/>
                    </a:cubicBezTo>
                    <a:cubicBezTo>
                      <a:pt x="4782" y="445"/>
                      <a:pt x="4964" y="162"/>
                      <a:pt x="4984" y="112"/>
                    </a:cubicBezTo>
                    <a:lnTo>
                      <a:pt x="4468" y="20"/>
                    </a:lnTo>
                    <a:cubicBezTo>
                      <a:pt x="4468" y="20"/>
                      <a:pt x="3893" y="0"/>
                      <a:pt x="3154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6"/>
              <p:cNvSpPr/>
              <p:nvPr/>
            </p:nvSpPr>
            <p:spPr>
              <a:xfrm>
                <a:off x="2146040" y="4241685"/>
                <a:ext cx="129466" cy="58952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708" extrusionOk="0">
                    <a:moveTo>
                      <a:pt x="850" y="0"/>
                    </a:moveTo>
                    <a:lnTo>
                      <a:pt x="1" y="91"/>
                    </a:lnTo>
                    <a:lnTo>
                      <a:pt x="455" y="515"/>
                    </a:lnTo>
                    <a:cubicBezTo>
                      <a:pt x="455" y="515"/>
                      <a:pt x="2073" y="1061"/>
                      <a:pt x="2194" y="1092"/>
                    </a:cubicBezTo>
                    <a:cubicBezTo>
                      <a:pt x="2315" y="1122"/>
                      <a:pt x="3721" y="1708"/>
                      <a:pt x="3721" y="1708"/>
                    </a:cubicBezTo>
                    <a:lnTo>
                      <a:pt x="3751" y="1456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6"/>
              <p:cNvSpPr/>
              <p:nvPr/>
            </p:nvSpPr>
            <p:spPr>
              <a:xfrm>
                <a:off x="2272365" y="4345989"/>
                <a:ext cx="233770" cy="145860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4226" extrusionOk="0">
                    <a:moveTo>
                      <a:pt x="829" y="0"/>
                    </a:moveTo>
                    <a:lnTo>
                      <a:pt x="607" y="152"/>
                    </a:lnTo>
                    <a:lnTo>
                      <a:pt x="0" y="1122"/>
                    </a:lnTo>
                    <a:lnTo>
                      <a:pt x="30" y="1385"/>
                    </a:lnTo>
                    <a:lnTo>
                      <a:pt x="586" y="1769"/>
                    </a:lnTo>
                    <a:cubicBezTo>
                      <a:pt x="586" y="1769"/>
                      <a:pt x="6550" y="4225"/>
                      <a:pt x="6591" y="4225"/>
                    </a:cubicBezTo>
                    <a:cubicBezTo>
                      <a:pt x="6641" y="4225"/>
                      <a:pt x="6762" y="4074"/>
                      <a:pt x="6762" y="4074"/>
                    </a:cubicBezTo>
                    <a:lnTo>
                      <a:pt x="6773" y="3861"/>
                    </a:lnTo>
                    <a:cubicBezTo>
                      <a:pt x="6773" y="3861"/>
                      <a:pt x="5115" y="1759"/>
                      <a:pt x="4670" y="1516"/>
                    </a:cubicBezTo>
                    <a:cubicBezTo>
                      <a:pt x="4235" y="1274"/>
                      <a:pt x="2386" y="233"/>
                      <a:pt x="2386" y="233"/>
                    </a:cubicBezTo>
                    <a:cubicBezTo>
                      <a:pt x="2386" y="233"/>
                      <a:pt x="1274" y="202"/>
                      <a:pt x="829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>
                <a:off x="2215450" y="4515182"/>
                <a:ext cx="260001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1558" extrusionOk="0">
                    <a:moveTo>
                      <a:pt x="5106" y="1"/>
                    </a:moveTo>
                    <a:cubicBezTo>
                      <a:pt x="3428" y="1"/>
                      <a:pt x="2417" y="273"/>
                      <a:pt x="2417" y="273"/>
                    </a:cubicBezTo>
                    <a:lnTo>
                      <a:pt x="1" y="1558"/>
                    </a:lnTo>
                    <a:lnTo>
                      <a:pt x="1275" y="1254"/>
                    </a:lnTo>
                    <a:lnTo>
                      <a:pt x="2963" y="547"/>
                    </a:lnTo>
                    <a:lnTo>
                      <a:pt x="3671" y="426"/>
                    </a:lnTo>
                    <a:lnTo>
                      <a:pt x="7532" y="183"/>
                    </a:lnTo>
                    <a:cubicBezTo>
                      <a:pt x="6622" y="51"/>
                      <a:pt x="5814" y="1"/>
                      <a:pt x="5106" y="1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6"/>
              <p:cNvSpPr/>
              <p:nvPr/>
            </p:nvSpPr>
            <p:spPr>
              <a:xfrm>
                <a:off x="2314542" y="4562295"/>
                <a:ext cx="187416" cy="299038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8664" extrusionOk="0">
                    <a:moveTo>
                      <a:pt x="5429" y="0"/>
                    </a:moveTo>
                    <a:lnTo>
                      <a:pt x="3994" y="1305"/>
                    </a:lnTo>
                    <a:lnTo>
                      <a:pt x="2437" y="2497"/>
                    </a:lnTo>
                    <a:lnTo>
                      <a:pt x="1679" y="4124"/>
                    </a:lnTo>
                    <a:lnTo>
                      <a:pt x="759" y="6308"/>
                    </a:lnTo>
                    <a:lnTo>
                      <a:pt x="1" y="8663"/>
                    </a:lnTo>
                    <a:lnTo>
                      <a:pt x="1366" y="8592"/>
                    </a:lnTo>
                    <a:lnTo>
                      <a:pt x="2467" y="7774"/>
                    </a:lnTo>
                    <a:lnTo>
                      <a:pt x="2831" y="6166"/>
                    </a:lnTo>
                    <a:lnTo>
                      <a:pt x="3812" y="3235"/>
                    </a:lnTo>
                    <a:lnTo>
                      <a:pt x="5338" y="667"/>
                    </a:lnTo>
                    <a:lnTo>
                      <a:pt x="5429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6"/>
              <p:cNvSpPr/>
              <p:nvPr/>
            </p:nvSpPr>
            <p:spPr>
              <a:xfrm>
                <a:off x="2246168" y="4650549"/>
                <a:ext cx="138888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6107" extrusionOk="0">
                    <a:moveTo>
                      <a:pt x="4024" y="1"/>
                    </a:moveTo>
                    <a:cubicBezTo>
                      <a:pt x="2781" y="375"/>
                      <a:pt x="2215" y="961"/>
                      <a:pt x="2215" y="961"/>
                    </a:cubicBezTo>
                    <a:lnTo>
                      <a:pt x="1456" y="2508"/>
                    </a:lnTo>
                    <a:lnTo>
                      <a:pt x="0" y="5035"/>
                    </a:lnTo>
                    <a:lnTo>
                      <a:pt x="51" y="5651"/>
                    </a:lnTo>
                    <a:lnTo>
                      <a:pt x="981" y="6106"/>
                    </a:lnTo>
                    <a:lnTo>
                      <a:pt x="1678" y="5793"/>
                    </a:lnTo>
                    <a:lnTo>
                      <a:pt x="2558" y="3296"/>
                    </a:lnTo>
                    <a:lnTo>
                      <a:pt x="3255" y="1618"/>
                    </a:lnTo>
                    <a:lnTo>
                      <a:pt x="4024" y="1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6"/>
              <p:cNvSpPr/>
              <p:nvPr/>
            </p:nvSpPr>
            <p:spPr>
              <a:xfrm>
                <a:off x="2141864" y="4446807"/>
                <a:ext cx="353434" cy="122839"/>
              </a:xfrm>
              <a:custGeom>
                <a:avLst/>
                <a:gdLst/>
                <a:ahLst/>
                <a:cxnLst/>
                <a:rect l="l" t="t" r="r" b="b"/>
                <a:pathLst>
                  <a:path w="10240" h="3559" extrusionOk="0">
                    <a:moveTo>
                      <a:pt x="6459" y="1"/>
                    </a:moveTo>
                    <a:lnTo>
                      <a:pt x="3872" y="668"/>
                    </a:lnTo>
                    <a:lnTo>
                      <a:pt x="1860" y="1284"/>
                    </a:lnTo>
                    <a:lnTo>
                      <a:pt x="30" y="2063"/>
                    </a:lnTo>
                    <a:lnTo>
                      <a:pt x="1" y="2892"/>
                    </a:lnTo>
                    <a:lnTo>
                      <a:pt x="394" y="3478"/>
                    </a:lnTo>
                    <a:lnTo>
                      <a:pt x="1315" y="3559"/>
                    </a:lnTo>
                    <a:lnTo>
                      <a:pt x="2901" y="2517"/>
                    </a:lnTo>
                    <a:lnTo>
                      <a:pt x="3579" y="2396"/>
                    </a:lnTo>
                    <a:lnTo>
                      <a:pt x="4458" y="1850"/>
                    </a:lnTo>
                    <a:cubicBezTo>
                      <a:pt x="4458" y="1850"/>
                      <a:pt x="5570" y="1699"/>
                      <a:pt x="6924" y="1699"/>
                    </a:cubicBezTo>
                    <a:cubicBezTo>
                      <a:pt x="7854" y="1699"/>
                      <a:pt x="8906" y="1769"/>
                      <a:pt x="9795" y="2002"/>
                    </a:cubicBezTo>
                    <a:lnTo>
                      <a:pt x="10240" y="1790"/>
                    </a:lnTo>
                    <a:lnTo>
                      <a:pt x="10190" y="1426"/>
                    </a:lnTo>
                    <a:lnTo>
                      <a:pt x="6459" y="1"/>
                    </a:lnTo>
                    <a:close/>
                  </a:path>
                </a:pathLst>
              </a:custGeom>
              <a:solidFill>
                <a:srgbClr val="E8DD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6"/>
              <p:cNvSpPr/>
              <p:nvPr/>
            </p:nvSpPr>
            <p:spPr>
              <a:xfrm>
                <a:off x="2417501" y="4562295"/>
                <a:ext cx="96642" cy="256101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7420" extrusionOk="0">
                    <a:moveTo>
                      <a:pt x="2709" y="0"/>
                    </a:moveTo>
                    <a:lnTo>
                      <a:pt x="2386" y="1011"/>
                    </a:lnTo>
                    <a:lnTo>
                      <a:pt x="1092" y="3448"/>
                    </a:lnTo>
                    <a:cubicBezTo>
                      <a:pt x="1092" y="3448"/>
                      <a:pt x="212" y="5206"/>
                      <a:pt x="0" y="7420"/>
                    </a:cubicBezTo>
                    <a:lnTo>
                      <a:pt x="798" y="6864"/>
                    </a:lnTo>
                    <a:lnTo>
                      <a:pt x="1647" y="5519"/>
                    </a:lnTo>
                    <a:lnTo>
                      <a:pt x="2597" y="1496"/>
                    </a:lnTo>
                    <a:lnTo>
                      <a:pt x="2800" y="101"/>
                    </a:lnTo>
                    <a:lnTo>
                      <a:pt x="2709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6"/>
              <p:cNvSpPr/>
              <p:nvPr/>
            </p:nvSpPr>
            <p:spPr>
              <a:xfrm>
                <a:off x="2158604" y="4540654"/>
                <a:ext cx="201326" cy="85873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2488" extrusionOk="0">
                    <a:moveTo>
                      <a:pt x="4822" y="0"/>
                    </a:moveTo>
                    <a:lnTo>
                      <a:pt x="1861" y="1032"/>
                    </a:lnTo>
                    <a:lnTo>
                      <a:pt x="1082" y="1184"/>
                    </a:lnTo>
                    <a:lnTo>
                      <a:pt x="1" y="2012"/>
                    </a:lnTo>
                    <a:lnTo>
                      <a:pt x="1" y="2487"/>
                    </a:lnTo>
                    <a:lnTo>
                      <a:pt x="1506" y="1972"/>
                    </a:lnTo>
                    <a:lnTo>
                      <a:pt x="5226" y="820"/>
                    </a:lnTo>
                    <a:lnTo>
                      <a:pt x="5833" y="516"/>
                    </a:lnTo>
                    <a:lnTo>
                      <a:pt x="4822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6"/>
              <p:cNvSpPr/>
              <p:nvPr/>
            </p:nvSpPr>
            <p:spPr>
              <a:xfrm>
                <a:off x="2173272" y="4678472"/>
                <a:ext cx="140959" cy="148311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4297" extrusionOk="0">
                    <a:moveTo>
                      <a:pt x="4064" y="1"/>
                    </a:moveTo>
                    <a:cubicBezTo>
                      <a:pt x="3972" y="1"/>
                      <a:pt x="3336" y="21"/>
                      <a:pt x="2618" y="334"/>
                    </a:cubicBezTo>
                    <a:cubicBezTo>
                      <a:pt x="1829" y="688"/>
                      <a:pt x="0" y="2972"/>
                      <a:pt x="0" y="2972"/>
                    </a:cubicBezTo>
                    <a:lnTo>
                      <a:pt x="192" y="3670"/>
                    </a:lnTo>
                    <a:lnTo>
                      <a:pt x="1254" y="4266"/>
                    </a:lnTo>
                    <a:lnTo>
                      <a:pt x="1648" y="4296"/>
                    </a:lnTo>
                    <a:lnTo>
                      <a:pt x="2497" y="2922"/>
                    </a:lnTo>
                    <a:lnTo>
                      <a:pt x="3579" y="940"/>
                    </a:lnTo>
                    <a:lnTo>
                      <a:pt x="4084" y="10"/>
                    </a:lnTo>
                    <a:cubicBezTo>
                      <a:pt x="4084" y="10"/>
                      <a:pt x="4073" y="1"/>
                      <a:pt x="4064" y="1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6"/>
              <p:cNvSpPr/>
              <p:nvPr/>
            </p:nvSpPr>
            <p:spPr>
              <a:xfrm>
                <a:off x="2123019" y="4579034"/>
                <a:ext cx="212854" cy="123529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3579" extrusionOk="0">
                    <a:moveTo>
                      <a:pt x="6167" y="0"/>
                    </a:moveTo>
                    <a:cubicBezTo>
                      <a:pt x="5601" y="0"/>
                      <a:pt x="1223" y="1648"/>
                      <a:pt x="1223" y="1648"/>
                    </a:cubicBezTo>
                    <a:lnTo>
                      <a:pt x="496" y="1779"/>
                    </a:lnTo>
                    <a:lnTo>
                      <a:pt x="1" y="2316"/>
                    </a:lnTo>
                    <a:lnTo>
                      <a:pt x="61" y="3488"/>
                    </a:lnTo>
                    <a:lnTo>
                      <a:pt x="668" y="3579"/>
                    </a:lnTo>
                    <a:lnTo>
                      <a:pt x="1315" y="2972"/>
                    </a:lnTo>
                    <a:lnTo>
                      <a:pt x="1830" y="2781"/>
                    </a:lnTo>
                    <a:lnTo>
                      <a:pt x="3902" y="1496"/>
                    </a:lnTo>
                    <a:lnTo>
                      <a:pt x="5601" y="759"/>
                    </a:lnTo>
                    <a:lnTo>
                      <a:pt x="6167" y="0"/>
                    </a:lnTo>
                    <a:close/>
                  </a:path>
                </a:pathLst>
              </a:custGeom>
              <a:solidFill>
                <a:srgbClr val="E8DD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6"/>
              <p:cNvSpPr/>
              <p:nvPr/>
            </p:nvSpPr>
            <p:spPr>
              <a:xfrm>
                <a:off x="2142209" y="4612203"/>
                <a:ext cx="175543" cy="161910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691" extrusionOk="0">
                    <a:moveTo>
                      <a:pt x="5085" y="0"/>
                    </a:moveTo>
                    <a:lnTo>
                      <a:pt x="5085" y="0"/>
                    </a:lnTo>
                    <a:cubicBezTo>
                      <a:pt x="4387" y="121"/>
                      <a:pt x="1547" y="1849"/>
                      <a:pt x="1547" y="1849"/>
                    </a:cubicBezTo>
                    <a:lnTo>
                      <a:pt x="20" y="3396"/>
                    </a:lnTo>
                    <a:lnTo>
                      <a:pt x="0" y="4266"/>
                    </a:lnTo>
                    <a:lnTo>
                      <a:pt x="233" y="4690"/>
                    </a:lnTo>
                    <a:lnTo>
                      <a:pt x="789" y="4660"/>
                    </a:lnTo>
                    <a:lnTo>
                      <a:pt x="3134" y="2285"/>
                    </a:lnTo>
                    <a:lnTo>
                      <a:pt x="4539" y="1597"/>
                    </a:lnTo>
                    <a:cubicBezTo>
                      <a:pt x="4509" y="849"/>
                      <a:pt x="5085" y="0"/>
                      <a:pt x="5085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6"/>
              <p:cNvSpPr/>
              <p:nvPr/>
            </p:nvSpPr>
            <p:spPr>
              <a:xfrm>
                <a:off x="2014503" y="4235403"/>
                <a:ext cx="536639" cy="639183"/>
              </a:xfrm>
              <a:custGeom>
                <a:avLst/>
                <a:gdLst/>
                <a:ahLst/>
                <a:cxnLst/>
                <a:rect l="l" t="t" r="r" b="b"/>
                <a:pathLst>
                  <a:path w="15548" h="18519" extrusionOk="0">
                    <a:moveTo>
                      <a:pt x="1509" y="856"/>
                    </a:moveTo>
                    <a:cubicBezTo>
                      <a:pt x="2059" y="856"/>
                      <a:pt x="2467" y="1182"/>
                      <a:pt x="2467" y="1182"/>
                    </a:cubicBezTo>
                    <a:lnTo>
                      <a:pt x="1921" y="1465"/>
                    </a:lnTo>
                    <a:lnTo>
                      <a:pt x="587" y="1486"/>
                    </a:lnTo>
                    <a:cubicBezTo>
                      <a:pt x="587" y="1486"/>
                      <a:pt x="829" y="910"/>
                      <a:pt x="1416" y="859"/>
                    </a:cubicBezTo>
                    <a:cubicBezTo>
                      <a:pt x="1447" y="857"/>
                      <a:pt x="1478" y="856"/>
                      <a:pt x="1509" y="856"/>
                    </a:cubicBezTo>
                    <a:close/>
                    <a:moveTo>
                      <a:pt x="4661" y="182"/>
                    </a:moveTo>
                    <a:lnTo>
                      <a:pt x="7562" y="1638"/>
                    </a:lnTo>
                    <a:lnTo>
                      <a:pt x="7532" y="1890"/>
                    </a:lnTo>
                    <a:cubicBezTo>
                      <a:pt x="7532" y="1890"/>
                      <a:pt x="6126" y="1304"/>
                      <a:pt x="6005" y="1274"/>
                    </a:cubicBezTo>
                    <a:cubicBezTo>
                      <a:pt x="5884" y="1243"/>
                      <a:pt x="4266" y="697"/>
                      <a:pt x="4266" y="697"/>
                    </a:cubicBezTo>
                    <a:lnTo>
                      <a:pt x="3812" y="273"/>
                    </a:lnTo>
                    <a:lnTo>
                      <a:pt x="4661" y="182"/>
                    </a:lnTo>
                    <a:close/>
                    <a:moveTo>
                      <a:pt x="3203" y="1545"/>
                    </a:moveTo>
                    <a:cubicBezTo>
                      <a:pt x="3229" y="1545"/>
                      <a:pt x="3253" y="1545"/>
                      <a:pt x="3276" y="1546"/>
                    </a:cubicBezTo>
                    <a:cubicBezTo>
                      <a:pt x="3852" y="1557"/>
                      <a:pt x="5156" y="1951"/>
                      <a:pt x="5591" y="2244"/>
                    </a:cubicBezTo>
                    <a:lnTo>
                      <a:pt x="5429" y="2345"/>
                    </a:lnTo>
                    <a:cubicBezTo>
                      <a:pt x="5429" y="2345"/>
                      <a:pt x="3044" y="2426"/>
                      <a:pt x="1932" y="2496"/>
                    </a:cubicBezTo>
                    <a:lnTo>
                      <a:pt x="890" y="2588"/>
                    </a:lnTo>
                    <a:lnTo>
                      <a:pt x="546" y="2244"/>
                    </a:lnTo>
                    <a:cubicBezTo>
                      <a:pt x="546" y="2244"/>
                      <a:pt x="678" y="1829"/>
                      <a:pt x="860" y="1799"/>
                    </a:cubicBezTo>
                    <a:cubicBezTo>
                      <a:pt x="1035" y="1770"/>
                      <a:pt x="2579" y="1545"/>
                      <a:pt x="3203" y="1545"/>
                    </a:cubicBezTo>
                    <a:close/>
                    <a:moveTo>
                      <a:pt x="3165" y="445"/>
                    </a:moveTo>
                    <a:cubicBezTo>
                      <a:pt x="3165" y="445"/>
                      <a:pt x="3610" y="566"/>
                      <a:pt x="3700" y="576"/>
                    </a:cubicBezTo>
                    <a:cubicBezTo>
                      <a:pt x="3792" y="596"/>
                      <a:pt x="5308" y="1283"/>
                      <a:pt x="6248" y="1526"/>
                    </a:cubicBezTo>
                    <a:cubicBezTo>
                      <a:pt x="7188" y="1769"/>
                      <a:pt x="8896" y="2790"/>
                      <a:pt x="8896" y="2790"/>
                    </a:cubicBezTo>
                    <a:lnTo>
                      <a:pt x="9199" y="3053"/>
                    </a:lnTo>
                    <a:cubicBezTo>
                      <a:pt x="9199" y="3053"/>
                      <a:pt x="9117" y="3150"/>
                      <a:pt x="8861" y="3150"/>
                    </a:cubicBezTo>
                    <a:cubicBezTo>
                      <a:pt x="8607" y="3150"/>
                      <a:pt x="8184" y="3055"/>
                      <a:pt x="7501" y="2678"/>
                    </a:cubicBezTo>
                    <a:cubicBezTo>
                      <a:pt x="6126" y="1921"/>
                      <a:pt x="4115" y="1607"/>
                      <a:pt x="3226" y="1283"/>
                    </a:cubicBezTo>
                    <a:cubicBezTo>
                      <a:pt x="2325" y="971"/>
                      <a:pt x="2083" y="515"/>
                      <a:pt x="2083" y="515"/>
                    </a:cubicBezTo>
                    <a:lnTo>
                      <a:pt x="3165" y="445"/>
                    </a:lnTo>
                    <a:close/>
                    <a:moveTo>
                      <a:pt x="5277" y="2578"/>
                    </a:moveTo>
                    <a:cubicBezTo>
                      <a:pt x="5933" y="2578"/>
                      <a:pt x="6495" y="2593"/>
                      <a:pt x="6733" y="2638"/>
                    </a:cubicBezTo>
                    <a:cubicBezTo>
                      <a:pt x="7471" y="2770"/>
                      <a:pt x="7936" y="3053"/>
                      <a:pt x="7481" y="3417"/>
                    </a:cubicBezTo>
                    <a:cubicBezTo>
                      <a:pt x="7481" y="3417"/>
                      <a:pt x="6483" y="3292"/>
                      <a:pt x="5241" y="3292"/>
                    </a:cubicBezTo>
                    <a:cubicBezTo>
                      <a:pt x="4750" y="3292"/>
                      <a:pt x="4221" y="3311"/>
                      <a:pt x="3700" y="3366"/>
                    </a:cubicBezTo>
                    <a:cubicBezTo>
                      <a:pt x="3589" y="2961"/>
                      <a:pt x="2993" y="2941"/>
                      <a:pt x="2993" y="2941"/>
                    </a:cubicBezTo>
                    <a:cubicBezTo>
                      <a:pt x="2993" y="2941"/>
                      <a:pt x="2144" y="2941"/>
                      <a:pt x="2305" y="3608"/>
                    </a:cubicBezTo>
                    <a:cubicBezTo>
                      <a:pt x="2305" y="3619"/>
                      <a:pt x="2305" y="3619"/>
                      <a:pt x="2316" y="3629"/>
                    </a:cubicBezTo>
                    <a:cubicBezTo>
                      <a:pt x="2134" y="3689"/>
                      <a:pt x="1962" y="3740"/>
                      <a:pt x="1800" y="3811"/>
                    </a:cubicBezTo>
                    <a:lnTo>
                      <a:pt x="1002" y="3588"/>
                    </a:lnTo>
                    <a:lnTo>
                      <a:pt x="981" y="3022"/>
                    </a:lnTo>
                    <a:lnTo>
                      <a:pt x="2022" y="2648"/>
                    </a:lnTo>
                    <a:cubicBezTo>
                      <a:pt x="2022" y="2648"/>
                      <a:pt x="3867" y="2578"/>
                      <a:pt x="5277" y="2578"/>
                    </a:cubicBezTo>
                    <a:close/>
                    <a:moveTo>
                      <a:pt x="5410" y="3403"/>
                    </a:moveTo>
                    <a:cubicBezTo>
                      <a:pt x="6180" y="3403"/>
                      <a:pt x="6899" y="3522"/>
                      <a:pt x="7269" y="3891"/>
                    </a:cubicBezTo>
                    <a:lnTo>
                      <a:pt x="6945" y="4255"/>
                    </a:lnTo>
                    <a:cubicBezTo>
                      <a:pt x="6945" y="4255"/>
                      <a:pt x="6339" y="4188"/>
                      <a:pt x="5538" y="4188"/>
                    </a:cubicBezTo>
                    <a:cubicBezTo>
                      <a:pt x="4555" y="4188"/>
                      <a:pt x="3280" y="4289"/>
                      <a:pt x="2478" y="4740"/>
                    </a:cubicBezTo>
                    <a:lnTo>
                      <a:pt x="1649" y="4740"/>
                    </a:lnTo>
                    <a:lnTo>
                      <a:pt x="1386" y="4478"/>
                    </a:lnTo>
                    <a:lnTo>
                      <a:pt x="1406" y="4205"/>
                    </a:lnTo>
                    <a:lnTo>
                      <a:pt x="2406" y="3821"/>
                    </a:lnTo>
                    <a:cubicBezTo>
                      <a:pt x="2559" y="4034"/>
                      <a:pt x="2820" y="4104"/>
                      <a:pt x="3017" y="4104"/>
                    </a:cubicBezTo>
                    <a:cubicBezTo>
                      <a:pt x="3082" y="4104"/>
                      <a:pt x="3140" y="4096"/>
                      <a:pt x="3185" y="4084"/>
                    </a:cubicBezTo>
                    <a:cubicBezTo>
                      <a:pt x="3357" y="4043"/>
                      <a:pt x="3700" y="3902"/>
                      <a:pt x="3720" y="3548"/>
                    </a:cubicBezTo>
                    <a:cubicBezTo>
                      <a:pt x="4227" y="3470"/>
                      <a:pt x="4833" y="3403"/>
                      <a:pt x="5410" y="3403"/>
                    </a:cubicBezTo>
                    <a:close/>
                    <a:moveTo>
                      <a:pt x="6167" y="4316"/>
                    </a:moveTo>
                    <a:lnTo>
                      <a:pt x="6804" y="4468"/>
                    </a:lnTo>
                    <a:cubicBezTo>
                      <a:pt x="7440" y="4619"/>
                      <a:pt x="7714" y="5034"/>
                      <a:pt x="7714" y="5034"/>
                    </a:cubicBezTo>
                    <a:lnTo>
                      <a:pt x="3417" y="6267"/>
                    </a:lnTo>
                    <a:lnTo>
                      <a:pt x="2386" y="6277"/>
                    </a:lnTo>
                    <a:lnTo>
                      <a:pt x="2235" y="6025"/>
                    </a:lnTo>
                    <a:lnTo>
                      <a:pt x="2265" y="5398"/>
                    </a:lnTo>
                    <a:cubicBezTo>
                      <a:pt x="3053" y="4417"/>
                      <a:pt x="6167" y="4316"/>
                      <a:pt x="6167" y="4316"/>
                    </a:cubicBezTo>
                    <a:close/>
                    <a:moveTo>
                      <a:pt x="8300" y="3204"/>
                    </a:moveTo>
                    <a:cubicBezTo>
                      <a:pt x="8745" y="3406"/>
                      <a:pt x="9857" y="3437"/>
                      <a:pt x="9857" y="3437"/>
                    </a:cubicBezTo>
                    <a:cubicBezTo>
                      <a:pt x="9857" y="3437"/>
                      <a:pt x="11706" y="4478"/>
                      <a:pt x="12141" y="4720"/>
                    </a:cubicBezTo>
                    <a:cubicBezTo>
                      <a:pt x="12586" y="4963"/>
                      <a:pt x="14244" y="7065"/>
                      <a:pt x="14244" y="7065"/>
                    </a:cubicBezTo>
                    <a:lnTo>
                      <a:pt x="14233" y="7278"/>
                    </a:lnTo>
                    <a:cubicBezTo>
                      <a:pt x="14233" y="7278"/>
                      <a:pt x="14112" y="7429"/>
                      <a:pt x="14062" y="7429"/>
                    </a:cubicBezTo>
                    <a:cubicBezTo>
                      <a:pt x="14021" y="7429"/>
                      <a:pt x="8057" y="4973"/>
                      <a:pt x="8057" y="4973"/>
                    </a:cubicBezTo>
                    <a:lnTo>
                      <a:pt x="7501" y="4589"/>
                    </a:lnTo>
                    <a:lnTo>
                      <a:pt x="7471" y="4326"/>
                    </a:lnTo>
                    <a:lnTo>
                      <a:pt x="8078" y="3356"/>
                    </a:lnTo>
                    <a:lnTo>
                      <a:pt x="8300" y="3204"/>
                    </a:lnTo>
                    <a:close/>
                    <a:moveTo>
                      <a:pt x="7997" y="5205"/>
                    </a:moveTo>
                    <a:lnTo>
                      <a:pt x="9785" y="6034"/>
                    </a:lnTo>
                    <a:lnTo>
                      <a:pt x="7865" y="6398"/>
                    </a:lnTo>
                    <a:lnTo>
                      <a:pt x="6804" y="6762"/>
                    </a:lnTo>
                    <a:lnTo>
                      <a:pt x="3417" y="7975"/>
                    </a:lnTo>
                    <a:lnTo>
                      <a:pt x="2993" y="7712"/>
                    </a:lnTo>
                    <a:lnTo>
                      <a:pt x="2952" y="6672"/>
                    </a:lnTo>
                    <a:cubicBezTo>
                      <a:pt x="2952" y="6672"/>
                      <a:pt x="6157" y="5549"/>
                      <a:pt x="7997" y="5205"/>
                    </a:cubicBezTo>
                    <a:close/>
                    <a:moveTo>
                      <a:pt x="12727" y="8546"/>
                    </a:moveTo>
                    <a:cubicBezTo>
                      <a:pt x="13443" y="8546"/>
                      <a:pt x="13990" y="8561"/>
                      <a:pt x="13990" y="8561"/>
                    </a:cubicBezTo>
                    <a:lnTo>
                      <a:pt x="14506" y="8653"/>
                    </a:lnTo>
                    <a:cubicBezTo>
                      <a:pt x="14486" y="8703"/>
                      <a:pt x="14304" y="8986"/>
                      <a:pt x="14304" y="8986"/>
                    </a:cubicBezTo>
                    <a:cubicBezTo>
                      <a:pt x="14160" y="8951"/>
                      <a:pt x="13948" y="8937"/>
                      <a:pt x="13698" y="8937"/>
                    </a:cubicBezTo>
                    <a:cubicBezTo>
                      <a:pt x="12565" y="8937"/>
                      <a:pt x="10645" y="9229"/>
                      <a:pt x="10645" y="9229"/>
                    </a:cubicBezTo>
                    <a:cubicBezTo>
                      <a:pt x="10645" y="9229"/>
                      <a:pt x="9523" y="8804"/>
                      <a:pt x="9603" y="8774"/>
                    </a:cubicBezTo>
                    <a:cubicBezTo>
                      <a:pt x="10102" y="8583"/>
                      <a:pt x="11616" y="8546"/>
                      <a:pt x="12727" y="8546"/>
                    </a:cubicBezTo>
                    <a:close/>
                    <a:moveTo>
                      <a:pt x="10930" y="8108"/>
                    </a:moveTo>
                    <a:cubicBezTo>
                      <a:pt x="11630" y="8108"/>
                      <a:pt x="12447" y="8155"/>
                      <a:pt x="13354" y="8289"/>
                    </a:cubicBezTo>
                    <a:lnTo>
                      <a:pt x="9493" y="8532"/>
                    </a:lnTo>
                    <a:lnTo>
                      <a:pt x="8785" y="8653"/>
                    </a:lnTo>
                    <a:lnTo>
                      <a:pt x="7097" y="9360"/>
                    </a:lnTo>
                    <a:lnTo>
                      <a:pt x="5823" y="9664"/>
                    </a:lnTo>
                    <a:lnTo>
                      <a:pt x="8239" y="8379"/>
                    </a:lnTo>
                    <a:cubicBezTo>
                      <a:pt x="8239" y="8379"/>
                      <a:pt x="9251" y="8108"/>
                      <a:pt x="10930" y="8108"/>
                    </a:cubicBezTo>
                    <a:close/>
                    <a:moveTo>
                      <a:pt x="10149" y="6126"/>
                    </a:moveTo>
                    <a:lnTo>
                      <a:pt x="13880" y="7551"/>
                    </a:lnTo>
                    <a:lnTo>
                      <a:pt x="13930" y="7915"/>
                    </a:lnTo>
                    <a:lnTo>
                      <a:pt x="13485" y="8127"/>
                    </a:lnTo>
                    <a:cubicBezTo>
                      <a:pt x="12595" y="7897"/>
                      <a:pt x="11547" y="7829"/>
                      <a:pt x="10617" y="7829"/>
                    </a:cubicBezTo>
                    <a:cubicBezTo>
                      <a:pt x="9257" y="7829"/>
                      <a:pt x="8148" y="7975"/>
                      <a:pt x="8148" y="7975"/>
                    </a:cubicBezTo>
                    <a:lnTo>
                      <a:pt x="7269" y="8521"/>
                    </a:lnTo>
                    <a:lnTo>
                      <a:pt x="6591" y="8642"/>
                    </a:lnTo>
                    <a:lnTo>
                      <a:pt x="5005" y="9684"/>
                    </a:lnTo>
                    <a:lnTo>
                      <a:pt x="4084" y="9603"/>
                    </a:lnTo>
                    <a:lnTo>
                      <a:pt x="3691" y="9017"/>
                    </a:lnTo>
                    <a:lnTo>
                      <a:pt x="3720" y="8188"/>
                    </a:lnTo>
                    <a:lnTo>
                      <a:pt x="5550" y="7409"/>
                    </a:lnTo>
                    <a:lnTo>
                      <a:pt x="7562" y="6793"/>
                    </a:lnTo>
                    <a:lnTo>
                      <a:pt x="10149" y="6126"/>
                    </a:lnTo>
                    <a:close/>
                    <a:moveTo>
                      <a:pt x="8997" y="8844"/>
                    </a:moveTo>
                    <a:lnTo>
                      <a:pt x="10008" y="9360"/>
                    </a:lnTo>
                    <a:lnTo>
                      <a:pt x="9401" y="9664"/>
                    </a:lnTo>
                    <a:lnTo>
                      <a:pt x="5681" y="10816"/>
                    </a:lnTo>
                    <a:lnTo>
                      <a:pt x="4176" y="11331"/>
                    </a:lnTo>
                    <a:lnTo>
                      <a:pt x="4176" y="10856"/>
                    </a:lnTo>
                    <a:lnTo>
                      <a:pt x="5257" y="10028"/>
                    </a:lnTo>
                    <a:lnTo>
                      <a:pt x="6036" y="9876"/>
                    </a:lnTo>
                    <a:lnTo>
                      <a:pt x="8997" y="8844"/>
                    </a:lnTo>
                    <a:close/>
                    <a:moveTo>
                      <a:pt x="14152" y="9158"/>
                    </a:moveTo>
                    <a:lnTo>
                      <a:pt x="13132" y="9876"/>
                    </a:lnTo>
                    <a:lnTo>
                      <a:pt x="12202" y="10482"/>
                    </a:lnTo>
                    <a:lnTo>
                      <a:pt x="10877" y="11452"/>
                    </a:lnTo>
                    <a:lnTo>
                      <a:pt x="8826" y="12483"/>
                    </a:lnTo>
                    <a:lnTo>
                      <a:pt x="8441" y="12312"/>
                    </a:lnTo>
                    <a:cubicBezTo>
                      <a:pt x="8441" y="12312"/>
                      <a:pt x="9320" y="9876"/>
                      <a:pt x="10392" y="9552"/>
                    </a:cubicBezTo>
                    <a:cubicBezTo>
                      <a:pt x="11463" y="9239"/>
                      <a:pt x="14152" y="9158"/>
                      <a:pt x="14152" y="9158"/>
                    </a:cubicBezTo>
                    <a:close/>
                    <a:moveTo>
                      <a:pt x="9311" y="9956"/>
                    </a:moveTo>
                    <a:lnTo>
                      <a:pt x="8745" y="10715"/>
                    </a:lnTo>
                    <a:lnTo>
                      <a:pt x="7046" y="11452"/>
                    </a:lnTo>
                    <a:lnTo>
                      <a:pt x="4974" y="12737"/>
                    </a:lnTo>
                    <a:lnTo>
                      <a:pt x="4459" y="12928"/>
                    </a:lnTo>
                    <a:lnTo>
                      <a:pt x="3812" y="13535"/>
                    </a:lnTo>
                    <a:lnTo>
                      <a:pt x="3205" y="13444"/>
                    </a:lnTo>
                    <a:lnTo>
                      <a:pt x="3145" y="12272"/>
                    </a:lnTo>
                    <a:lnTo>
                      <a:pt x="3640" y="11735"/>
                    </a:lnTo>
                    <a:lnTo>
                      <a:pt x="4367" y="11604"/>
                    </a:lnTo>
                    <a:cubicBezTo>
                      <a:pt x="4367" y="11604"/>
                      <a:pt x="8745" y="9956"/>
                      <a:pt x="9311" y="9956"/>
                    </a:cubicBezTo>
                    <a:close/>
                    <a:moveTo>
                      <a:pt x="14617" y="10129"/>
                    </a:moveTo>
                    <a:cubicBezTo>
                      <a:pt x="14617" y="10129"/>
                      <a:pt x="15163" y="11008"/>
                      <a:pt x="15214" y="11261"/>
                    </a:cubicBezTo>
                    <a:cubicBezTo>
                      <a:pt x="15264" y="11524"/>
                      <a:pt x="15234" y="12130"/>
                      <a:pt x="15234" y="12180"/>
                    </a:cubicBezTo>
                    <a:cubicBezTo>
                      <a:pt x="15234" y="12231"/>
                      <a:pt x="15062" y="12605"/>
                      <a:pt x="14961" y="12898"/>
                    </a:cubicBezTo>
                    <a:cubicBezTo>
                      <a:pt x="14860" y="13191"/>
                      <a:pt x="13667" y="14768"/>
                      <a:pt x="13667" y="14768"/>
                    </a:cubicBezTo>
                    <a:cubicBezTo>
                      <a:pt x="13667" y="14768"/>
                      <a:pt x="13698" y="14525"/>
                      <a:pt x="13819" y="14152"/>
                    </a:cubicBezTo>
                    <a:cubicBezTo>
                      <a:pt x="13940" y="13777"/>
                      <a:pt x="14385" y="11261"/>
                      <a:pt x="14385" y="11261"/>
                    </a:cubicBezTo>
                    <a:lnTo>
                      <a:pt x="14617" y="10129"/>
                    </a:lnTo>
                    <a:close/>
                    <a:moveTo>
                      <a:pt x="8785" y="10917"/>
                    </a:moveTo>
                    <a:cubicBezTo>
                      <a:pt x="8785" y="10917"/>
                      <a:pt x="8209" y="11766"/>
                      <a:pt x="8239" y="12514"/>
                    </a:cubicBezTo>
                    <a:lnTo>
                      <a:pt x="6834" y="13202"/>
                    </a:lnTo>
                    <a:lnTo>
                      <a:pt x="4489" y="15577"/>
                    </a:lnTo>
                    <a:lnTo>
                      <a:pt x="3933" y="15607"/>
                    </a:lnTo>
                    <a:lnTo>
                      <a:pt x="3700" y="15183"/>
                    </a:lnTo>
                    <a:lnTo>
                      <a:pt x="3720" y="14313"/>
                    </a:lnTo>
                    <a:lnTo>
                      <a:pt x="5247" y="12766"/>
                    </a:lnTo>
                    <a:cubicBezTo>
                      <a:pt x="5247" y="12766"/>
                      <a:pt x="8087" y="11038"/>
                      <a:pt x="8785" y="10917"/>
                    </a:cubicBezTo>
                    <a:close/>
                    <a:moveTo>
                      <a:pt x="14385" y="9471"/>
                    </a:moveTo>
                    <a:lnTo>
                      <a:pt x="14476" y="9572"/>
                    </a:lnTo>
                    <a:lnTo>
                      <a:pt x="14273" y="10967"/>
                    </a:lnTo>
                    <a:lnTo>
                      <a:pt x="13323" y="14990"/>
                    </a:lnTo>
                    <a:lnTo>
                      <a:pt x="12474" y="16335"/>
                    </a:lnTo>
                    <a:lnTo>
                      <a:pt x="11676" y="16891"/>
                    </a:lnTo>
                    <a:cubicBezTo>
                      <a:pt x="11888" y="14677"/>
                      <a:pt x="12768" y="12919"/>
                      <a:pt x="12768" y="12919"/>
                    </a:cubicBezTo>
                    <a:lnTo>
                      <a:pt x="14062" y="10482"/>
                    </a:lnTo>
                    <a:lnTo>
                      <a:pt x="14385" y="9471"/>
                    </a:lnTo>
                    <a:close/>
                    <a:moveTo>
                      <a:pt x="8662" y="12847"/>
                    </a:moveTo>
                    <a:cubicBezTo>
                      <a:pt x="8676" y="12847"/>
                      <a:pt x="8684" y="12847"/>
                      <a:pt x="8684" y="12847"/>
                    </a:cubicBezTo>
                    <a:lnTo>
                      <a:pt x="8179" y="13777"/>
                    </a:lnTo>
                    <a:lnTo>
                      <a:pt x="7097" y="15759"/>
                    </a:lnTo>
                    <a:lnTo>
                      <a:pt x="6248" y="17133"/>
                    </a:lnTo>
                    <a:lnTo>
                      <a:pt x="5854" y="17103"/>
                    </a:lnTo>
                    <a:lnTo>
                      <a:pt x="4792" y="16507"/>
                    </a:lnTo>
                    <a:lnTo>
                      <a:pt x="4600" y="15809"/>
                    </a:lnTo>
                    <a:cubicBezTo>
                      <a:pt x="4600" y="15809"/>
                      <a:pt x="6429" y="13525"/>
                      <a:pt x="7218" y="13171"/>
                    </a:cubicBezTo>
                    <a:cubicBezTo>
                      <a:pt x="7915" y="12863"/>
                      <a:pt x="8538" y="12847"/>
                      <a:pt x="8662" y="12847"/>
                    </a:cubicBezTo>
                    <a:close/>
                    <a:moveTo>
                      <a:pt x="10736" y="12029"/>
                    </a:moveTo>
                    <a:lnTo>
                      <a:pt x="9967" y="13646"/>
                    </a:lnTo>
                    <a:lnTo>
                      <a:pt x="9270" y="15324"/>
                    </a:lnTo>
                    <a:lnTo>
                      <a:pt x="8390" y="17821"/>
                    </a:lnTo>
                    <a:lnTo>
                      <a:pt x="7693" y="18134"/>
                    </a:lnTo>
                    <a:lnTo>
                      <a:pt x="6763" y="17679"/>
                    </a:lnTo>
                    <a:lnTo>
                      <a:pt x="6712" y="17063"/>
                    </a:lnTo>
                    <a:lnTo>
                      <a:pt x="8168" y="14536"/>
                    </a:lnTo>
                    <a:lnTo>
                      <a:pt x="8927" y="12989"/>
                    </a:lnTo>
                    <a:cubicBezTo>
                      <a:pt x="8927" y="12989"/>
                      <a:pt x="9493" y="12403"/>
                      <a:pt x="10736" y="12029"/>
                    </a:cubicBezTo>
                    <a:close/>
                    <a:moveTo>
                      <a:pt x="14122" y="9471"/>
                    </a:moveTo>
                    <a:lnTo>
                      <a:pt x="14031" y="10138"/>
                    </a:lnTo>
                    <a:lnTo>
                      <a:pt x="12505" y="12706"/>
                    </a:lnTo>
                    <a:lnTo>
                      <a:pt x="11524" y="15637"/>
                    </a:lnTo>
                    <a:lnTo>
                      <a:pt x="11160" y="17245"/>
                    </a:lnTo>
                    <a:lnTo>
                      <a:pt x="10059" y="18063"/>
                    </a:lnTo>
                    <a:lnTo>
                      <a:pt x="8694" y="18134"/>
                    </a:lnTo>
                    <a:lnTo>
                      <a:pt x="9452" y="15779"/>
                    </a:lnTo>
                    <a:lnTo>
                      <a:pt x="10372" y="13595"/>
                    </a:lnTo>
                    <a:lnTo>
                      <a:pt x="11130" y="11968"/>
                    </a:lnTo>
                    <a:lnTo>
                      <a:pt x="12687" y="10776"/>
                    </a:lnTo>
                    <a:lnTo>
                      <a:pt x="14122" y="9471"/>
                    </a:lnTo>
                    <a:close/>
                    <a:moveTo>
                      <a:pt x="4630" y="0"/>
                    </a:moveTo>
                    <a:lnTo>
                      <a:pt x="1628" y="182"/>
                    </a:lnTo>
                    <a:lnTo>
                      <a:pt x="122" y="818"/>
                    </a:lnTo>
                    <a:lnTo>
                      <a:pt x="1" y="2244"/>
                    </a:lnTo>
                    <a:cubicBezTo>
                      <a:pt x="638" y="5205"/>
                      <a:pt x="3812" y="9987"/>
                      <a:pt x="3812" y="9987"/>
                    </a:cubicBezTo>
                    <a:cubicBezTo>
                      <a:pt x="3812" y="9987"/>
                      <a:pt x="4661" y="10138"/>
                      <a:pt x="4570" y="10138"/>
                    </a:cubicBezTo>
                    <a:cubicBezTo>
                      <a:pt x="4479" y="10138"/>
                      <a:pt x="2993" y="11493"/>
                      <a:pt x="2993" y="11493"/>
                    </a:cubicBezTo>
                    <a:lnTo>
                      <a:pt x="2478" y="12766"/>
                    </a:lnTo>
                    <a:lnTo>
                      <a:pt x="2750" y="14192"/>
                    </a:lnTo>
                    <a:lnTo>
                      <a:pt x="4024" y="16335"/>
                    </a:lnTo>
                    <a:cubicBezTo>
                      <a:pt x="4024" y="16335"/>
                      <a:pt x="4812" y="16972"/>
                      <a:pt x="4994" y="17002"/>
                    </a:cubicBezTo>
                    <a:cubicBezTo>
                      <a:pt x="5176" y="17032"/>
                      <a:pt x="7744" y="18519"/>
                      <a:pt x="7744" y="18519"/>
                    </a:cubicBezTo>
                    <a:lnTo>
                      <a:pt x="10220" y="18488"/>
                    </a:lnTo>
                    <a:lnTo>
                      <a:pt x="12161" y="17366"/>
                    </a:lnTo>
                    <a:cubicBezTo>
                      <a:pt x="12161" y="17366"/>
                      <a:pt x="13970" y="15122"/>
                      <a:pt x="14001" y="15001"/>
                    </a:cubicBezTo>
                    <a:cubicBezTo>
                      <a:pt x="14031" y="14880"/>
                      <a:pt x="15517" y="12645"/>
                      <a:pt x="15517" y="12645"/>
                    </a:cubicBezTo>
                    <a:lnTo>
                      <a:pt x="15547" y="11432"/>
                    </a:lnTo>
                    <a:lnTo>
                      <a:pt x="14637" y="6600"/>
                    </a:lnTo>
                    <a:lnTo>
                      <a:pt x="13576" y="5115"/>
                    </a:lnTo>
                    <a:lnTo>
                      <a:pt x="9371" y="2274"/>
                    </a:lnTo>
                    <a:lnTo>
                      <a:pt x="4630" y="0"/>
                    </a:ln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6"/>
              <p:cNvSpPr/>
              <p:nvPr/>
            </p:nvSpPr>
            <p:spPr>
              <a:xfrm>
                <a:off x="2143590" y="4406149"/>
                <a:ext cx="41211" cy="19466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64" extrusionOk="0">
                    <a:moveTo>
                      <a:pt x="725" y="0"/>
                    </a:moveTo>
                    <a:cubicBezTo>
                      <a:pt x="667" y="0"/>
                      <a:pt x="614" y="3"/>
                      <a:pt x="577" y="6"/>
                    </a:cubicBezTo>
                    <a:cubicBezTo>
                      <a:pt x="415" y="16"/>
                      <a:pt x="1" y="47"/>
                      <a:pt x="21" y="319"/>
                    </a:cubicBezTo>
                    <a:cubicBezTo>
                      <a:pt x="45" y="539"/>
                      <a:pt x="478" y="564"/>
                      <a:pt x="670" y="564"/>
                    </a:cubicBezTo>
                    <a:cubicBezTo>
                      <a:pt x="724" y="564"/>
                      <a:pt x="759" y="562"/>
                      <a:pt x="759" y="562"/>
                    </a:cubicBezTo>
                    <a:cubicBezTo>
                      <a:pt x="759" y="562"/>
                      <a:pt x="1193" y="552"/>
                      <a:pt x="1133" y="178"/>
                    </a:cubicBezTo>
                    <a:cubicBezTo>
                      <a:pt x="1111" y="28"/>
                      <a:pt x="894" y="0"/>
                      <a:pt x="7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6"/>
              <p:cNvSpPr/>
              <p:nvPr/>
            </p:nvSpPr>
            <p:spPr>
              <a:xfrm>
                <a:off x="2555284" y="4584971"/>
                <a:ext cx="55155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4640" extrusionOk="0">
                    <a:moveTo>
                      <a:pt x="638" y="1"/>
                    </a:moveTo>
                    <a:cubicBezTo>
                      <a:pt x="638" y="1"/>
                      <a:pt x="102" y="880"/>
                      <a:pt x="51" y="1133"/>
                    </a:cubicBezTo>
                    <a:cubicBezTo>
                      <a:pt x="0" y="1396"/>
                      <a:pt x="31" y="2002"/>
                      <a:pt x="31" y="2052"/>
                    </a:cubicBezTo>
                    <a:cubicBezTo>
                      <a:pt x="31" y="2103"/>
                      <a:pt x="203" y="2477"/>
                      <a:pt x="304" y="2770"/>
                    </a:cubicBezTo>
                    <a:cubicBezTo>
                      <a:pt x="405" y="3063"/>
                      <a:pt x="1598" y="4640"/>
                      <a:pt x="1598" y="4640"/>
                    </a:cubicBezTo>
                    <a:cubicBezTo>
                      <a:pt x="1598" y="4640"/>
                      <a:pt x="1557" y="4397"/>
                      <a:pt x="1446" y="4024"/>
                    </a:cubicBezTo>
                    <a:cubicBezTo>
                      <a:pt x="1325" y="3649"/>
                      <a:pt x="880" y="1133"/>
                      <a:pt x="880" y="1133"/>
                    </a:cubicBezTo>
                    <a:lnTo>
                      <a:pt x="638" y="1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6"/>
              <p:cNvSpPr/>
              <p:nvPr/>
            </p:nvSpPr>
            <p:spPr>
              <a:xfrm>
                <a:off x="2807865" y="4324348"/>
                <a:ext cx="240431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1234" extrusionOk="0">
                    <a:moveTo>
                      <a:pt x="2619" y="0"/>
                    </a:moveTo>
                    <a:cubicBezTo>
                      <a:pt x="1982" y="0"/>
                      <a:pt x="1447" y="11"/>
                      <a:pt x="1214" y="61"/>
                    </a:cubicBezTo>
                    <a:cubicBezTo>
                      <a:pt x="476" y="193"/>
                      <a:pt x="1" y="476"/>
                      <a:pt x="456" y="840"/>
                    </a:cubicBezTo>
                    <a:cubicBezTo>
                      <a:pt x="456" y="840"/>
                      <a:pt x="1456" y="718"/>
                      <a:pt x="2700" y="718"/>
                    </a:cubicBezTo>
                    <a:cubicBezTo>
                      <a:pt x="3832" y="718"/>
                      <a:pt x="5187" y="819"/>
                      <a:pt x="6147" y="1234"/>
                    </a:cubicBezTo>
                    <a:lnTo>
                      <a:pt x="6946" y="1011"/>
                    </a:lnTo>
                    <a:lnTo>
                      <a:pt x="6966" y="445"/>
                    </a:lnTo>
                    <a:lnTo>
                      <a:pt x="5915" y="71"/>
                    </a:lnTo>
                    <a:cubicBezTo>
                      <a:pt x="5915" y="71"/>
                      <a:pt x="4034" y="0"/>
                      <a:pt x="2619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6"/>
              <p:cNvSpPr/>
              <p:nvPr/>
            </p:nvSpPr>
            <p:spPr>
              <a:xfrm>
                <a:off x="2815907" y="4384335"/>
                <a:ext cx="188763" cy="67718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1962" extrusionOk="0">
                    <a:moveTo>
                      <a:pt x="1537" y="1"/>
                    </a:moveTo>
                    <a:lnTo>
                      <a:pt x="910" y="153"/>
                    </a:lnTo>
                    <a:cubicBezTo>
                      <a:pt x="273" y="304"/>
                      <a:pt x="1" y="719"/>
                      <a:pt x="1" y="719"/>
                    </a:cubicBezTo>
                    <a:lnTo>
                      <a:pt x="4296" y="1952"/>
                    </a:lnTo>
                    <a:lnTo>
                      <a:pt x="5318" y="1962"/>
                    </a:lnTo>
                    <a:lnTo>
                      <a:pt x="5469" y="1710"/>
                    </a:lnTo>
                    <a:lnTo>
                      <a:pt x="5439" y="1083"/>
                    </a:lnTo>
                    <a:cubicBezTo>
                      <a:pt x="4660" y="102"/>
                      <a:pt x="1537" y="1"/>
                      <a:pt x="1537" y="1"/>
                    </a:cubicBezTo>
                    <a:close/>
                  </a:path>
                </a:pathLst>
              </a:custGeom>
              <a:solidFill>
                <a:srgbClr val="E8DD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6"/>
              <p:cNvSpPr/>
              <p:nvPr/>
            </p:nvSpPr>
            <p:spPr>
              <a:xfrm>
                <a:off x="2888803" y="4288763"/>
                <a:ext cx="174508" cy="3596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1042" extrusionOk="0">
                    <a:moveTo>
                      <a:pt x="2316" y="0"/>
                    </a:moveTo>
                    <a:cubicBezTo>
                      <a:pt x="1740" y="11"/>
                      <a:pt x="446" y="405"/>
                      <a:pt x="1" y="698"/>
                    </a:cubicBezTo>
                    <a:lnTo>
                      <a:pt x="173" y="799"/>
                    </a:lnTo>
                    <a:cubicBezTo>
                      <a:pt x="173" y="799"/>
                      <a:pt x="2559" y="880"/>
                      <a:pt x="3660" y="950"/>
                    </a:cubicBezTo>
                    <a:lnTo>
                      <a:pt x="4711" y="1042"/>
                    </a:lnTo>
                    <a:lnTo>
                      <a:pt x="5055" y="698"/>
                    </a:lnTo>
                    <a:cubicBezTo>
                      <a:pt x="5055" y="698"/>
                      <a:pt x="4924" y="283"/>
                      <a:pt x="4742" y="253"/>
                    </a:cubicBezTo>
                    <a:cubicBezTo>
                      <a:pt x="4560" y="223"/>
                      <a:pt x="2993" y="0"/>
                      <a:pt x="2377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6"/>
              <p:cNvSpPr/>
              <p:nvPr/>
            </p:nvSpPr>
            <p:spPr>
              <a:xfrm>
                <a:off x="2830887" y="4352961"/>
                <a:ext cx="203086" cy="46078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1335" extrusionOk="0">
                    <a:moveTo>
                      <a:pt x="1851" y="0"/>
                    </a:moveTo>
                    <a:cubicBezTo>
                      <a:pt x="1083" y="0"/>
                      <a:pt x="375" y="112"/>
                      <a:pt x="1" y="485"/>
                    </a:cubicBezTo>
                    <a:lnTo>
                      <a:pt x="335" y="849"/>
                    </a:lnTo>
                    <a:cubicBezTo>
                      <a:pt x="335" y="849"/>
                      <a:pt x="941" y="779"/>
                      <a:pt x="1740" y="779"/>
                    </a:cubicBezTo>
                    <a:cubicBezTo>
                      <a:pt x="2720" y="779"/>
                      <a:pt x="3994" y="880"/>
                      <a:pt x="4803" y="1334"/>
                    </a:cubicBezTo>
                    <a:lnTo>
                      <a:pt x="5632" y="1334"/>
                    </a:lnTo>
                    <a:lnTo>
                      <a:pt x="5884" y="1072"/>
                    </a:lnTo>
                    <a:lnTo>
                      <a:pt x="5874" y="799"/>
                    </a:lnTo>
                    <a:lnTo>
                      <a:pt x="4772" y="375"/>
                    </a:lnTo>
                    <a:cubicBezTo>
                      <a:pt x="4772" y="375"/>
                      <a:pt x="3226" y="0"/>
                      <a:pt x="1851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6"/>
              <p:cNvSpPr/>
              <p:nvPr/>
            </p:nvSpPr>
            <p:spPr>
              <a:xfrm>
                <a:off x="2744392" y="4415054"/>
                <a:ext cx="235876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2771" extrusionOk="0">
                    <a:moveTo>
                      <a:pt x="1779" y="0"/>
                    </a:moveTo>
                    <a:lnTo>
                      <a:pt x="0" y="829"/>
                    </a:lnTo>
                    <a:lnTo>
                      <a:pt x="1921" y="1193"/>
                    </a:lnTo>
                    <a:lnTo>
                      <a:pt x="2982" y="1557"/>
                    </a:lnTo>
                    <a:lnTo>
                      <a:pt x="6368" y="2770"/>
                    </a:lnTo>
                    <a:lnTo>
                      <a:pt x="6793" y="2507"/>
                    </a:lnTo>
                    <a:lnTo>
                      <a:pt x="6833" y="1467"/>
                    </a:lnTo>
                    <a:cubicBezTo>
                      <a:pt x="6833" y="1467"/>
                      <a:pt x="3629" y="344"/>
                      <a:pt x="1779" y="0"/>
                    </a:cubicBezTo>
                    <a:close/>
                  </a:path>
                </a:pathLst>
              </a:custGeom>
              <a:solidFill>
                <a:srgbClr val="E8DD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6"/>
              <p:cNvSpPr/>
              <p:nvPr/>
            </p:nvSpPr>
            <p:spPr>
              <a:xfrm>
                <a:off x="2996973" y="4265017"/>
                <a:ext cx="64923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628" extrusionOk="0">
                    <a:moveTo>
                      <a:pt x="941" y="1"/>
                    </a:moveTo>
                    <a:cubicBezTo>
                      <a:pt x="405" y="1"/>
                      <a:pt x="1" y="324"/>
                      <a:pt x="1" y="324"/>
                    </a:cubicBezTo>
                    <a:lnTo>
                      <a:pt x="546" y="607"/>
                    </a:lnTo>
                    <a:lnTo>
                      <a:pt x="1881" y="628"/>
                    </a:lnTo>
                    <a:cubicBezTo>
                      <a:pt x="1881" y="628"/>
                      <a:pt x="1638" y="52"/>
                      <a:pt x="1042" y="1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6"/>
              <p:cNvSpPr/>
              <p:nvPr/>
            </p:nvSpPr>
            <p:spPr>
              <a:xfrm>
                <a:off x="2593665" y="4551491"/>
                <a:ext cx="196805" cy="114797"/>
              </a:xfrm>
              <a:custGeom>
                <a:avLst/>
                <a:gdLst/>
                <a:ahLst/>
                <a:cxnLst/>
                <a:rect l="l" t="t" r="r" b="b"/>
                <a:pathLst>
                  <a:path w="5702" h="3326" extrusionOk="0">
                    <a:moveTo>
                      <a:pt x="0" y="0"/>
                    </a:moveTo>
                    <a:lnTo>
                      <a:pt x="1022" y="718"/>
                    </a:lnTo>
                    <a:lnTo>
                      <a:pt x="1952" y="1324"/>
                    </a:lnTo>
                    <a:lnTo>
                      <a:pt x="3275" y="2294"/>
                    </a:lnTo>
                    <a:lnTo>
                      <a:pt x="5328" y="3325"/>
                    </a:lnTo>
                    <a:lnTo>
                      <a:pt x="5701" y="3154"/>
                    </a:lnTo>
                    <a:cubicBezTo>
                      <a:pt x="5701" y="3154"/>
                      <a:pt x="4832" y="718"/>
                      <a:pt x="3761" y="394"/>
                    </a:cubicBezTo>
                    <a:cubicBezTo>
                      <a:pt x="2689" y="8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6"/>
              <p:cNvSpPr/>
              <p:nvPr/>
            </p:nvSpPr>
            <p:spPr>
              <a:xfrm>
                <a:off x="2764618" y="4250728"/>
                <a:ext cx="245298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2710" extrusionOk="0">
                    <a:moveTo>
                      <a:pt x="6035" y="1"/>
                    </a:moveTo>
                    <a:cubicBezTo>
                      <a:pt x="6035" y="1"/>
                      <a:pt x="5580" y="122"/>
                      <a:pt x="5490" y="132"/>
                    </a:cubicBezTo>
                    <a:cubicBezTo>
                      <a:pt x="5398" y="152"/>
                      <a:pt x="3892" y="839"/>
                      <a:pt x="2952" y="1082"/>
                    </a:cubicBezTo>
                    <a:cubicBezTo>
                      <a:pt x="2012" y="1325"/>
                      <a:pt x="304" y="2346"/>
                      <a:pt x="304" y="2346"/>
                    </a:cubicBezTo>
                    <a:lnTo>
                      <a:pt x="0" y="2609"/>
                    </a:lnTo>
                    <a:cubicBezTo>
                      <a:pt x="0" y="2609"/>
                      <a:pt x="81" y="2710"/>
                      <a:pt x="334" y="2710"/>
                    </a:cubicBezTo>
                    <a:cubicBezTo>
                      <a:pt x="587" y="2710"/>
                      <a:pt x="1011" y="2609"/>
                      <a:pt x="1699" y="2234"/>
                    </a:cubicBezTo>
                    <a:cubicBezTo>
                      <a:pt x="3073" y="1477"/>
                      <a:pt x="5085" y="1163"/>
                      <a:pt x="5975" y="839"/>
                    </a:cubicBezTo>
                    <a:cubicBezTo>
                      <a:pt x="6864" y="527"/>
                      <a:pt x="7107" y="71"/>
                      <a:pt x="7107" y="71"/>
                    </a:cubicBezTo>
                    <a:lnTo>
                      <a:pt x="6035" y="1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6"/>
              <p:cNvSpPr/>
              <p:nvPr/>
            </p:nvSpPr>
            <p:spPr>
              <a:xfrm>
                <a:off x="2581447" y="4530196"/>
                <a:ext cx="171712" cy="2374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688" extrusionOk="0">
                    <a:moveTo>
                      <a:pt x="1830" y="0"/>
                    </a:moveTo>
                    <a:cubicBezTo>
                      <a:pt x="1082" y="0"/>
                      <a:pt x="516" y="20"/>
                      <a:pt x="516" y="20"/>
                    </a:cubicBezTo>
                    <a:lnTo>
                      <a:pt x="1" y="112"/>
                    </a:lnTo>
                    <a:cubicBezTo>
                      <a:pt x="21" y="162"/>
                      <a:pt x="193" y="445"/>
                      <a:pt x="193" y="445"/>
                    </a:cubicBezTo>
                    <a:cubicBezTo>
                      <a:pt x="345" y="405"/>
                      <a:pt x="556" y="395"/>
                      <a:pt x="819" y="395"/>
                    </a:cubicBezTo>
                    <a:cubicBezTo>
                      <a:pt x="1951" y="395"/>
                      <a:pt x="3862" y="688"/>
                      <a:pt x="3862" y="688"/>
                    </a:cubicBezTo>
                    <a:cubicBezTo>
                      <a:pt x="3862" y="688"/>
                      <a:pt x="4974" y="263"/>
                      <a:pt x="4903" y="233"/>
                    </a:cubicBezTo>
                    <a:cubicBezTo>
                      <a:pt x="4408" y="41"/>
                      <a:pt x="2932" y="0"/>
                      <a:pt x="1830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6"/>
              <p:cNvSpPr/>
              <p:nvPr/>
            </p:nvSpPr>
            <p:spPr>
              <a:xfrm>
                <a:off x="2821119" y="4241685"/>
                <a:ext cx="129500" cy="58952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1708" extrusionOk="0">
                    <a:moveTo>
                      <a:pt x="2902" y="0"/>
                    </a:moveTo>
                    <a:lnTo>
                      <a:pt x="1" y="1456"/>
                    </a:lnTo>
                    <a:lnTo>
                      <a:pt x="32" y="1708"/>
                    </a:lnTo>
                    <a:cubicBezTo>
                      <a:pt x="32" y="1708"/>
                      <a:pt x="1436" y="1122"/>
                      <a:pt x="1558" y="1092"/>
                    </a:cubicBezTo>
                    <a:cubicBezTo>
                      <a:pt x="1679" y="1061"/>
                      <a:pt x="3296" y="515"/>
                      <a:pt x="3296" y="515"/>
                    </a:cubicBezTo>
                    <a:lnTo>
                      <a:pt x="3752" y="91"/>
                    </a:lnTo>
                    <a:lnTo>
                      <a:pt x="2902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6"/>
              <p:cNvSpPr/>
              <p:nvPr/>
            </p:nvSpPr>
            <p:spPr>
              <a:xfrm>
                <a:off x="2590179" y="4345989"/>
                <a:ext cx="234150" cy="145860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4226" extrusionOk="0">
                    <a:moveTo>
                      <a:pt x="5944" y="0"/>
                    </a:moveTo>
                    <a:cubicBezTo>
                      <a:pt x="5510" y="202"/>
                      <a:pt x="4387" y="233"/>
                      <a:pt x="4387" y="233"/>
                    </a:cubicBezTo>
                    <a:cubicBezTo>
                      <a:pt x="4387" y="233"/>
                      <a:pt x="2548" y="1274"/>
                      <a:pt x="2103" y="1516"/>
                    </a:cubicBezTo>
                    <a:cubicBezTo>
                      <a:pt x="1669" y="1759"/>
                      <a:pt x="0" y="3861"/>
                      <a:pt x="0" y="3861"/>
                    </a:cubicBezTo>
                    <a:lnTo>
                      <a:pt x="20" y="4074"/>
                    </a:lnTo>
                    <a:cubicBezTo>
                      <a:pt x="20" y="4074"/>
                      <a:pt x="142" y="4225"/>
                      <a:pt x="182" y="4225"/>
                    </a:cubicBezTo>
                    <a:cubicBezTo>
                      <a:pt x="233" y="4225"/>
                      <a:pt x="6187" y="1769"/>
                      <a:pt x="6187" y="1769"/>
                    </a:cubicBezTo>
                    <a:lnTo>
                      <a:pt x="6753" y="1385"/>
                    </a:lnTo>
                    <a:lnTo>
                      <a:pt x="6783" y="1122"/>
                    </a:lnTo>
                    <a:lnTo>
                      <a:pt x="6177" y="152"/>
                    </a:lnTo>
                    <a:lnTo>
                      <a:pt x="5944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6"/>
              <p:cNvSpPr/>
              <p:nvPr/>
            </p:nvSpPr>
            <p:spPr>
              <a:xfrm>
                <a:off x="2621243" y="4515182"/>
                <a:ext cx="259932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1558" extrusionOk="0">
                    <a:moveTo>
                      <a:pt x="2416" y="1"/>
                    </a:moveTo>
                    <a:cubicBezTo>
                      <a:pt x="1719" y="1"/>
                      <a:pt x="900" y="51"/>
                      <a:pt x="0" y="183"/>
                    </a:cubicBezTo>
                    <a:lnTo>
                      <a:pt x="3851" y="426"/>
                    </a:lnTo>
                    <a:lnTo>
                      <a:pt x="4569" y="547"/>
                    </a:lnTo>
                    <a:lnTo>
                      <a:pt x="6257" y="1254"/>
                    </a:lnTo>
                    <a:lnTo>
                      <a:pt x="7531" y="1558"/>
                    </a:lnTo>
                    <a:lnTo>
                      <a:pt x="5105" y="273"/>
                    </a:lnTo>
                    <a:cubicBezTo>
                      <a:pt x="5105" y="273"/>
                      <a:pt x="4104" y="1"/>
                      <a:pt x="2416" y="1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6"/>
              <p:cNvSpPr/>
              <p:nvPr/>
            </p:nvSpPr>
            <p:spPr>
              <a:xfrm>
                <a:off x="2594355" y="4562295"/>
                <a:ext cx="187727" cy="299038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8664" extrusionOk="0">
                    <a:moveTo>
                      <a:pt x="1" y="0"/>
                    </a:moveTo>
                    <a:lnTo>
                      <a:pt x="92" y="667"/>
                    </a:lnTo>
                    <a:lnTo>
                      <a:pt x="1628" y="3235"/>
                    </a:lnTo>
                    <a:lnTo>
                      <a:pt x="2608" y="6166"/>
                    </a:lnTo>
                    <a:lnTo>
                      <a:pt x="2972" y="7774"/>
                    </a:lnTo>
                    <a:lnTo>
                      <a:pt x="4075" y="8592"/>
                    </a:lnTo>
                    <a:lnTo>
                      <a:pt x="5439" y="8663"/>
                    </a:lnTo>
                    <a:lnTo>
                      <a:pt x="4681" y="6308"/>
                    </a:lnTo>
                    <a:lnTo>
                      <a:pt x="3751" y="4124"/>
                    </a:lnTo>
                    <a:lnTo>
                      <a:pt x="3003" y="2497"/>
                    </a:lnTo>
                    <a:lnTo>
                      <a:pt x="1446" y="1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6"/>
              <p:cNvSpPr/>
              <p:nvPr/>
            </p:nvSpPr>
            <p:spPr>
              <a:xfrm>
                <a:off x="2711568" y="4650549"/>
                <a:ext cx="138923" cy="210783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6107" extrusionOk="0">
                    <a:moveTo>
                      <a:pt x="1" y="1"/>
                    </a:moveTo>
                    <a:lnTo>
                      <a:pt x="769" y="1618"/>
                    </a:lnTo>
                    <a:lnTo>
                      <a:pt x="1467" y="3296"/>
                    </a:lnTo>
                    <a:lnTo>
                      <a:pt x="2336" y="5793"/>
                    </a:lnTo>
                    <a:lnTo>
                      <a:pt x="3033" y="6106"/>
                    </a:lnTo>
                    <a:lnTo>
                      <a:pt x="3974" y="5651"/>
                    </a:lnTo>
                    <a:lnTo>
                      <a:pt x="4024" y="5035"/>
                    </a:lnTo>
                    <a:lnTo>
                      <a:pt x="2568" y="2508"/>
                    </a:lnTo>
                    <a:lnTo>
                      <a:pt x="1811" y="961"/>
                    </a:lnTo>
                    <a:cubicBezTo>
                      <a:pt x="1811" y="961"/>
                      <a:pt x="1234" y="375"/>
                      <a:pt x="1" y="1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6"/>
              <p:cNvSpPr/>
              <p:nvPr/>
            </p:nvSpPr>
            <p:spPr>
              <a:xfrm>
                <a:off x="2601327" y="4446807"/>
                <a:ext cx="353468" cy="122839"/>
              </a:xfrm>
              <a:custGeom>
                <a:avLst/>
                <a:gdLst/>
                <a:ahLst/>
                <a:cxnLst/>
                <a:rect l="l" t="t" r="r" b="b"/>
                <a:pathLst>
                  <a:path w="10241" h="3559" extrusionOk="0">
                    <a:moveTo>
                      <a:pt x="3781" y="1"/>
                    </a:moveTo>
                    <a:lnTo>
                      <a:pt x="41" y="1426"/>
                    </a:lnTo>
                    <a:lnTo>
                      <a:pt x="1" y="1790"/>
                    </a:lnTo>
                    <a:lnTo>
                      <a:pt x="436" y="2002"/>
                    </a:lnTo>
                    <a:cubicBezTo>
                      <a:pt x="1325" y="1769"/>
                      <a:pt x="2377" y="1699"/>
                      <a:pt x="3307" y="1699"/>
                    </a:cubicBezTo>
                    <a:cubicBezTo>
                      <a:pt x="4671" y="1699"/>
                      <a:pt x="5773" y="1850"/>
                      <a:pt x="5773" y="1850"/>
                    </a:cubicBezTo>
                    <a:lnTo>
                      <a:pt x="6652" y="2396"/>
                    </a:lnTo>
                    <a:lnTo>
                      <a:pt x="7339" y="2517"/>
                    </a:lnTo>
                    <a:lnTo>
                      <a:pt x="8927" y="3559"/>
                    </a:lnTo>
                    <a:lnTo>
                      <a:pt x="9846" y="3478"/>
                    </a:lnTo>
                    <a:lnTo>
                      <a:pt x="10241" y="2892"/>
                    </a:lnTo>
                    <a:lnTo>
                      <a:pt x="10210" y="2063"/>
                    </a:lnTo>
                    <a:lnTo>
                      <a:pt x="8381" y="1284"/>
                    </a:lnTo>
                    <a:lnTo>
                      <a:pt x="6369" y="668"/>
                    </a:lnTo>
                    <a:lnTo>
                      <a:pt x="3781" y="1"/>
                    </a:lnTo>
                    <a:close/>
                  </a:path>
                </a:pathLst>
              </a:custGeom>
              <a:solidFill>
                <a:srgbClr val="E8DD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6"/>
              <p:cNvSpPr/>
              <p:nvPr/>
            </p:nvSpPr>
            <p:spPr>
              <a:xfrm>
                <a:off x="2582482" y="4562295"/>
                <a:ext cx="96711" cy="25610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7420" extrusionOk="0">
                    <a:moveTo>
                      <a:pt x="92" y="0"/>
                    </a:moveTo>
                    <a:lnTo>
                      <a:pt x="1" y="101"/>
                    </a:lnTo>
                    <a:lnTo>
                      <a:pt x="193" y="1496"/>
                    </a:lnTo>
                    <a:lnTo>
                      <a:pt x="1153" y="5519"/>
                    </a:lnTo>
                    <a:lnTo>
                      <a:pt x="2002" y="6864"/>
                    </a:lnTo>
                    <a:lnTo>
                      <a:pt x="2801" y="7420"/>
                    </a:lnTo>
                    <a:cubicBezTo>
                      <a:pt x="2589" y="5206"/>
                      <a:pt x="1710" y="3448"/>
                      <a:pt x="1710" y="3448"/>
                    </a:cubicBezTo>
                    <a:lnTo>
                      <a:pt x="405" y="101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6"/>
              <p:cNvSpPr/>
              <p:nvPr/>
            </p:nvSpPr>
            <p:spPr>
              <a:xfrm>
                <a:off x="2736385" y="4540654"/>
                <a:ext cx="201671" cy="85873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2488" extrusionOk="0">
                    <a:moveTo>
                      <a:pt x="1021" y="0"/>
                    </a:moveTo>
                    <a:lnTo>
                      <a:pt x="0" y="516"/>
                    </a:lnTo>
                    <a:lnTo>
                      <a:pt x="607" y="820"/>
                    </a:lnTo>
                    <a:lnTo>
                      <a:pt x="4326" y="1972"/>
                    </a:lnTo>
                    <a:lnTo>
                      <a:pt x="5843" y="2487"/>
                    </a:lnTo>
                    <a:lnTo>
                      <a:pt x="5843" y="2012"/>
                    </a:lnTo>
                    <a:lnTo>
                      <a:pt x="4751" y="1184"/>
                    </a:lnTo>
                    <a:lnTo>
                      <a:pt x="3983" y="1032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6"/>
              <p:cNvSpPr/>
              <p:nvPr/>
            </p:nvSpPr>
            <p:spPr>
              <a:xfrm>
                <a:off x="2782428" y="4678472"/>
                <a:ext cx="140994" cy="148311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297" extrusionOk="0">
                    <a:moveTo>
                      <a:pt x="10" y="1"/>
                    </a:moveTo>
                    <a:lnTo>
                      <a:pt x="0" y="10"/>
                    </a:lnTo>
                    <a:lnTo>
                      <a:pt x="495" y="940"/>
                    </a:lnTo>
                    <a:lnTo>
                      <a:pt x="1587" y="2922"/>
                    </a:lnTo>
                    <a:lnTo>
                      <a:pt x="2436" y="4296"/>
                    </a:lnTo>
                    <a:lnTo>
                      <a:pt x="2831" y="4266"/>
                    </a:lnTo>
                    <a:lnTo>
                      <a:pt x="3892" y="3670"/>
                    </a:lnTo>
                    <a:lnTo>
                      <a:pt x="4084" y="2972"/>
                    </a:lnTo>
                    <a:cubicBezTo>
                      <a:pt x="4084" y="2972"/>
                      <a:pt x="2254" y="688"/>
                      <a:pt x="1466" y="334"/>
                    </a:cubicBezTo>
                    <a:cubicBezTo>
                      <a:pt x="748" y="21"/>
                      <a:pt x="111" y="1"/>
                      <a:pt x="10" y="1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6"/>
              <p:cNvSpPr/>
              <p:nvPr/>
            </p:nvSpPr>
            <p:spPr>
              <a:xfrm>
                <a:off x="2760442" y="4579034"/>
                <a:ext cx="213199" cy="123529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3579" extrusionOk="0">
                    <a:moveTo>
                      <a:pt x="0" y="0"/>
                    </a:moveTo>
                    <a:lnTo>
                      <a:pt x="577" y="759"/>
                    </a:lnTo>
                    <a:lnTo>
                      <a:pt x="2275" y="1496"/>
                    </a:lnTo>
                    <a:lnTo>
                      <a:pt x="4347" y="2781"/>
                    </a:lnTo>
                    <a:lnTo>
                      <a:pt x="4863" y="2972"/>
                    </a:lnTo>
                    <a:lnTo>
                      <a:pt x="5510" y="3579"/>
                    </a:lnTo>
                    <a:lnTo>
                      <a:pt x="6116" y="3488"/>
                    </a:lnTo>
                    <a:lnTo>
                      <a:pt x="6177" y="2316"/>
                    </a:lnTo>
                    <a:lnTo>
                      <a:pt x="5671" y="1779"/>
                    </a:lnTo>
                    <a:lnTo>
                      <a:pt x="4943" y="1648"/>
                    </a:lnTo>
                    <a:cubicBezTo>
                      <a:pt x="4943" y="1648"/>
                      <a:pt x="577" y="0"/>
                      <a:pt x="0" y="0"/>
                    </a:cubicBezTo>
                    <a:close/>
                  </a:path>
                </a:pathLst>
              </a:custGeom>
              <a:solidFill>
                <a:srgbClr val="E8DD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6"/>
              <p:cNvSpPr/>
              <p:nvPr/>
            </p:nvSpPr>
            <p:spPr>
              <a:xfrm>
                <a:off x="2778942" y="4612203"/>
                <a:ext cx="175164" cy="161910"/>
              </a:xfrm>
              <a:custGeom>
                <a:avLst/>
                <a:gdLst/>
                <a:ahLst/>
                <a:cxnLst/>
                <a:rect l="l" t="t" r="r" b="b"/>
                <a:pathLst>
                  <a:path w="5075" h="4691" extrusionOk="0">
                    <a:moveTo>
                      <a:pt x="0" y="0"/>
                    </a:moveTo>
                    <a:cubicBezTo>
                      <a:pt x="0" y="0"/>
                      <a:pt x="566" y="849"/>
                      <a:pt x="536" y="1597"/>
                    </a:cubicBezTo>
                    <a:lnTo>
                      <a:pt x="1951" y="2285"/>
                    </a:lnTo>
                    <a:lnTo>
                      <a:pt x="4296" y="4660"/>
                    </a:lnTo>
                    <a:lnTo>
                      <a:pt x="4852" y="4690"/>
                    </a:lnTo>
                    <a:lnTo>
                      <a:pt x="5075" y="4266"/>
                    </a:lnTo>
                    <a:lnTo>
                      <a:pt x="5064" y="3396"/>
                    </a:lnTo>
                    <a:lnTo>
                      <a:pt x="3538" y="1849"/>
                    </a:lnTo>
                    <a:cubicBezTo>
                      <a:pt x="3538" y="1849"/>
                      <a:pt x="688" y="121"/>
                      <a:pt x="0" y="0"/>
                    </a:cubicBezTo>
                    <a:close/>
                  </a:path>
                </a:pathLst>
              </a:custGeom>
              <a:solidFill>
                <a:srgbClr val="D3C0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6"/>
              <p:cNvSpPr/>
              <p:nvPr/>
            </p:nvSpPr>
            <p:spPr>
              <a:xfrm>
                <a:off x="2545517" y="4235403"/>
                <a:ext cx="536605" cy="639183"/>
              </a:xfrm>
              <a:custGeom>
                <a:avLst/>
                <a:gdLst/>
                <a:ahLst/>
                <a:cxnLst/>
                <a:rect l="l" t="t" r="r" b="b"/>
                <a:pathLst>
                  <a:path w="15547" h="18519" extrusionOk="0">
                    <a:moveTo>
                      <a:pt x="14031" y="856"/>
                    </a:moveTo>
                    <a:cubicBezTo>
                      <a:pt x="14061" y="856"/>
                      <a:pt x="14091" y="857"/>
                      <a:pt x="14122" y="859"/>
                    </a:cubicBezTo>
                    <a:cubicBezTo>
                      <a:pt x="14718" y="910"/>
                      <a:pt x="14961" y="1486"/>
                      <a:pt x="14961" y="1486"/>
                    </a:cubicBezTo>
                    <a:lnTo>
                      <a:pt x="13626" y="1465"/>
                    </a:lnTo>
                    <a:lnTo>
                      <a:pt x="13081" y="1182"/>
                    </a:lnTo>
                    <a:cubicBezTo>
                      <a:pt x="13081" y="1182"/>
                      <a:pt x="13489" y="856"/>
                      <a:pt x="14031" y="856"/>
                    </a:cubicBezTo>
                    <a:close/>
                    <a:moveTo>
                      <a:pt x="10887" y="182"/>
                    </a:moveTo>
                    <a:lnTo>
                      <a:pt x="11737" y="273"/>
                    </a:lnTo>
                    <a:lnTo>
                      <a:pt x="11281" y="697"/>
                    </a:lnTo>
                    <a:cubicBezTo>
                      <a:pt x="11281" y="697"/>
                      <a:pt x="9664" y="1243"/>
                      <a:pt x="9543" y="1274"/>
                    </a:cubicBezTo>
                    <a:cubicBezTo>
                      <a:pt x="9421" y="1304"/>
                      <a:pt x="8017" y="1890"/>
                      <a:pt x="8017" y="1890"/>
                    </a:cubicBezTo>
                    <a:lnTo>
                      <a:pt x="7986" y="1638"/>
                    </a:lnTo>
                    <a:lnTo>
                      <a:pt x="10887" y="182"/>
                    </a:lnTo>
                    <a:close/>
                    <a:moveTo>
                      <a:pt x="12336" y="1545"/>
                    </a:moveTo>
                    <a:cubicBezTo>
                      <a:pt x="12969" y="1545"/>
                      <a:pt x="14513" y="1770"/>
                      <a:pt x="14688" y="1799"/>
                    </a:cubicBezTo>
                    <a:cubicBezTo>
                      <a:pt x="14870" y="1829"/>
                      <a:pt x="15001" y="2244"/>
                      <a:pt x="15001" y="2244"/>
                    </a:cubicBezTo>
                    <a:lnTo>
                      <a:pt x="14657" y="2588"/>
                    </a:lnTo>
                    <a:lnTo>
                      <a:pt x="13606" y="2496"/>
                    </a:lnTo>
                    <a:cubicBezTo>
                      <a:pt x="12505" y="2426"/>
                      <a:pt x="10119" y="2345"/>
                      <a:pt x="10119" y="2345"/>
                    </a:cubicBezTo>
                    <a:lnTo>
                      <a:pt x="9947" y="2244"/>
                    </a:lnTo>
                    <a:cubicBezTo>
                      <a:pt x="10392" y="1951"/>
                      <a:pt x="11686" y="1557"/>
                      <a:pt x="12262" y="1546"/>
                    </a:cubicBezTo>
                    <a:cubicBezTo>
                      <a:pt x="12285" y="1545"/>
                      <a:pt x="12310" y="1545"/>
                      <a:pt x="12336" y="1545"/>
                    </a:cubicBezTo>
                    <a:close/>
                    <a:moveTo>
                      <a:pt x="12383" y="445"/>
                    </a:moveTo>
                    <a:lnTo>
                      <a:pt x="13455" y="515"/>
                    </a:lnTo>
                    <a:cubicBezTo>
                      <a:pt x="13455" y="515"/>
                      <a:pt x="13212" y="971"/>
                      <a:pt x="12323" y="1283"/>
                    </a:cubicBezTo>
                    <a:cubicBezTo>
                      <a:pt x="11433" y="1607"/>
                      <a:pt x="9421" y="1921"/>
                      <a:pt x="8047" y="2678"/>
                    </a:cubicBezTo>
                    <a:cubicBezTo>
                      <a:pt x="7364" y="3055"/>
                      <a:pt x="6940" y="3150"/>
                      <a:pt x="6687" y="3150"/>
                    </a:cubicBezTo>
                    <a:cubicBezTo>
                      <a:pt x="6430" y="3150"/>
                      <a:pt x="6348" y="3053"/>
                      <a:pt x="6348" y="3053"/>
                    </a:cubicBezTo>
                    <a:lnTo>
                      <a:pt x="6652" y="2790"/>
                    </a:lnTo>
                    <a:cubicBezTo>
                      <a:pt x="6652" y="2790"/>
                      <a:pt x="8360" y="1769"/>
                      <a:pt x="9300" y="1526"/>
                    </a:cubicBezTo>
                    <a:cubicBezTo>
                      <a:pt x="10240" y="1283"/>
                      <a:pt x="11746" y="596"/>
                      <a:pt x="11838" y="576"/>
                    </a:cubicBezTo>
                    <a:cubicBezTo>
                      <a:pt x="11928" y="566"/>
                      <a:pt x="12383" y="445"/>
                      <a:pt x="12383" y="445"/>
                    </a:cubicBezTo>
                    <a:close/>
                    <a:moveTo>
                      <a:pt x="10264" y="2578"/>
                    </a:moveTo>
                    <a:cubicBezTo>
                      <a:pt x="11670" y="2578"/>
                      <a:pt x="13516" y="2648"/>
                      <a:pt x="13516" y="2648"/>
                    </a:cubicBezTo>
                    <a:lnTo>
                      <a:pt x="14567" y="3022"/>
                    </a:lnTo>
                    <a:lnTo>
                      <a:pt x="14547" y="3588"/>
                    </a:lnTo>
                    <a:lnTo>
                      <a:pt x="13748" y="3811"/>
                    </a:lnTo>
                    <a:cubicBezTo>
                      <a:pt x="13586" y="3740"/>
                      <a:pt x="13414" y="3689"/>
                      <a:pt x="13233" y="3629"/>
                    </a:cubicBezTo>
                    <a:cubicBezTo>
                      <a:pt x="13233" y="3619"/>
                      <a:pt x="13242" y="3619"/>
                      <a:pt x="13242" y="3608"/>
                    </a:cubicBezTo>
                    <a:cubicBezTo>
                      <a:pt x="13404" y="2941"/>
                      <a:pt x="12555" y="2941"/>
                      <a:pt x="12555" y="2941"/>
                    </a:cubicBezTo>
                    <a:cubicBezTo>
                      <a:pt x="12555" y="2941"/>
                      <a:pt x="11948" y="2961"/>
                      <a:pt x="11838" y="3366"/>
                    </a:cubicBezTo>
                    <a:cubicBezTo>
                      <a:pt x="11319" y="3311"/>
                      <a:pt x="10792" y="3292"/>
                      <a:pt x="10301" y="3292"/>
                    </a:cubicBezTo>
                    <a:cubicBezTo>
                      <a:pt x="9059" y="3292"/>
                      <a:pt x="8057" y="3417"/>
                      <a:pt x="8057" y="3417"/>
                    </a:cubicBezTo>
                    <a:cubicBezTo>
                      <a:pt x="7602" y="3053"/>
                      <a:pt x="8077" y="2770"/>
                      <a:pt x="8815" y="2638"/>
                    </a:cubicBezTo>
                    <a:cubicBezTo>
                      <a:pt x="9049" y="2593"/>
                      <a:pt x="9609" y="2578"/>
                      <a:pt x="10264" y="2578"/>
                    </a:cubicBezTo>
                    <a:close/>
                    <a:moveTo>
                      <a:pt x="10130" y="3403"/>
                    </a:moveTo>
                    <a:cubicBezTo>
                      <a:pt x="10708" y="3403"/>
                      <a:pt x="11316" y="3470"/>
                      <a:pt x="11827" y="3548"/>
                    </a:cubicBezTo>
                    <a:cubicBezTo>
                      <a:pt x="11847" y="3902"/>
                      <a:pt x="12181" y="4043"/>
                      <a:pt x="12363" y="4084"/>
                    </a:cubicBezTo>
                    <a:cubicBezTo>
                      <a:pt x="12408" y="4096"/>
                      <a:pt x="12466" y="4104"/>
                      <a:pt x="12531" y="4104"/>
                    </a:cubicBezTo>
                    <a:cubicBezTo>
                      <a:pt x="12728" y="4104"/>
                      <a:pt x="12989" y="4034"/>
                      <a:pt x="13141" y="3821"/>
                    </a:cubicBezTo>
                    <a:lnTo>
                      <a:pt x="14142" y="4205"/>
                    </a:lnTo>
                    <a:lnTo>
                      <a:pt x="14152" y="4478"/>
                    </a:lnTo>
                    <a:lnTo>
                      <a:pt x="13900" y="4740"/>
                    </a:lnTo>
                    <a:lnTo>
                      <a:pt x="13071" y="4740"/>
                    </a:lnTo>
                    <a:cubicBezTo>
                      <a:pt x="12268" y="4289"/>
                      <a:pt x="10993" y="4188"/>
                      <a:pt x="10010" y="4188"/>
                    </a:cubicBezTo>
                    <a:cubicBezTo>
                      <a:pt x="9210" y="4188"/>
                      <a:pt x="8603" y="4255"/>
                      <a:pt x="8603" y="4255"/>
                    </a:cubicBezTo>
                    <a:lnTo>
                      <a:pt x="8269" y="3891"/>
                    </a:lnTo>
                    <a:cubicBezTo>
                      <a:pt x="8639" y="3522"/>
                      <a:pt x="9358" y="3403"/>
                      <a:pt x="10130" y="3403"/>
                    </a:cubicBezTo>
                    <a:close/>
                    <a:moveTo>
                      <a:pt x="9371" y="4316"/>
                    </a:moveTo>
                    <a:cubicBezTo>
                      <a:pt x="9371" y="4316"/>
                      <a:pt x="12494" y="4417"/>
                      <a:pt x="13273" y="5398"/>
                    </a:cubicBezTo>
                    <a:lnTo>
                      <a:pt x="13303" y="6025"/>
                    </a:lnTo>
                    <a:lnTo>
                      <a:pt x="13152" y="6277"/>
                    </a:lnTo>
                    <a:lnTo>
                      <a:pt x="12130" y="6267"/>
                    </a:lnTo>
                    <a:lnTo>
                      <a:pt x="7835" y="5034"/>
                    </a:lnTo>
                    <a:cubicBezTo>
                      <a:pt x="7835" y="5034"/>
                      <a:pt x="8107" y="4619"/>
                      <a:pt x="8744" y="4468"/>
                    </a:cubicBezTo>
                    <a:lnTo>
                      <a:pt x="9371" y="4316"/>
                    </a:lnTo>
                    <a:close/>
                    <a:moveTo>
                      <a:pt x="7238" y="3204"/>
                    </a:moveTo>
                    <a:lnTo>
                      <a:pt x="7471" y="3356"/>
                    </a:lnTo>
                    <a:lnTo>
                      <a:pt x="8077" y="4326"/>
                    </a:lnTo>
                    <a:lnTo>
                      <a:pt x="8047" y="4589"/>
                    </a:lnTo>
                    <a:lnTo>
                      <a:pt x="7481" y="4973"/>
                    </a:lnTo>
                    <a:cubicBezTo>
                      <a:pt x="7481" y="4973"/>
                      <a:pt x="1527" y="7429"/>
                      <a:pt x="1476" y="7429"/>
                    </a:cubicBezTo>
                    <a:cubicBezTo>
                      <a:pt x="1436" y="7429"/>
                      <a:pt x="1314" y="7278"/>
                      <a:pt x="1314" y="7278"/>
                    </a:cubicBezTo>
                    <a:lnTo>
                      <a:pt x="1294" y="7065"/>
                    </a:lnTo>
                    <a:cubicBezTo>
                      <a:pt x="1294" y="7065"/>
                      <a:pt x="2963" y="4963"/>
                      <a:pt x="3397" y="4720"/>
                    </a:cubicBezTo>
                    <a:cubicBezTo>
                      <a:pt x="3842" y="4478"/>
                      <a:pt x="5681" y="3437"/>
                      <a:pt x="5681" y="3437"/>
                    </a:cubicBezTo>
                    <a:cubicBezTo>
                      <a:pt x="5681" y="3437"/>
                      <a:pt x="6804" y="3406"/>
                      <a:pt x="7238" y="3204"/>
                    </a:cubicBezTo>
                    <a:close/>
                    <a:moveTo>
                      <a:pt x="7541" y="5205"/>
                    </a:moveTo>
                    <a:cubicBezTo>
                      <a:pt x="9391" y="5549"/>
                      <a:pt x="12595" y="6672"/>
                      <a:pt x="12595" y="6672"/>
                    </a:cubicBezTo>
                    <a:lnTo>
                      <a:pt x="12555" y="7712"/>
                    </a:lnTo>
                    <a:lnTo>
                      <a:pt x="12130" y="7975"/>
                    </a:lnTo>
                    <a:lnTo>
                      <a:pt x="8744" y="6762"/>
                    </a:lnTo>
                    <a:lnTo>
                      <a:pt x="7683" y="6398"/>
                    </a:lnTo>
                    <a:lnTo>
                      <a:pt x="5762" y="6034"/>
                    </a:lnTo>
                    <a:lnTo>
                      <a:pt x="7541" y="5205"/>
                    </a:lnTo>
                    <a:close/>
                    <a:moveTo>
                      <a:pt x="2821" y="8546"/>
                    </a:moveTo>
                    <a:cubicBezTo>
                      <a:pt x="3932" y="8546"/>
                      <a:pt x="5446" y="8583"/>
                      <a:pt x="5944" y="8774"/>
                    </a:cubicBezTo>
                    <a:cubicBezTo>
                      <a:pt x="6015" y="8804"/>
                      <a:pt x="4903" y="9229"/>
                      <a:pt x="4903" y="9229"/>
                    </a:cubicBezTo>
                    <a:cubicBezTo>
                      <a:pt x="4903" y="9229"/>
                      <a:pt x="2983" y="8937"/>
                      <a:pt x="1844" y="8937"/>
                    </a:cubicBezTo>
                    <a:cubicBezTo>
                      <a:pt x="1593" y="8937"/>
                      <a:pt x="1380" y="8951"/>
                      <a:pt x="1234" y="8986"/>
                    </a:cubicBezTo>
                    <a:cubicBezTo>
                      <a:pt x="1234" y="8986"/>
                      <a:pt x="1062" y="8703"/>
                      <a:pt x="1042" y="8653"/>
                    </a:cubicBezTo>
                    <a:lnTo>
                      <a:pt x="1557" y="8561"/>
                    </a:lnTo>
                    <a:cubicBezTo>
                      <a:pt x="1557" y="8561"/>
                      <a:pt x="2105" y="8546"/>
                      <a:pt x="2821" y="8546"/>
                    </a:cubicBezTo>
                    <a:close/>
                    <a:moveTo>
                      <a:pt x="4616" y="8108"/>
                    </a:moveTo>
                    <a:cubicBezTo>
                      <a:pt x="6292" y="8108"/>
                      <a:pt x="7299" y="8379"/>
                      <a:pt x="7299" y="8379"/>
                    </a:cubicBezTo>
                    <a:lnTo>
                      <a:pt x="9725" y="9664"/>
                    </a:lnTo>
                    <a:lnTo>
                      <a:pt x="8451" y="9360"/>
                    </a:lnTo>
                    <a:lnTo>
                      <a:pt x="6763" y="8653"/>
                    </a:lnTo>
                    <a:lnTo>
                      <a:pt x="6045" y="8532"/>
                    </a:lnTo>
                    <a:lnTo>
                      <a:pt x="2194" y="8289"/>
                    </a:lnTo>
                    <a:cubicBezTo>
                      <a:pt x="3102" y="8155"/>
                      <a:pt x="3917" y="8108"/>
                      <a:pt x="4616" y="8108"/>
                    </a:cubicBezTo>
                    <a:close/>
                    <a:moveTo>
                      <a:pt x="5398" y="6126"/>
                    </a:moveTo>
                    <a:lnTo>
                      <a:pt x="7986" y="6793"/>
                    </a:lnTo>
                    <a:lnTo>
                      <a:pt x="9998" y="7409"/>
                    </a:lnTo>
                    <a:lnTo>
                      <a:pt x="11827" y="8188"/>
                    </a:lnTo>
                    <a:lnTo>
                      <a:pt x="11858" y="9017"/>
                    </a:lnTo>
                    <a:lnTo>
                      <a:pt x="11463" y="9603"/>
                    </a:lnTo>
                    <a:lnTo>
                      <a:pt x="10544" y="9684"/>
                    </a:lnTo>
                    <a:lnTo>
                      <a:pt x="8956" y="8642"/>
                    </a:lnTo>
                    <a:lnTo>
                      <a:pt x="8269" y="8521"/>
                    </a:lnTo>
                    <a:lnTo>
                      <a:pt x="7390" y="7975"/>
                    </a:lnTo>
                    <a:cubicBezTo>
                      <a:pt x="7390" y="7975"/>
                      <a:pt x="6281" y="7829"/>
                      <a:pt x="4920" y="7829"/>
                    </a:cubicBezTo>
                    <a:cubicBezTo>
                      <a:pt x="3990" y="7829"/>
                      <a:pt x="2943" y="7897"/>
                      <a:pt x="2053" y="8127"/>
                    </a:cubicBezTo>
                    <a:lnTo>
                      <a:pt x="1618" y="7915"/>
                    </a:lnTo>
                    <a:lnTo>
                      <a:pt x="1658" y="7551"/>
                    </a:lnTo>
                    <a:lnTo>
                      <a:pt x="5398" y="6126"/>
                    </a:lnTo>
                    <a:close/>
                    <a:moveTo>
                      <a:pt x="6551" y="8844"/>
                    </a:moveTo>
                    <a:lnTo>
                      <a:pt x="9513" y="9876"/>
                    </a:lnTo>
                    <a:lnTo>
                      <a:pt x="10281" y="10028"/>
                    </a:lnTo>
                    <a:lnTo>
                      <a:pt x="11373" y="10856"/>
                    </a:lnTo>
                    <a:lnTo>
                      <a:pt x="11373" y="11331"/>
                    </a:lnTo>
                    <a:lnTo>
                      <a:pt x="9856" y="10816"/>
                    </a:lnTo>
                    <a:lnTo>
                      <a:pt x="6137" y="9664"/>
                    </a:lnTo>
                    <a:lnTo>
                      <a:pt x="5530" y="9360"/>
                    </a:lnTo>
                    <a:lnTo>
                      <a:pt x="6551" y="8844"/>
                    </a:lnTo>
                    <a:close/>
                    <a:moveTo>
                      <a:pt x="1395" y="9158"/>
                    </a:moveTo>
                    <a:cubicBezTo>
                      <a:pt x="1396" y="9158"/>
                      <a:pt x="4084" y="9239"/>
                      <a:pt x="5156" y="9552"/>
                    </a:cubicBezTo>
                    <a:cubicBezTo>
                      <a:pt x="6227" y="9876"/>
                      <a:pt x="7096" y="12312"/>
                      <a:pt x="7096" y="12312"/>
                    </a:cubicBezTo>
                    <a:lnTo>
                      <a:pt x="6723" y="12483"/>
                    </a:lnTo>
                    <a:lnTo>
                      <a:pt x="4670" y="11452"/>
                    </a:lnTo>
                    <a:lnTo>
                      <a:pt x="3347" y="10482"/>
                    </a:lnTo>
                    <a:lnTo>
                      <a:pt x="2417" y="9876"/>
                    </a:lnTo>
                    <a:lnTo>
                      <a:pt x="1395" y="9158"/>
                    </a:lnTo>
                    <a:close/>
                    <a:moveTo>
                      <a:pt x="6227" y="9956"/>
                    </a:moveTo>
                    <a:cubicBezTo>
                      <a:pt x="6804" y="9956"/>
                      <a:pt x="11170" y="11604"/>
                      <a:pt x="11170" y="11604"/>
                    </a:cubicBezTo>
                    <a:lnTo>
                      <a:pt x="11898" y="11735"/>
                    </a:lnTo>
                    <a:lnTo>
                      <a:pt x="12404" y="12272"/>
                    </a:lnTo>
                    <a:lnTo>
                      <a:pt x="12343" y="13444"/>
                    </a:lnTo>
                    <a:lnTo>
                      <a:pt x="11737" y="13535"/>
                    </a:lnTo>
                    <a:lnTo>
                      <a:pt x="11090" y="12928"/>
                    </a:lnTo>
                    <a:lnTo>
                      <a:pt x="10574" y="12737"/>
                    </a:lnTo>
                    <a:lnTo>
                      <a:pt x="8502" y="11452"/>
                    </a:lnTo>
                    <a:lnTo>
                      <a:pt x="6804" y="10715"/>
                    </a:lnTo>
                    <a:lnTo>
                      <a:pt x="6227" y="9956"/>
                    </a:lnTo>
                    <a:close/>
                    <a:moveTo>
                      <a:pt x="921" y="10129"/>
                    </a:moveTo>
                    <a:lnTo>
                      <a:pt x="1163" y="11261"/>
                    </a:lnTo>
                    <a:cubicBezTo>
                      <a:pt x="1163" y="11261"/>
                      <a:pt x="1608" y="13777"/>
                      <a:pt x="1729" y="14152"/>
                    </a:cubicBezTo>
                    <a:cubicBezTo>
                      <a:pt x="1840" y="14525"/>
                      <a:pt x="1881" y="14768"/>
                      <a:pt x="1881" y="14768"/>
                    </a:cubicBezTo>
                    <a:cubicBezTo>
                      <a:pt x="1881" y="14768"/>
                      <a:pt x="688" y="13191"/>
                      <a:pt x="587" y="12898"/>
                    </a:cubicBezTo>
                    <a:cubicBezTo>
                      <a:pt x="486" y="12605"/>
                      <a:pt x="314" y="12231"/>
                      <a:pt x="314" y="12180"/>
                    </a:cubicBezTo>
                    <a:cubicBezTo>
                      <a:pt x="314" y="12130"/>
                      <a:pt x="283" y="11524"/>
                      <a:pt x="334" y="11261"/>
                    </a:cubicBezTo>
                    <a:cubicBezTo>
                      <a:pt x="385" y="11008"/>
                      <a:pt x="921" y="10129"/>
                      <a:pt x="921" y="10129"/>
                    </a:cubicBezTo>
                    <a:close/>
                    <a:moveTo>
                      <a:pt x="6763" y="10917"/>
                    </a:moveTo>
                    <a:lnTo>
                      <a:pt x="6763" y="10917"/>
                    </a:lnTo>
                    <a:cubicBezTo>
                      <a:pt x="7451" y="11038"/>
                      <a:pt x="10301" y="12766"/>
                      <a:pt x="10301" y="12766"/>
                    </a:cubicBezTo>
                    <a:lnTo>
                      <a:pt x="11827" y="14313"/>
                    </a:lnTo>
                    <a:lnTo>
                      <a:pt x="11838" y="15183"/>
                    </a:lnTo>
                    <a:lnTo>
                      <a:pt x="11615" y="15607"/>
                    </a:lnTo>
                    <a:lnTo>
                      <a:pt x="11059" y="15577"/>
                    </a:lnTo>
                    <a:lnTo>
                      <a:pt x="8714" y="13202"/>
                    </a:lnTo>
                    <a:lnTo>
                      <a:pt x="7299" y="12514"/>
                    </a:lnTo>
                    <a:cubicBezTo>
                      <a:pt x="7329" y="11766"/>
                      <a:pt x="6763" y="10917"/>
                      <a:pt x="6763" y="10917"/>
                    </a:cubicBezTo>
                    <a:close/>
                    <a:moveTo>
                      <a:pt x="1163" y="9471"/>
                    </a:moveTo>
                    <a:lnTo>
                      <a:pt x="1476" y="10482"/>
                    </a:lnTo>
                    <a:lnTo>
                      <a:pt x="2781" y="12919"/>
                    </a:lnTo>
                    <a:cubicBezTo>
                      <a:pt x="2781" y="12919"/>
                      <a:pt x="3660" y="14677"/>
                      <a:pt x="3872" y="16891"/>
                    </a:cubicBezTo>
                    <a:lnTo>
                      <a:pt x="3073" y="16335"/>
                    </a:lnTo>
                    <a:lnTo>
                      <a:pt x="2224" y="14990"/>
                    </a:lnTo>
                    <a:lnTo>
                      <a:pt x="1264" y="10967"/>
                    </a:lnTo>
                    <a:lnTo>
                      <a:pt x="1072" y="9572"/>
                    </a:lnTo>
                    <a:lnTo>
                      <a:pt x="1163" y="9471"/>
                    </a:lnTo>
                    <a:close/>
                    <a:moveTo>
                      <a:pt x="6886" y="12847"/>
                    </a:moveTo>
                    <a:cubicBezTo>
                      <a:pt x="7008" y="12847"/>
                      <a:pt x="7624" y="12863"/>
                      <a:pt x="8330" y="13171"/>
                    </a:cubicBezTo>
                    <a:cubicBezTo>
                      <a:pt x="9118" y="13525"/>
                      <a:pt x="10948" y="15809"/>
                      <a:pt x="10948" y="15809"/>
                    </a:cubicBezTo>
                    <a:lnTo>
                      <a:pt x="10756" y="16507"/>
                    </a:lnTo>
                    <a:lnTo>
                      <a:pt x="9695" y="17103"/>
                    </a:lnTo>
                    <a:lnTo>
                      <a:pt x="9300" y="17133"/>
                    </a:lnTo>
                    <a:lnTo>
                      <a:pt x="8451" y="15759"/>
                    </a:lnTo>
                    <a:lnTo>
                      <a:pt x="7359" y="13777"/>
                    </a:lnTo>
                    <a:lnTo>
                      <a:pt x="6864" y="12847"/>
                    </a:lnTo>
                    <a:cubicBezTo>
                      <a:pt x="6864" y="12847"/>
                      <a:pt x="6872" y="12847"/>
                      <a:pt x="6886" y="12847"/>
                    </a:cubicBezTo>
                    <a:close/>
                    <a:moveTo>
                      <a:pt x="1416" y="9471"/>
                    </a:moveTo>
                    <a:lnTo>
                      <a:pt x="2861" y="10776"/>
                    </a:lnTo>
                    <a:lnTo>
                      <a:pt x="4418" y="11968"/>
                    </a:lnTo>
                    <a:lnTo>
                      <a:pt x="5166" y="13595"/>
                    </a:lnTo>
                    <a:lnTo>
                      <a:pt x="6096" y="15779"/>
                    </a:lnTo>
                    <a:lnTo>
                      <a:pt x="6854" y="18134"/>
                    </a:lnTo>
                    <a:lnTo>
                      <a:pt x="5490" y="18063"/>
                    </a:lnTo>
                    <a:lnTo>
                      <a:pt x="4387" y="17245"/>
                    </a:lnTo>
                    <a:lnTo>
                      <a:pt x="4023" y="15637"/>
                    </a:lnTo>
                    <a:lnTo>
                      <a:pt x="3043" y="12706"/>
                    </a:lnTo>
                    <a:lnTo>
                      <a:pt x="1507" y="10138"/>
                    </a:lnTo>
                    <a:lnTo>
                      <a:pt x="1416" y="9471"/>
                    </a:lnTo>
                    <a:close/>
                    <a:moveTo>
                      <a:pt x="4812" y="12029"/>
                    </a:moveTo>
                    <a:cubicBezTo>
                      <a:pt x="6045" y="12403"/>
                      <a:pt x="6622" y="12989"/>
                      <a:pt x="6622" y="12989"/>
                    </a:cubicBezTo>
                    <a:lnTo>
                      <a:pt x="7379" y="14536"/>
                    </a:lnTo>
                    <a:lnTo>
                      <a:pt x="8835" y="17063"/>
                    </a:lnTo>
                    <a:lnTo>
                      <a:pt x="8785" y="17679"/>
                    </a:lnTo>
                    <a:lnTo>
                      <a:pt x="7844" y="18134"/>
                    </a:lnTo>
                    <a:lnTo>
                      <a:pt x="7147" y="17821"/>
                    </a:lnTo>
                    <a:lnTo>
                      <a:pt x="6278" y="15324"/>
                    </a:lnTo>
                    <a:lnTo>
                      <a:pt x="5580" y="13646"/>
                    </a:lnTo>
                    <a:lnTo>
                      <a:pt x="4812" y="12029"/>
                    </a:lnTo>
                    <a:close/>
                    <a:moveTo>
                      <a:pt x="10917" y="0"/>
                    </a:moveTo>
                    <a:lnTo>
                      <a:pt x="6166" y="2274"/>
                    </a:lnTo>
                    <a:lnTo>
                      <a:pt x="1961" y="5115"/>
                    </a:lnTo>
                    <a:lnTo>
                      <a:pt x="910" y="6600"/>
                    </a:lnTo>
                    <a:lnTo>
                      <a:pt x="0" y="11432"/>
                    </a:lnTo>
                    <a:lnTo>
                      <a:pt x="31" y="12645"/>
                    </a:lnTo>
                    <a:cubicBezTo>
                      <a:pt x="31" y="12645"/>
                      <a:pt x="1507" y="14880"/>
                      <a:pt x="1537" y="15001"/>
                    </a:cubicBezTo>
                    <a:cubicBezTo>
                      <a:pt x="1568" y="15122"/>
                      <a:pt x="3387" y="17366"/>
                      <a:pt x="3387" y="17366"/>
                    </a:cubicBezTo>
                    <a:lnTo>
                      <a:pt x="5317" y="18488"/>
                    </a:lnTo>
                    <a:lnTo>
                      <a:pt x="7804" y="18519"/>
                    </a:lnTo>
                    <a:cubicBezTo>
                      <a:pt x="7804" y="18519"/>
                      <a:pt x="10371" y="17032"/>
                      <a:pt x="10553" y="17002"/>
                    </a:cubicBezTo>
                    <a:cubicBezTo>
                      <a:pt x="10735" y="16972"/>
                      <a:pt x="11524" y="16335"/>
                      <a:pt x="11524" y="16335"/>
                    </a:cubicBezTo>
                    <a:lnTo>
                      <a:pt x="12797" y="14192"/>
                    </a:lnTo>
                    <a:lnTo>
                      <a:pt x="13071" y="12766"/>
                    </a:lnTo>
                    <a:lnTo>
                      <a:pt x="12555" y="11493"/>
                    </a:lnTo>
                    <a:cubicBezTo>
                      <a:pt x="12555" y="11493"/>
                      <a:pt x="11069" y="10138"/>
                      <a:pt x="10978" y="10138"/>
                    </a:cubicBezTo>
                    <a:cubicBezTo>
                      <a:pt x="10887" y="10138"/>
                      <a:pt x="11737" y="9987"/>
                      <a:pt x="11737" y="9987"/>
                    </a:cubicBezTo>
                    <a:cubicBezTo>
                      <a:pt x="11737" y="9987"/>
                      <a:pt x="14911" y="5205"/>
                      <a:pt x="15547" y="2244"/>
                    </a:cubicBezTo>
                    <a:lnTo>
                      <a:pt x="15426" y="818"/>
                    </a:lnTo>
                    <a:lnTo>
                      <a:pt x="13909" y="182"/>
                    </a:lnTo>
                    <a:lnTo>
                      <a:pt x="10917" y="0"/>
                    </a:ln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6"/>
              <p:cNvSpPr/>
              <p:nvPr/>
            </p:nvSpPr>
            <p:spPr>
              <a:xfrm>
                <a:off x="2911859" y="4406149"/>
                <a:ext cx="40866" cy="19466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64" extrusionOk="0">
                    <a:moveTo>
                      <a:pt x="463" y="0"/>
                    </a:moveTo>
                    <a:cubicBezTo>
                      <a:pt x="290" y="0"/>
                      <a:pt x="73" y="28"/>
                      <a:pt x="51" y="178"/>
                    </a:cubicBezTo>
                    <a:cubicBezTo>
                      <a:pt x="0" y="552"/>
                      <a:pt x="435" y="562"/>
                      <a:pt x="435" y="562"/>
                    </a:cubicBezTo>
                    <a:cubicBezTo>
                      <a:pt x="435" y="562"/>
                      <a:pt x="470" y="564"/>
                      <a:pt x="525" y="564"/>
                    </a:cubicBezTo>
                    <a:cubicBezTo>
                      <a:pt x="716" y="564"/>
                      <a:pt x="1147" y="539"/>
                      <a:pt x="1163" y="319"/>
                    </a:cubicBezTo>
                    <a:cubicBezTo>
                      <a:pt x="1183" y="47"/>
                      <a:pt x="768" y="16"/>
                      <a:pt x="617" y="6"/>
                    </a:cubicBezTo>
                    <a:cubicBezTo>
                      <a:pt x="578" y="3"/>
                      <a:pt x="523" y="0"/>
                      <a:pt x="463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6"/>
              <p:cNvSpPr/>
              <p:nvPr/>
            </p:nvSpPr>
            <p:spPr>
              <a:xfrm>
                <a:off x="2527362" y="4580104"/>
                <a:ext cx="42592" cy="23887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6921" extrusionOk="0">
                    <a:moveTo>
                      <a:pt x="1234" y="0"/>
                    </a:moveTo>
                    <a:lnTo>
                      <a:pt x="1" y="70"/>
                    </a:lnTo>
                    <a:lnTo>
                      <a:pt x="1" y="121"/>
                    </a:lnTo>
                    <a:cubicBezTo>
                      <a:pt x="11" y="425"/>
                      <a:pt x="82" y="2022"/>
                      <a:pt x="82" y="2082"/>
                    </a:cubicBezTo>
                    <a:cubicBezTo>
                      <a:pt x="72" y="2153"/>
                      <a:pt x="92" y="4003"/>
                      <a:pt x="92" y="4003"/>
                    </a:cubicBezTo>
                    <a:lnTo>
                      <a:pt x="173" y="5176"/>
                    </a:lnTo>
                    <a:lnTo>
                      <a:pt x="223" y="6459"/>
                    </a:lnTo>
                    <a:cubicBezTo>
                      <a:pt x="223" y="6459"/>
                      <a:pt x="213" y="6833"/>
                      <a:pt x="607" y="6914"/>
                    </a:cubicBezTo>
                    <a:cubicBezTo>
                      <a:pt x="630" y="6919"/>
                      <a:pt x="652" y="6921"/>
                      <a:pt x="673" y="6921"/>
                    </a:cubicBezTo>
                    <a:cubicBezTo>
                      <a:pt x="1019" y="6921"/>
                      <a:pt x="1153" y="6328"/>
                      <a:pt x="1153" y="6328"/>
                    </a:cubicBezTo>
                    <a:lnTo>
                      <a:pt x="1184" y="2305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6"/>
              <p:cNvSpPr/>
              <p:nvPr/>
            </p:nvSpPr>
            <p:spPr>
              <a:xfrm>
                <a:off x="2507481" y="4462512"/>
                <a:ext cx="89014" cy="140373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4067" extrusionOk="0">
                    <a:moveTo>
                      <a:pt x="455" y="0"/>
                    </a:moveTo>
                    <a:cubicBezTo>
                      <a:pt x="455" y="0"/>
                      <a:pt x="244" y="112"/>
                      <a:pt x="203" y="334"/>
                    </a:cubicBezTo>
                    <a:cubicBezTo>
                      <a:pt x="152" y="557"/>
                      <a:pt x="1" y="1284"/>
                      <a:pt x="172" y="1689"/>
                    </a:cubicBezTo>
                    <a:cubicBezTo>
                      <a:pt x="345" y="2093"/>
                      <a:pt x="152" y="2386"/>
                      <a:pt x="163" y="2497"/>
                    </a:cubicBezTo>
                    <a:cubicBezTo>
                      <a:pt x="182" y="2616"/>
                      <a:pt x="472" y="4066"/>
                      <a:pt x="1174" y="4066"/>
                    </a:cubicBezTo>
                    <a:cubicBezTo>
                      <a:pt x="1190" y="4066"/>
                      <a:pt x="1207" y="4065"/>
                      <a:pt x="1224" y="4064"/>
                    </a:cubicBezTo>
                    <a:cubicBezTo>
                      <a:pt x="1951" y="3993"/>
                      <a:pt x="2164" y="2881"/>
                      <a:pt x="2214" y="2649"/>
                    </a:cubicBezTo>
                    <a:cubicBezTo>
                      <a:pt x="2265" y="2406"/>
                      <a:pt x="2154" y="2123"/>
                      <a:pt x="2346" y="1820"/>
                    </a:cubicBezTo>
                    <a:cubicBezTo>
                      <a:pt x="2538" y="1516"/>
                      <a:pt x="2578" y="829"/>
                      <a:pt x="2336" y="546"/>
                    </a:cubicBezTo>
                    <a:cubicBezTo>
                      <a:pt x="2159" y="331"/>
                      <a:pt x="2175" y="157"/>
                      <a:pt x="2060" y="157"/>
                    </a:cubicBezTo>
                    <a:cubicBezTo>
                      <a:pt x="2023" y="157"/>
                      <a:pt x="1974" y="174"/>
                      <a:pt x="1901" y="213"/>
                    </a:cubicBez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5A5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6"/>
              <p:cNvSpPr/>
              <p:nvPr/>
            </p:nvSpPr>
            <p:spPr>
              <a:xfrm>
                <a:off x="2509932" y="4459026"/>
                <a:ext cx="83354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3195" extrusionOk="0">
                    <a:moveTo>
                      <a:pt x="597" y="0"/>
                    </a:moveTo>
                    <a:cubicBezTo>
                      <a:pt x="597" y="0"/>
                      <a:pt x="355" y="51"/>
                      <a:pt x="314" y="193"/>
                    </a:cubicBezTo>
                    <a:cubicBezTo>
                      <a:pt x="263" y="334"/>
                      <a:pt x="0" y="3164"/>
                      <a:pt x="1204" y="3194"/>
                    </a:cubicBezTo>
                    <a:cubicBezTo>
                      <a:pt x="1208" y="3194"/>
                      <a:pt x="1212" y="3194"/>
                      <a:pt x="1216" y="3194"/>
                    </a:cubicBezTo>
                    <a:cubicBezTo>
                      <a:pt x="2414" y="3194"/>
                      <a:pt x="2062" y="293"/>
                      <a:pt x="2062" y="213"/>
                    </a:cubicBezTo>
                    <a:cubicBezTo>
                      <a:pt x="2073" y="142"/>
                      <a:pt x="1669" y="41"/>
                      <a:pt x="1669" y="41"/>
                    </a:cubicBez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392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6"/>
              <p:cNvSpPr/>
              <p:nvPr/>
            </p:nvSpPr>
            <p:spPr>
              <a:xfrm>
                <a:off x="2523910" y="4417849"/>
                <a:ext cx="52014" cy="12294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562" extrusionOk="0">
                    <a:moveTo>
                      <a:pt x="768" y="0"/>
                    </a:moveTo>
                    <a:lnTo>
                      <a:pt x="768" y="51"/>
                    </a:lnTo>
                    <a:cubicBezTo>
                      <a:pt x="768" y="51"/>
                      <a:pt x="708" y="37"/>
                      <a:pt x="622" y="37"/>
                    </a:cubicBezTo>
                    <a:cubicBezTo>
                      <a:pt x="417" y="37"/>
                      <a:pt x="69" y="117"/>
                      <a:pt x="40" y="658"/>
                    </a:cubicBezTo>
                    <a:cubicBezTo>
                      <a:pt x="1" y="1409"/>
                      <a:pt x="77" y="3562"/>
                      <a:pt x="752" y="3562"/>
                    </a:cubicBezTo>
                    <a:cubicBezTo>
                      <a:pt x="767" y="3562"/>
                      <a:pt x="783" y="3561"/>
                      <a:pt x="799" y="3558"/>
                    </a:cubicBezTo>
                    <a:cubicBezTo>
                      <a:pt x="1506" y="3457"/>
                      <a:pt x="1455" y="1022"/>
                      <a:pt x="1395" y="638"/>
                    </a:cubicBezTo>
                    <a:cubicBezTo>
                      <a:pt x="1334" y="263"/>
                      <a:pt x="1172" y="21"/>
                      <a:pt x="768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6"/>
              <p:cNvSpPr/>
              <p:nvPr/>
            </p:nvSpPr>
            <p:spPr>
              <a:xfrm>
                <a:off x="2557321" y="4260875"/>
                <a:ext cx="102855" cy="166052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4811" extrusionOk="0">
                    <a:moveTo>
                      <a:pt x="2869" y="1"/>
                    </a:moveTo>
                    <a:cubicBezTo>
                      <a:pt x="2708" y="1"/>
                      <a:pt x="2391" y="272"/>
                      <a:pt x="2257" y="435"/>
                    </a:cubicBezTo>
                    <a:cubicBezTo>
                      <a:pt x="2064" y="667"/>
                      <a:pt x="1559" y="1769"/>
                      <a:pt x="1478" y="2113"/>
                    </a:cubicBezTo>
                    <a:cubicBezTo>
                      <a:pt x="1387" y="2466"/>
                      <a:pt x="841" y="3528"/>
                      <a:pt x="761" y="3618"/>
                    </a:cubicBezTo>
                    <a:cubicBezTo>
                      <a:pt x="680" y="3699"/>
                      <a:pt x="63" y="4326"/>
                      <a:pt x="22" y="4640"/>
                    </a:cubicBezTo>
                    <a:cubicBezTo>
                      <a:pt x="1" y="4773"/>
                      <a:pt x="20" y="4811"/>
                      <a:pt x="48" y="4811"/>
                    </a:cubicBezTo>
                    <a:cubicBezTo>
                      <a:pt x="87" y="4811"/>
                      <a:pt x="144" y="4741"/>
                      <a:pt x="144" y="4741"/>
                    </a:cubicBezTo>
                    <a:cubicBezTo>
                      <a:pt x="144" y="4741"/>
                      <a:pt x="255" y="4215"/>
                      <a:pt x="457" y="4094"/>
                    </a:cubicBezTo>
                    <a:cubicBezTo>
                      <a:pt x="660" y="3973"/>
                      <a:pt x="1154" y="3305"/>
                      <a:pt x="1357" y="2699"/>
                    </a:cubicBezTo>
                    <a:cubicBezTo>
                      <a:pt x="1559" y="2092"/>
                      <a:pt x="2206" y="617"/>
                      <a:pt x="2337" y="596"/>
                    </a:cubicBezTo>
                    <a:cubicBezTo>
                      <a:pt x="2337" y="596"/>
                      <a:pt x="2342" y="597"/>
                      <a:pt x="2349" y="597"/>
                    </a:cubicBezTo>
                    <a:cubicBezTo>
                      <a:pt x="2432" y="597"/>
                      <a:pt x="2918" y="580"/>
                      <a:pt x="2964" y="182"/>
                    </a:cubicBezTo>
                    <a:cubicBezTo>
                      <a:pt x="2979" y="51"/>
                      <a:pt x="2939" y="1"/>
                      <a:pt x="2869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6"/>
              <p:cNvSpPr/>
              <p:nvPr/>
            </p:nvSpPr>
            <p:spPr>
              <a:xfrm>
                <a:off x="2429753" y="4268813"/>
                <a:ext cx="114452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4591" extrusionOk="0">
                    <a:moveTo>
                      <a:pt x="114" y="0"/>
                    </a:moveTo>
                    <a:cubicBezTo>
                      <a:pt x="40" y="0"/>
                      <a:pt x="0" y="51"/>
                      <a:pt x="29" y="184"/>
                    </a:cubicBezTo>
                    <a:cubicBezTo>
                      <a:pt x="92" y="524"/>
                      <a:pt x="452" y="561"/>
                      <a:pt x="606" y="561"/>
                    </a:cubicBezTo>
                    <a:cubicBezTo>
                      <a:pt x="649" y="561"/>
                      <a:pt x="676" y="558"/>
                      <a:pt x="676" y="558"/>
                    </a:cubicBezTo>
                    <a:cubicBezTo>
                      <a:pt x="818" y="569"/>
                      <a:pt x="1566" y="1993"/>
                      <a:pt x="1808" y="2580"/>
                    </a:cubicBezTo>
                    <a:cubicBezTo>
                      <a:pt x="2061" y="3166"/>
                      <a:pt x="2597" y="3803"/>
                      <a:pt x="2809" y="3904"/>
                    </a:cubicBezTo>
                    <a:cubicBezTo>
                      <a:pt x="3021" y="4005"/>
                      <a:pt x="3172" y="4531"/>
                      <a:pt x="3172" y="4531"/>
                    </a:cubicBezTo>
                    <a:cubicBezTo>
                      <a:pt x="3172" y="4531"/>
                      <a:pt x="3229" y="4591"/>
                      <a:pt x="3267" y="4591"/>
                    </a:cubicBezTo>
                    <a:cubicBezTo>
                      <a:pt x="3297" y="4591"/>
                      <a:pt x="3315" y="4553"/>
                      <a:pt x="3284" y="4419"/>
                    </a:cubicBezTo>
                    <a:cubicBezTo>
                      <a:pt x="3223" y="4106"/>
                      <a:pt x="2556" y="3530"/>
                      <a:pt x="2475" y="3449"/>
                    </a:cubicBezTo>
                    <a:cubicBezTo>
                      <a:pt x="2395" y="3368"/>
                      <a:pt x="1757" y="2348"/>
                      <a:pt x="1646" y="2004"/>
                    </a:cubicBezTo>
                    <a:cubicBezTo>
                      <a:pt x="1545" y="1670"/>
                      <a:pt x="959" y="598"/>
                      <a:pt x="746" y="387"/>
                    </a:cubicBezTo>
                    <a:cubicBezTo>
                      <a:pt x="601" y="241"/>
                      <a:pt x="275" y="0"/>
                      <a:pt x="114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0" name="Google Shape;1270;p26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271" name="Google Shape;1271;p26"/>
            <p:cNvSpPr/>
            <p:nvPr/>
          </p:nvSpPr>
          <p:spPr>
            <a:xfrm rot="5400000">
              <a:off x="8251350" y="4250925"/>
              <a:ext cx="5430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6544425" y="4905450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73" name="Google Shape;1273;p26"/>
            <p:cNvSpPr/>
            <p:nvPr/>
          </p:nvSpPr>
          <p:spPr>
            <a:xfrm rot="5400000">
              <a:off x="421050" y="-421050"/>
              <a:ext cx="4002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0898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7"/>
          <p:cNvSpPr txBox="1">
            <a:spLocks noGrp="1"/>
          </p:cNvSpPr>
          <p:nvPr>
            <p:ph type="title" hasCustomPrompt="1"/>
          </p:nvPr>
        </p:nvSpPr>
        <p:spPr>
          <a:xfrm>
            <a:off x="713225" y="744275"/>
            <a:ext cx="425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6" name="Google Shape;1276;p27"/>
          <p:cNvSpPr txBox="1">
            <a:spLocks noGrp="1"/>
          </p:cNvSpPr>
          <p:nvPr>
            <p:ph type="subTitle" idx="1"/>
          </p:nvPr>
        </p:nvSpPr>
        <p:spPr>
          <a:xfrm>
            <a:off x="713225" y="1426074"/>
            <a:ext cx="4258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77" name="Google Shape;1277;p27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41979"/>
            <a:ext cx="425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8" name="Google Shape;1278;p27"/>
          <p:cNvSpPr txBox="1">
            <a:spLocks noGrp="1"/>
          </p:cNvSpPr>
          <p:nvPr>
            <p:ph type="subTitle" idx="3"/>
          </p:nvPr>
        </p:nvSpPr>
        <p:spPr>
          <a:xfrm>
            <a:off x="713225" y="2726350"/>
            <a:ext cx="4258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79" name="Google Shape;1279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339683"/>
            <a:ext cx="4258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0" name="Google Shape;1280;p27"/>
          <p:cNvSpPr txBox="1">
            <a:spLocks noGrp="1"/>
          </p:cNvSpPr>
          <p:nvPr>
            <p:ph type="subTitle" idx="5"/>
          </p:nvPr>
        </p:nvSpPr>
        <p:spPr>
          <a:xfrm>
            <a:off x="713225" y="4026625"/>
            <a:ext cx="4258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81" name="Google Shape;1281;p27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82" name="Google Shape;1282;p27"/>
          <p:cNvGrpSpPr/>
          <p:nvPr/>
        </p:nvGrpSpPr>
        <p:grpSpPr>
          <a:xfrm>
            <a:off x="0" y="171450"/>
            <a:ext cx="9143875" cy="4971950"/>
            <a:chOff x="0" y="171450"/>
            <a:chExt cx="9143875" cy="4971950"/>
          </a:xfrm>
        </p:grpSpPr>
        <p:sp>
          <p:nvSpPr>
            <p:cNvPr id="1283" name="Google Shape;1283;p27"/>
            <p:cNvSpPr/>
            <p:nvPr/>
          </p:nvSpPr>
          <p:spPr>
            <a:xfrm rot="10800000">
              <a:off x="6771525" y="17145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8430775" y="3838575"/>
              <a:ext cx="713100" cy="130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5" name="Google Shape;1285;p27"/>
            <p:cNvSpPr/>
            <p:nvPr/>
          </p:nvSpPr>
          <p:spPr>
            <a:xfrm>
              <a:off x="7934325" y="4604000"/>
              <a:ext cx="7131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6" name="Google Shape;1286;p27"/>
            <p:cNvSpPr/>
            <p:nvPr/>
          </p:nvSpPr>
          <p:spPr>
            <a:xfrm>
              <a:off x="0" y="4604000"/>
              <a:ext cx="12573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72438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8"/>
          <p:cNvSpPr txBox="1">
            <a:spLocks noGrp="1"/>
          </p:cNvSpPr>
          <p:nvPr>
            <p:ph type="title"/>
          </p:nvPr>
        </p:nvSpPr>
        <p:spPr>
          <a:xfrm>
            <a:off x="713268" y="387100"/>
            <a:ext cx="38397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89" name="Google Shape;1289;p28"/>
          <p:cNvSpPr txBox="1">
            <a:spLocks noGrp="1"/>
          </p:cNvSpPr>
          <p:nvPr>
            <p:ph type="subTitle" idx="1"/>
          </p:nvPr>
        </p:nvSpPr>
        <p:spPr>
          <a:xfrm>
            <a:off x="713225" y="1520773"/>
            <a:ext cx="3839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90" name="Google Shape;1290;p28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1" name="Google Shape;1291;p28"/>
          <p:cNvSpPr txBox="1"/>
          <p:nvPr/>
        </p:nvSpPr>
        <p:spPr>
          <a:xfrm>
            <a:off x="713268" y="3611950"/>
            <a:ext cx="38397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200" b="1" u="sng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292" name="Google Shape;1292;p28"/>
          <p:cNvGrpSpPr/>
          <p:nvPr/>
        </p:nvGrpSpPr>
        <p:grpSpPr>
          <a:xfrm>
            <a:off x="0" y="0"/>
            <a:ext cx="9144000" cy="5143400"/>
            <a:chOff x="0" y="0"/>
            <a:chExt cx="9144000" cy="5143400"/>
          </a:xfrm>
        </p:grpSpPr>
        <p:sp>
          <p:nvSpPr>
            <p:cNvPr id="1293" name="Google Shape;1293;p28"/>
            <p:cNvSpPr/>
            <p:nvPr/>
          </p:nvSpPr>
          <p:spPr>
            <a:xfrm>
              <a:off x="7981800" y="0"/>
              <a:ext cx="1162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8839200" y="237025"/>
              <a:ext cx="304800" cy="196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8430775" y="4604000"/>
              <a:ext cx="7131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0" y="0"/>
              <a:ext cx="1898700" cy="53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50748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9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99" name="Google Shape;1299;p29"/>
          <p:cNvGrpSpPr/>
          <p:nvPr/>
        </p:nvGrpSpPr>
        <p:grpSpPr>
          <a:xfrm>
            <a:off x="2138293" y="4219307"/>
            <a:ext cx="5149166" cy="924184"/>
            <a:chOff x="2138293" y="4219307"/>
            <a:chExt cx="5149166" cy="924184"/>
          </a:xfrm>
        </p:grpSpPr>
        <p:sp>
          <p:nvSpPr>
            <p:cNvPr id="1300" name="Google Shape;1300;p29"/>
            <p:cNvSpPr/>
            <p:nvPr/>
          </p:nvSpPr>
          <p:spPr>
            <a:xfrm>
              <a:off x="2138293" y="4219307"/>
              <a:ext cx="628800" cy="628800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301" name="Google Shape;1301;p29"/>
            <p:cNvSpPr/>
            <p:nvPr/>
          </p:nvSpPr>
          <p:spPr>
            <a:xfrm rot="8998425">
              <a:off x="6543409" y="4399440"/>
              <a:ext cx="628901" cy="628901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302" name="Google Shape;1302;p29"/>
          <p:cNvGrpSpPr/>
          <p:nvPr/>
        </p:nvGrpSpPr>
        <p:grpSpPr>
          <a:xfrm>
            <a:off x="0" y="3184195"/>
            <a:ext cx="9143989" cy="1959305"/>
            <a:chOff x="0" y="3184195"/>
            <a:chExt cx="9143989" cy="1959305"/>
          </a:xfrm>
        </p:grpSpPr>
        <p:sp>
          <p:nvSpPr>
            <p:cNvPr id="1303" name="Google Shape;1303;p29"/>
            <p:cNvSpPr/>
            <p:nvPr/>
          </p:nvSpPr>
          <p:spPr>
            <a:xfrm>
              <a:off x="0" y="3184200"/>
              <a:ext cx="1959300" cy="19593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304" name="Google Shape;1304;p29"/>
            <p:cNvSpPr/>
            <p:nvPr/>
          </p:nvSpPr>
          <p:spPr>
            <a:xfrm>
              <a:off x="7184689" y="3184195"/>
              <a:ext cx="1959300" cy="19593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305" name="Google Shape;1305;p29"/>
            <p:cNvGrpSpPr/>
            <p:nvPr/>
          </p:nvGrpSpPr>
          <p:grpSpPr>
            <a:xfrm>
              <a:off x="7664014" y="3674248"/>
              <a:ext cx="1000659" cy="979225"/>
              <a:chOff x="5310789" y="4467723"/>
              <a:chExt cx="1000659" cy="979225"/>
            </a:xfrm>
          </p:grpSpPr>
          <p:sp>
            <p:nvSpPr>
              <p:cNvPr id="1306" name="Google Shape;1306;p29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378" y="4927"/>
                      <a:pt x="6227" y="4260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5385445" y="4554460"/>
                <a:ext cx="146620" cy="689851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19987" extrusionOk="0">
                    <a:moveTo>
                      <a:pt x="562" y="1"/>
                    </a:moveTo>
                    <a:cubicBezTo>
                      <a:pt x="481" y="1"/>
                      <a:pt x="395" y="81"/>
                      <a:pt x="355" y="258"/>
                    </a:cubicBezTo>
                    <a:cubicBezTo>
                      <a:pt x="1" y="1350"/>
                      <a:pt x="11" y="3219"/>
                      <a:pt x="213" y="5403"/>
                    </a:cubicBezTo>
                    <a:cubicBezTo>
                      <a:pt x="243" y="5767"/>
                      <a:pt x="142" y="6636"/>
                      <a:pt x="304" y="7748"/>
                    </a:cubicBezTo>
                    <a:cubicBezTo>
                      <a:pt x="506" y="9173"/>
                      <a:pt x="809" y="9558"/>
                      <a:pt x="890" y="9951"/>
                    </a:cubicBezTo>
                    <a:cubicBezTo>
                      <a:pt x="961" y="10335"/>
                      <a:pt x="1002" y="11488"/>
                      <a:pt x="1164" y="12206"/>
                    </a:cubicBezTo>
                    <a:cubicBezTo>
                      <a:pt x="1487" y="13590"/>
                      <a:pt x="1891" y="14298"/>
                      <a:pt x="1952" y="14632"/>
                    </a:cubicBezTo>
                    <a:cubicBezTo>
                      <a:pt x="2103" y="15582"/>
                      <a:pt x="2296" y="16512"/>
                      <a:pt x="2548" y="17290"/>
                    </a:cubicBezTo>
                    <a:cubicBezTo>
                      <a:pt x="2912" y="18422"/>
                      <a:pt x="3428" y="19271"/>
                      <a:pt x="3751" y="19888"/>
                    </a:cubicBezTo>
                    <a:cubicBezTo>
                      <a:pt x="3784" y="19956"/>
                      <a:pt x="3843" y="19987"/>
                      <a:pt x="3907" y="19987"/>
                    </a:cubicBezTo>
                    <a:cubicBezTo>
                      <a:pt x="4064" y="19987"/>
                      <a:pt x="4247" y="19804"/>
                      <a:pt x="4125" y="19524"/>
                    </a:cubicBezTo>
                    <a:cubicBezTo>
                      <a:pt x="1982" y="13853"/>
                      <a:pt x="82" y="5726"/>
                      <a:pt x="729" y="359"/>
                    </a:cubicBezTo>
                    <a:cubicBezTo>
                      <a:pt x="757" y="132"/>
                      <a:pt x="664" y="1"/>
                      <a:pt x="562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9"/>
              <p:cNvSpPr/>
              <p:nvPr/>
            </p:nvSpPr>
            <p:spPr>
              <a:xfrm>
                <a:off x="5310789" y="4551008"/>
                <a:ext cx="344391" cy="718533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20818" extrusionOk="0">
                    <a:moveTo>
                      <a:pt x="3191" y="1"/>
                    </a:moveTo>
                    <a:cubicBezTo>
                      <a:pt x="1546" y="1"/>
                      <a:pt x="97" y="1559"/>
                      <a:pt x="61" y="2450"/>
                    </a:cubicBezTo>
                    <a:cubicBezTo>
                      <a:pt x="1" y="4219"/>
                      <a:pt x="789" y="4734"/>
                      <a:pt x="850" y="5473"/>
                    </a:cubicBezTo>
                    <a:cubicBezTo>
                      <a:pt x="910" y="6201"/>
                      <a:pt x="254" y="6524"/>
                      <a:pt x="355" y="8323"/>
                    </a:cubicBezTo>
                    <a:cubicBezTo>
                      <a:pt x="405" y="9324"/>
                      <a:pt x="1548" y="10031"/>
                      <a:pt x="1548" y="10365"/>
                    </a:cubicBezTo>
                    <a:cubicBezTo>
                      <a:pt x="1548" y="10698"/>
                      <a:pt x="1011" y="11336"/>
                      <a:pt x="1285" y="12852"/>
                    </a:cubicBezTo>
                    <a:cubicBezTo>
                      <a:pt x="1497" y="14024"/>
                      <a:pt x="2659" y="15035"/>
                      <a:pt x="2680" y="15368"/>
                    </a:cubicBezTo>
                    <a:cubicBezTo>
                      <a:pt x="2710" y="16015"/>
                      <a:pt x="1557" y="20160"/>
                      <a:pt x="3559" y="20685"/>
                    </a:cubicBezTo>
                    <a:cubicBezTo>
                      <a:pt x="3909" y="20779"/>
                      <a:pt x="4200" y="20818"/>
                      <a:pt x="4445" y="20818"/>
                    </a:cubicBezTo>
                    <a:cubicBezTo>
                      <a:pt x="5600" y="20818"/>
                      <a:pt x="5738" y="19958"/>
                      <a:pt x="6288" y="19958"/>
                    </a:cubicBezTo>
                    <a:cubicBezTo>
                      <a:pt x="6462" y="19958"/>
                      <a:pt x="6750" y="20043"/>
                      <a:pt x="7091" y="20043"/>
                    </a:cubicBezTo>
                    <a:cubicBezTo>
                      <a:pt x="7703" y="20043"/>
                      <a:pt x="8484" y="19768"/>
                      <a:pt x="9068" y="18229"/>
                    </a:cubicBezTo>
                    <a:cubicBezTo>
                      <a:pt x="9978" y="15833"/>
                      <a:pt x="6955" y="15368"/>
                      <a:pt x="7016" y="14368"/>
                    </a:cubicBezTo>
                    <a:cubicBezTo>
                      <a:pt x="7076" y="13377"/>
                      <a:pt x="7380" y="12710"/>
                      <a:pt x="7258" y="11578"/>
                    </a:cubicBezTo>
                    <a:cubicBezTo>
                      <a:pt x="7137" y="10446"/>
                      <a:pt x="6106" y="9779"/>
                      <a:pt x="6045" y="9384"/>
                    </a:cubicBezTo>
                    <a:cubicBezTo>
                      <a:pt x="5985" y="8980"/>
                      <a:pt x="6652" y="7858"/>
                      <a:pt x="6531" y="7059"/>
                    </a:cubicBezTo>
                    <a:cubicBezTo>
                      <a:pt x="6409" y="6261"/>
                      <a:pt x="5500" y="5725"/>
                      <a:pt x="5439" y="5331"/>
                    </a:cubicBezTo>
                    <a:cubicBezTo>
                      <a:pt x="5429" y="5300"/>
                      <a:pt x="5429" y="5271"/>
                      <a:pt x="5439" y="5240"/>
                    </a:cubicBezTo>
                    <a:lnTo>
                      <a:pt x="5439" y="5240"/>
                    </a:lnTo>
                    <a:cubicBezTo>
                      <a:pt x="5418" y="5280"/>
                      <a:pt x="5329" y="5295"/>
                      <a:pt x="5198" y="5295"/>
                    </a:cubicBezTo>
                    <a:cubicBezTo>
                      <a:pt x="4719" y="5295"/>
                      <a:pt x="3673" y="5085"/>
                      <a:pt x="3327" y="5085"/>
                    </a:cubicBezTo>
                    <a:cubicBezTo>
                      <a:pt x="3264" y="5085"/>
                      <a:pt x="3224" y="5092"/>
                      <a:pt x="3215" y="5109"/>
                    </a:cubicBezTo>
                    <a:cubicBezTo>
                      <a:pt x="3053" y="5392"/>
                      <a:pt x="3023" y="6261"/>
                      <a:pt x="3266" y="6949"/>
                    </a:cubicBezTo>
                    <a:cubicBezTo>
                      <a:pt x="3670" y="8090"/>
                      <a:pt x="3781" y="8869"/>
                      <a:pt x="4388" y="9455"/>
                    </a:cubicBezTo>
                    <a:cubicBezTo>
                      <a:pt x="4913" y="9950"/>
                      <a:pt x="5328" y="10557"/>
                      <a:pt x="5580" y="11709"/>
                    </a:cubicBezTo>
                    <a:cubicBezTo>
                      <a:pt x="6137" y="14307"/>
                      <a:pt x="4954" y="14206"/>
                      <a:pt x="5014" y="14499"/>
                    </a:cubicBezTo>
                    <a:cubicBezTo>
                      <a:pt x="5036" y="14608"/>
                      <a:pt x="5122" y="14628"/>
                      <a:pt x="5247" y="14628"/>
                    </a:cubicBezTo>
                    <a:cubicBezTo>
                      <a:pt x="5322" y="14628"/>
                      <a:pt x="5411" y="14621"/>
                      <a:pt x="5510" y="14621"/>
                    </a:cubicBezTo>
                    <a:cubicBezTo>
                      <a:pt x="6008" y="14621"/>
                      <a:pt x="6734" y="14811"/>
                      <a:pt x="6986" y="17117"/>
                    </a:cubicBezTo>
                    <a:cubicBezTo>
                      <a:pt x="7180" y="18938"/>
                      <a:pt x="6616" y="19120"/>
                      <a:pt x="6191" y="19120"/>
                    </a:cubicBezTo>
                    <a:cubicBezTo>
                      <a:pt x="6086" y="19120"/>
                      <a:pt x="5989" y="19108"/>
                      <a:pt x="5914" y="19108"/>
                    </a:cubicBezTo>
                    <a:cubicBezTo>
                      <a:pt x="5484" y="19108"/>
                      <a:pt x="5104" y="20021"/>
                      <a:pt x="4100" y="20021"/>
                    </a:cubicBezTo>
                    <a:cubicBezTo>
                      <a:pt x="3899" y="20021"/>
                      <a:pt x="3673" y="19984"/>
                      <a:pt x="3417" y="19897"/>
                    </a:cubicBezTo>
                    <a:cubicBezTo>
                      <a:pt x="1345" y="19189"/>
                      <a:pt x="3660" y="15550"/>
                      <a:pt x="3630" y="14964"/>
                    </a:cubicBezTo>
                    <a:cubicBezTo>
                      <a:pt x="3610" y="14651"/>
                      <a:pt x="1831" y="14580"/>
                      <a:pt x="1568" y="12639"/>
                    </a:cubicBezTo>
                    <a:cubicBezTo>
                      <a:pt x="1254" y="10385"/>
                      <a:pt x="2821" y="10264"/>
                      <a:pt x="2761" y="10082"/>
                    </a:cubicBezTo>
                    <a:cubicBezTo>
                      <a:pt x="2669" y="9789"/>
                      <a:pt x="1204" y="10132"/>
                      <a:pt x="779" y="8222"/>
                    </a:cubicBezTo>
                    <a:cubicBezTo>
                      <a:pt x="284" y="5968"/>
                      <a:pt x="2123" y="6109"/>
                      <a:pt x="2083" y="5442"/>
                    </a:cubicBezTo>
                    <a:cubicBezTo>
                      <a:pt x="2039" y="4857"/>
                      <a:pt x="1186" y="4101"/>
                      <a:pt x="2040" y="4101"/>
                    </a:cubicBezTo>
                    <a:cubicBezTo>
                      <a:pt x="2160" y="4101"/>
                      <a:pt x="2313" y="4116"/>
                      <a:pt x="2507" y="4148"/>
                    </a:cubicBezTo>
                    <a:cubicBezTo>
                      <a:pt x="3120" y="4255"/>
                      <a:pt x="4089" y="4888"/>
                      <a:pt x="5009" y="4888"/>
                    </a:cubicBezTo>
                    <a:cubicBezTo>
                      <a:pt x="5228" y="4888"/>
                      <a:pt x="5444" y="4852"/>
                      <a:pt x="5652" y="4765"/>
                    </a:cubicBezTo>
                    <a:cubicBezTo>
                      <a:pt x="5955" y="4451"/>
                      <a:pt x="6157" y="3936"/>
                      <a:pt x="6045" y="3400"/>
                    </a:cubicBezTo>
                    <a:cubicBezTo>
                      <a:pt x="5863" y="2531"/>
                      <a:pt x="5681" y="540"/>
                      <a:pt x="3801" y="75"/>
                    </a:cubicBezTo>
                    <a:cubicBezTo>
                      <a:pt x="3596" y="24"/>
                      <a:pt x="3392" y="1"/>
                      <a:pt x="3191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9"/>
              <p:cNvSpPr/>
              <p:nvPr/>
            </p:nvSpPr>
            <p:spPr>
              <a:xfrm>
                <a:off x="5388241" y="4554460"/>
                <a:ext cx="143789" cy="689817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19986" extrusionOk="0">
                    <a:moveTo>
                      <a:pt x="280" y="234"/>
                    </a:moveTo>
                    <a:lnTo>
                      <a:pt x="280" y="234"/>
                    </a:lnTo>
                    <a:cubicBezTo>
                      <a:pt x="278" y="241"/>
                      <a:pt x="276" y="249"/>
                      <a:pt x="274" y="258"/>
                    </a:cubicBezTo>
                    <a:cubicBezTo>
                      <a:pt x="276" y="250"/>
                      <a:pt x="278" y="241"/>
                      <a:pt x="280" y="234"/>
                    </a:cubicBezTo>
                    <a:close/>
                    <a:moveTo>
                      <a:pt x="481" y="1"/>
                    </a:moveTo>
                    <a:cubicBezTo>
                      <a:pt x="404" y="1"/>
                      <a:pt x="322" y="73"/>
                      <a:pt x="280" y="234"/>
                    </a:cubicBezTo>
                    <a:lnTo>
                      <a:pt x="280" y="234"/>
                    </a:lnTo>
                    <a:cubicBezTo>
                      <a:pt x="297" y="167"/>
                      <a:pt x="318" y="138"/>
                      <a:pt x="338" y="138"/>
                    </a:cubicBezTo>
                    <a:cubicBezTo>
                      <a:pt x="427" y="138"/>
                      <a:pt x="528" y="655"/>
                      <a:pt x="496" y="975"/>
                    </a:cubicBezTo>
                    <a:cubicBezTo>
                      <a:pt x="31" y="6191"/>
                      <a:pt x="1608" y="13298"/>
                      <a:pt x="3741" y="19312"/>
                    </a:cubicBezTo>
                    <a:cubicBezTo>
                      <a:pt x="3875" y="19628"/>
                      <a:pt x="3819" y="19952"/>
                      <a:pt x="3735" y="19952"/>
                    </a:cubicBezTo>
                    <a:cubicBezTo>
                      <a:pt x="3730" y="19952"/>
                      <a:pt x="3725" y="19951"/>
                      <a:pt x="3720" y="19949"/>
                    </a:cubicBezTo>
                    <a:lnTo>
                      <a:pt x="3720" y="19949"/>
                    </a:lnTo>
                    <a:cubicBezTo>
                      <a:pt x="3751" y="19974"/>
                      <a:pt x="3789" y="19985"/>
                      <a:pt x="3829" y="19985"/>
                    </a:cubicBezTo>
                    <a:cubicBezTo>
                      <a:pt x="3984" y="19985"/>
                      <a:pt x="4165" y="19806"/>
                      <a:pt x="4044" y="19524"/>
                    </a:cubicBezTo>
                    <a:cubicBezTo>
                      <a:pt x="1901" y="13853"/>
                      <a:pt x="1" y="5726"/>
                      <a:pt x="648" y="359"/>
                    </a:cubicBezTo>
                    <a:cubicBezTo>
                      <a:pt x="676" y="132"/>
                      <a:pt x="583" y="1"/>
                      <a:pt x="481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9"/>
              <p:cNvSpPr/>
              <p:nvPr/>
            </p:nvSpPr>
            <p:spPr>
              <a:xfrm>
                <a:off x="5654352" y="5224534"/>
                <a:ext cx="198496" cy="222415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44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761" y="1404"/>
                      <a:pt x="1813" y="4750"/>
                      <a:pt x="1843" y="5760"/>
                    </a:cubicBezTo>
                    <a:cubicBezTo>
                      <a:pt x="1858" y="6209"/>
                      <a:pt x="2272" y="6444"/>
                      <a:pt x="2705" y="6444"/>
                    </a:cubicBezTo>
                    <a:cubicBezTo>
                      <a:pt x="3180" y="6444"/>
                      <a:pt x="3677" y="6161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9"/>
              <p:cNvSpPr/>
              <p:nvPr/>
            </p:nvSpPr>
            <p:spPr>
              <a:xfrm>
                <a:off x="5654352" y="5224534"/>
                <a:ext cx="198496" cy="221517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6418" extrusionOk="0">
                    <a:moveTo>
                      <a:pt x="3578" y="1"/>
                    </a:moveTo>
                    <a:cubicBezTo>
                      <a:pt x="1983" y="1"/>
                      <a:pt x="1" y="182"/>
                      <a:pt x="145" y="414"/>
                    </a:cubicBezTo>
                    <a:cubicBezTo>
                      <a:pt x="327" y="706"/>
                      <a:pt x="550" y="1202"/>
                      <a:pt x="761" y="1778"/>
                    </a:cubicBezTo>
                    <a:cubicBezTo>
                      <a:pt x="988" y="1516"/>
                      <a:pt x="1443" y="1396"/>
                      <a:pt x="1922" y="1396"/>
                    </a:cubicBezTo>
                    <a:cubicBezTo>
                      <a:pt x="2793" y="1396"/>
                      <a:pt x="3743" y="1794"/>
                      <a:pt x="3542" y="2465"/>
                    </a:cubicBezTo>
                    <a:cubicBezTo>
                      <a:pt x="3198" y="3618"/>
                      <a:pt x="3036" y="5144"/>
                      <a:pt x="2955" y="6418"/>
                    </a:cubicBezTo>
                    <a:cubicBezTo>
                      <a:pt x="3339" y="6337"/>
                      <a:pt x="3683" y="6054"/>
                      <a:pt x="3693" y="5569"/>
                    </a:cubicBezTo>
                    <a:cubicBezTo>
                      <a:pt x="3733" y="4457"/>
                      <a:pt x="4744" y="959"/>
                      <a:pt x="5452" y="363"/>
                    </a:cubicBezTo>
                    <a:cubicBezTo>
                      <a:pt x="5751" y="103"/>
                      <a:pt x="4773" y="1"/>
                      <a:pt x="3578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9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9"/>
              <p:cNvSpPr/>
              <p:nvPr/>
            </p:nvSpPr>
            <p:spPr>
              <a:xfrm>
                <a:off x="5835590" y="4630979"/>
                <a:ext cx="380252" cy="584684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16940" extrusionOk="0">
                    <a:moveTo>
                      <a:pt x="8884" y="1"/>
                    </a:moveTo>
                    <a:cubicBezTo>
                      <a:pt x="8723" y="1"/>
                      <a:pt x="8628" y="303"/>
                      <a:pt x="8833" y="507"/>
                    </a:cubicBezTo>
                    <a:cubicBezTo>
                      <a:pt x="9157" y="1225"/>
                      <a:pt x="9814" y="1690"/>
                      <a:pt x="10016" y="2549"/>
                    </a:cubicBezTo>
                    <a:cubicBezTo>
                      <a:pt x="10319" y="3863"/>
                      <a:pt x="9956" y="4621"/>
                      <a:pt x="10006" y="5036"/>
                    </a:cubicBezTo>
                    <a:cubicBezTo>
                      <a:pt x="10046" y="5440"/>
                      <a:pt x="10612" y="6350"/>
                      <a:pt x="10623" y="7694"/>
                    </a:cubicBezTo>
                    <a:cubicBezTo>
                      <a:pt x="10632" y="8311"/>
                      <a:pt x="9956" y="9433"/>
                      <a:pt x="9945" y="9776"/>
                    </a:cubicBezTo>
                    <a:cubicBezTo>
                      <a:pt x="9925" y="10151"/>
                      <a:pt x="10026" y="11081"/>
                      <a:pt x="9834" y="11656"/>
                    </a:cubicBezTo>
                    <a:cubicBezTo>
                      <a:pt x="9581" y="12415"/>
                      <a:pt x="8358" y="13173"/>
                      <a:pt x="8116" y="13415"/>
                    </a:cubicBezTo>
                    <a:cubicBezTo>
                      <a:pt x="7914" y="13617"/>
                      <a:pt x="7135" y="15033"/>
                      <a:pt x="6337" y="15407"/>
                    </a:cubicBezTo>
                    <a:cubicBezTo>
                      <a:pt x="5740" y="15679"/>
                      <a:pt x="4618" y="15639"/>
                      <a:pt x="4315" y="15710"/>
                    </a:cubicBezTo>
                    <a:cubicBezTo>
                      <a:pt x="3961" y="15791"/>
                      <a:pt x="3112" y="16306"/>
                      <a:pt x="2455" y="16337"/>
                    </a:cubicBezTo>
                    <a:cubicBezTo>
                      <a:pt x="2443" y="16337"/>
                      <a:pt x="2430" y="16338"/>
                      <a:pt x="2418" y="16338"/>
                    </a:cubicBezTo>
                    <a:cubicBezTo>
                      <a:pt x="1942" y="16338"/>
                      <a:pt x="1412" y="15972"/>
                      <a:pt x="939" y="15942"/>
                    </a:cubicBezTo>
                    <a:cubicBezTo>
                      <a:pt x="897" y="15940"/>
                      <a:pt x="856" y="15939"/>
                      <a:pt x="817" y="15939"/>
                    </a:cubicBezTo>
                    <a:cubicBezTo>
                      <a:pt x="15" y="15939"/>
                      <a:pt x="1" y="16414"/>
                      <a:pt x="888" y="16559"/>
                    </a:cubicBezTo>
                    <a:cubicBezTo>
                      <a:pt x="1086" y="16587"/>
                      <a:pt x="1493" y="16939"/>
                      <a:pt x="2209" y="16939"/>
                    </a:cubicBezTo>
                    <a:cubicBezTo>
                      <a:pt x="2262" y="16939"/>
                      <a:pt x="2317" y="16937"/>
                      <a:pt x="2374" y="16933"/>
                    </a:cubicBezTo>
                    <a:cubicBezTo>
                      <a:pt x="3577" y="16842"/>
                      <a:pt x="3668" y="16418"/>
                      <a:pt x="4457" y="16225"/>
                    </a:cubicBezTo>
                    <a:cubicBezTo>
                      <a:pt x="4656" y="16181"/>
                      <a:pt x="4830" y="16175"/>
                      <a:pt x="5004" y="16175"/>
                    </a:cubicBezTo>
                    <a:cubicBezTo>
                      <a:pt x="5068" y="16175"/>
                      <a:pt x="5131" y="16176"/>
                      <a:pt x="5196" y="16176"/>
                    </a:cubicBezTo>
                    <a:cubicBezTo>
                      <a:pt x="5553" y="16176"/>
                      <a:pt x="5946" y="16151"/>
                      <a:pt x="6579" y="15832"/>
                    </a:cubicBezTo>
                    <a:cubicBezTo>
                      <a:pt x="7620" y="15306"/>
                      <a:pt x="8126" y="14002"/>
                      <a:pt x="8429" y="13739"/>
                    </a:cubicBezTo>
                    <a:cubicBezTo>
                      <a:pt x="8712" y="13476"/>
                      <a:pt x="9945" y="12829"/>
                      <a:pt x="10218" y="11980"/>
                    </a:cubicBezTo>
                    <a:cubicBezTo>
                      <a:pt x="10592" y="10787"/>
                      <a:pt x="10329" y="10232"/>
                      <a:pt x="10349" y="9888"/>
                    </a:cubicBezTo>
                    <a:cubicBezTo>
                      <a:pt x="10370" y="9484"/>
                      <a:pt x="11016" y="8897"/>
                      <a:pt x="11016" y="7613"/>
                    </a:cubicBezTo>
                    <a:cubicBezTo>
                      <a:pt x="11016" y="6077"/>
                      <a:pt x="10390" y="5369"/>
                      <a:pt x="10380" y="4995"/>
                    </a:cubicBezTo>
                    <a:cubicBezTo>
                      <a:pt x="10360" y="4702"/>
                      <a:pt x="10693" y="3904"/>
                      <a:pt x="10390" y="2468"/>
                    </a:cubicBezTo>
                    <a:cubicBezTo>
                      <a:pt x="10158" y="1326"/>
                      <a:pt x="9419" y="770"/>
                      <a:pt x="9136" y="254"/>
                    </a:cubicBezTo>
                    <a:cubicBezTo>
                      <a:pt x="9054" y="70"/>
                      <a:pt x="8962" y="1"/>
                      <a:pt x="8884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9"/>
              <p:cNvSpPr/>
              <p:nvPr/>
            </p:nvSpPr>
            <p:spPr>
              <a:xfrm>
                <a:off x="5843183" y="4631014"/>
                <a:ext cx="363961" cy="569463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16499" extrusionOk="0">
                    <a:moveTo>
                      <a:pt x="8633" y="1"/>
                    </a:moveTo>
                    <a:lnTo>
                      <a:pt x="8633" y="1"/>
                    </a:lnTo>
                    <a:cubicBezTo>
                      <a:pt x="8492" y="41"/>
                      <a:pt x="8421" y="314"/>
                      <a:pt x="8613" y="506"/>
                    </a:cubicBezTo>
                    <a:cubicBezTo>
                      <a:pt x="8937" y="1224"/>
                      <a:pt x="9594" y="1689"/>
                      <a:pt x="9796" y="2548"/>
                    </a:cubicBezTo>
                    <a:cubicBezTo>
                      <a:pt x="10099" y="3862"/>
                      <a:pt x="9736" y="4620"/>
                      <a:pt x="9786" y="5035"/>
                    </a:cubicBezTo>
                    <a:cubicBezTo>
                      <a:pt x="9826" y="5439"/>
                      <a:pt x="10392" y="6349"/>
                      <a:pt x="10403" y="7693"/>
                    </a:cubicBezTo>
                    <a:cubicBezTo>
                      <a:pt x="10412" y="8310"/>
                      <a:pt x="9736" y="9432"/>
                      <a:pt x="9725" y="9775"/>
                    </a:cubicBezTo>
                    <a:cubicBezTo>
                      <a:pt x="9705" y="10150"/>
                      <a:pt x="9806" y="11080"/>
                      <a:pt x="9614" y="11655"/>
                    </a:cubicBezTo>
                    <a:cubicBezTo>
                      <a:pt x="9361" y="12414"/>
                      <a:pt x="8138" y="13172"/>
                      <a:pt x="7896" y="13414"/>
                    </a:cubicBezTo>
                    <a:cubicBezTo>
                      <a:pt x="7694" y="13616"/>
                      <a:pt x="6915" y="15032"/>
                      <a:pt x="6117" y="15406"/>
                    </a:cubicBezTo>
                    <a:cubicBezTo>
                      <a:pt x="5520" y="15678"/>
                      <a:pt x="4398" y="15638"/>
                      <a:pt x="4095" y="15709"/>
                    </a:cubicBezTo>
                    <a:cubicBezTo>
                      <a:pt x="3741" y="15790"/>
                      <a:pt x="2892" y="16305"/>
                      <a:pt x="2235" y="16336"/>
                    </a:cubicBezTo>
                    <a:cubicBezTo>
                      <a:pt x="2223" y="16336"/>
                      <a:pt x="2210" y="16337"/>
                      <a:pt x="2198" y="16337"/>
                    </a:cubicBezTo>
                    <a:cubicBezTo>
                      <a:pt x="1722" y="16337"/>
                      <a:pt x="1192" y="15971"/>
                      <a:pt x="719" y="15941"/>
                    </a:cubicBezTo>
                    <a:cubicBezTo>
                      <a:pt x="681" y="15940"/>
                      <a:pt x="644" y="15939"/>
                      <a:pt x="609" y="15939"/>
                    </a:cubicBezTo>
                    <a:cubicBezTo>
                      <a:pt x="234" y="15939"/>
                      <a:pt x="29" y="16034"/>
                      <a:pt x="1" y="16154"/>
                    </a:cubicBezTo>
                    <a:cubicBezTo>
                      <a:pt x="76" y="16104"/>
                      <a:pt x="226" y="16068"/>
                      <a:pt x="463" y="16068"/>
                    </a:cubicBezTo>
                    <a:cubicBezTo>
                      <a:pt x="514" y="16068"/>
                      <a:pt x="569" y="16070"/>
                      <a:pt x="628" y="16073"/>
                    </a:cubicBezTo>
                    <a:cubicBezTo>
                      <a:pt x="1101" y="16102"/>
                      <a:pt x="1662" y="16498"/>
                      <a:pt x="2140" y="16498"/>
                    </a:cubicBezTo>
                    <a:cubicBezTo>
                      <a:pt x="2151" y="16498"/>
                      <a:pt x="2163" y="16498"/>
                      <a:pt x="2175" y="16498"/>
                    </a:cubicBezTo>
                    <a:cubicBezTo>
                      <a:pt x="2821" y="16467"/>
                      <a:pt x="3812" y="15932"/>
                      <a:pt x="4165" y="15851"/>
                    </a:cubicBezTo>
                    <a:cubicBezTo>
                      <a:pt x="4469" y="15780"/>
                      <a:pt x="5591" y="15800"/>
                      <a:pt x="6198" y="15527"/>
                    </a:cubicBezTo>
                    <a:cubicBezTo>
                      <a:pt x="6996" y="15153"/>
                      <a:pt x="7784" y="13748"/>
                      <a:pt x="7986" y="13546"/>
                    </a:cubicBezTo>
                    <a:cubicBezTo>
                      <a:pt x="8229" y="13303"/>
                      <a:pt x="9473" y="12515"/>
                      <a:pt x="9725" y="11756"/>
                    </a:cubicBezTo>
                    <a:cubicBezTo>
                      <a:pt x="9917" y="11181"/>
                      <a:pt x="9857" y="10150"/>
                      <a:pt x="9877" y="9775"/>
                    </a:cubicBezTo>
                    <a:cubicBezTo>
                      <a:pt x="9887" y="9432"/>
                      <a:pt x="10544" y="8270"/>
                      <a:pt x="10544" y="7653"/>
                    </a:cubicBezTo>
                    <a:cubicBezTo>
                      <a:pt x="10524" y="6318"/>
                      <a:pt x="9968" y="5388"/>
                      <a:pt x="9927" y="4984"/>
                    </a:cubicBezTo>
                    <a:cubicBezTo>
                      <a:pt x="9887" y="4570"/>
                      <a:pt x="10190" y="3771"/>
                      <a:pt x="9897" y="2457"/>
                    </a:cubicBezTo>
                    <a:cubicBezTo>
                      <a:pt x="9695" y="1598"/>
                      <a:pt x="9098" y="1113"/>
                      <a:pt x="8775" y="405"/>
                    </a:cubicBezTo>
                    <a:cubicBezTo>
                      <a:pt x="8624" y="253"/>
                      <a:pt x="8593" y="71"/>
                      <a:pt x="8633" y="1"/>
                    </a:cubicBezTo>
                    <a:close/>
                  </a:path>
                </a:pathLst>
              </a:custGeom>
              <a:solidFill>
                <a:srgbClr val="FFAB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9"/>
              <p:cNvSpPr/>
              <p:nvPr/>
            </p:nvSpPr>
            <p:spPr>
              <a:xfrm>
                <a:off x="5787752" y="4593185"/>
                <a:ext cx="523696" cy="701069"/>
              </a:xfrm>
              <a:custGeom>
                <a:avLst/>
                <a:gdLst/>
                <a:ahLst/>
                <a:cxnLst/>
                <a:rect l="l" t="t" r="r" b="b"/>
                <a:pathLst>
                  <a:path w="15173" h="20312" extrusionOk="0">
                    <a:moveTo>
                      <a:pt x="12021" y="3088"/>
                    </a:moveTo>
                    <a:cubicBezTo>
                      <a:pt x="13131" y="3088"/>
                      <a:pt x="12321" y="5466"/>
                      <a:pt x="12382" y="5837"/>
                    </a:cubicBezTo>
                    <a:cubicBezTo>
                      <a:pt x="12443" y="6272"/>
                      <a:pt x="14576" y="6383"/>
                      <a:pt x="14516" y="8395"/>
                    </a:cubicBezTo>
                    <a:cubicBezTo>
                      <a:pt x="14455" y="10406"/>
                      <a:pt x="12645" y="10558"/>
                      <a:pt x="12584" y="10993"/>
                    </a:cubicBezTo>
                    <a:cubicBezTo>
                      <a:pt x="12524" y="11417"/>
                      <a:pt x="14152" y="12964"/>
                      <a:pt x="13424" y="14247"/>
                    </a:cubicBezTo>
                    <a:cubicBezTo>
                      <a:pt x="12968" y="15055"/>
                      <a:pt x="12311" y="15122"/>
                      <a:pt x="11689" y="15122"/>
                    </a:cubicBezTo>
                    <a:cubicBezTo>
                      <a:pt x="11565" y="15122"/>
                      <a:pt x="11443" y="15120"/>
                      <a:pt x="11323" y="15120"/>
                    </a:cubicBezTo>
                    <a:cubicBezTo>
                      <a:pt x="10939" y="15120"/>
                      <a:pt x="10588" y="15147"/>
                      <a:pt x="10331" y="15380"/>
                    </a:cubicBezTo>
                    <a:cubicBezTo>
                      <a:pt x="9906" y="15764"/>
                      <a:pt x="11250" y="17523"/>
                      <a:pt x="9239" y="18645"/>
                    </a:cubicBezTo>
                    <a:cubicBezTo>
                      <a:pt x="8628" y="18987"/>
                      <a:pt x="8108" y="19121"/>
                      <a:pt x="7666" y="19121"/>
                    </a:cubicBezTo>
                    <a:cubicBezTo>
                      <a:pt x="6112" y="19121"/>
                      <a:pt x="5529" y="17472"/>
                      <a:pt x="5387" y="17472"/>
                    </a:cubicBezTo>
                    <a:cubicBezTo>
                      <a:pt x="5215" y="17472"/>
                      <a:pt x="5078" y="19879"/>
                      <a:pt x="3412" y="19879"/>
                    </a:cubicBezTo>
                    <a:cubicBezTo>
                      <a:pt x="3323" y="19879"/>
                      <a:pt x="3231" y="19872"/>
                      <a:pt x="3134" y="19858"/>
                    </a:cubicBezTo>
                    <a:cubicBezTo>
                      <a:pt x="1081" y="19564"/>
                      <a:pt x="1213" y="17917"/>
                      <a:pt x="2709" y="17351"/>
                    </a:cubicBezTo>
                    <a:cubicBezTo>
                      <a:pt x="3700" y="16977"/>
                      <a:pt x="4215" y="16502"/>
                      <a:pt x="4973" y="16471"/>
                    </a:cubicBezTo>
                    <a:cubicBezTo>
                      <a:pt x="6802" y="16421"/>
                      <a:pt x="8824" y="14813"/>
                      <a:pt x="9269" y="13904"/>
                    </a:cubicBezTo>
                    <a:cubicBezTo>
                      <a:pt x="9916" y="12549"/>
                      <a:pt x="8794" y="12489"/>
                      <a:pt x="9239" y="11781"/>
                    </a:cubicBezTo>
                    <a:cubicBezTo>
                      <a:pt x="9956" y="10649"/>
                      <a:pt x="10735" y="10730"/>
                      <a:pt x="10917" y="10356"/>
                    </a:cubicBezTo>
                    <a:cubicBezTo>
                      <a:pt x="11099" y="9992"/>
                      <a:pt x="10219" y="9112"/>
                      <a:pt x="10158" y="8021"/>
                    </a:cubicBezTo>
                    <a:cubicBezTo>
                      <a:pt x="10098" y="6919"/>
                      <a:pt x="10917" y="6293"/>
                      <a:pt x="10917" y="5929"/>
                    </a:cubicBezTo>
                    <a:cubicBezTo>
                      <a:pt x="10917" y="5554"/>
                      <a:pt x="9522" y="4099"/>
                      <a:pt x="11412" y="3250"/>
                    </a:cubicBezTo>
                    <a:cubicBezTo>
                      <a:pt x="11660" y="3137"/>
                      <a:pt x="11861" y="3088"/>
                      <a:pt x="12021" y="3088"/>
                    </a:cubicBezTo>
                    <a:close/>
                    <a:moveTo>
                      <a:pt x="11574" y="0"/>
                    </a:moveTo>
                    <a:cubicBezTo>
                      <a:pt x="11170" y="0"/>
                      <a:pt x="10725" y="109"/>
                      <a:pt x="10239" y="329"/>
                    </a:cubicBezTo>
                    <a:cubicBezTo>
                      <a:pt x="8349" y="1178"/>
                      <a:pt x="8410" y="2512"/>
                      <a:pt x="8653" y="3674"/>
                    </a:cubicBezTo>
                    <a:cubicBezTo>
                      <a:pt x="8875" y="4746"/>
                      <a:pt x="9866" y="5989"/>
                      <a:pt x="9866" y="6353"/>
                    </a:cubicBezTo>
                    <a:cubicBezTo>
                      <a:pt x="9866" y="6727"/>
                      <a:pt x="8956" y="7273"/>
                      <a:pt x="9017" y="8364"/>
                    </a:cubicBezTo>
                    <a:cubicBezTo>
                      <a:pt x="9077" y="9467"/>
                      <a:pt x="10108" y="9649"/>
                      <a:pt x="9926" y="10012"/>
                    </a:cubicBezTo>
                    <a:cubicBezTo>
                      <a:pt x="9744" y="10376"/>
                      <a:pt x="9168" y="10164"/>
                      <a:pt x="8622" y="11377"/>
                    </a:cubicBezTo>
                    <a:cubicBezTo>
                      <a:pt x="8066" y="12600"/>
                      <a:pt x="8642" y="13075"/>
                      <a:pt x="8339" y="13378"/>
                    </a:cubicBezTo>
                    <a:cubicBezTo>
                      <a:pt x="8015" y="13702"/>
                      <a:pt x="7076" y="13580"/>
                      <a:pt x="6348" y="14258"/>
                    </a:cubicBezTo>
                    <a:cubicBezTo>
                      <a:pt x="5676" y="14874"/>
                      <a:pt x="5711" y="15825"/>
                      <a:pt x="5148" y="15825"/>
                    </a:cubicBezTo>
                    <a:cubicBezTo>
                      <a:pt x="5101" y="15825"/>
                      <a:pt x="5050" y="15818"/>
                      <a:pt x="4994" y="15804"/>
                    </a:cubicBezTo>
                    <a:cubicBezTo>
                      <a:pt x="4451" y="15671"/>
                      <a:pt x="3653" y="14878"/>
                      <a:pt x="2784" y="14878"/>
                    </a:cubicBezTo>
                    <a:cubicBezTo>
                      <a:pt x="2469" y="14878"/>
                      <a:pt x="2144" y="14982"/>
                      <a:pt x="1820" y="15258"/>
                    </a:cubicBezTo>
                    <a:cubicBezTo>
                      <a:pt x="596" y="16300"/>
                      <a:pt x="0" y="19908"/>
                      <a:pt x="2961" y="20282"/>
                    </a:cubicBezTo>
                    <a:cubicBezTo>
                      <a:pt x="3121" y="20302"/>
                      <a:pt x="3273" y="20312"/>
                      <a:pt x="3418" y="20312"/>
                    </a:cubicBezTo>
                    <a:cubicBezTo>
                      <a:pt x="5037" y="20312"/>
                      <a:pt x="5766" y="19171"/>
                      <a:pt x="5933" y="19171"/>
                    </a:cubicBezTo>
                    <a:cubicBezTo>
                      <a:pt x="6050" y="19171"/>
                      <a:pt x="6587" y="19665"/>
                      <a:pt x="7485" y="19665"/>
                    </a:cubicBezTo>
                    <a:cubicBezTo>
                      <a:pt x="7987" y="19665"/>
                      <a:pt x="8602" y="19511"/>
                      <a:pt x="9320" y="19029"/>
                    </a:cubicBezTo>
                    <a:cubicBezTo>
                      <a:pt x="11220" y="17745"/>
                      <a:pt x="10513" y="16765"/>
                      <a:pt x="11311" y="16158"/>
                    </a:cubicBezTo>
                    <a:cubicBezTo>
                      <a:pt x="12099" y="15552"/>
                      <a:pt x="13029" y="16067"/>
                      <a:pt x="13858" y="14581"/>
                    </a:cubicBezTo>
                    <a:cubicBezTo>
                      <a:pt x="14586" y="13297"/>
                      <a:pt x="14030" y="11852"/>
                      <a:pt x="14091" y="11428"/>
                    </a:cubicBezTo>
                    <a:cubicBezTo>
                      <a:pt x="14152" y="11003"/>
                      <a:pt x="15051" y="10568"/>
                      <a:pt x="15112" y="8557"/>
                    </a:cubicBezTo>
                    <a:cubicBezTo>
                      <a:pt x="15172" y="6545"/>
                      <a:pt x="13586" y="6232"/>
                      <a:pt x="13525" y="5807"/>
                    </a:cubicBezTo>
                    <a:cubicBezTo>
                      <a:pt x="13464" y="5383"/>
                      <a:pt x="14414" y="4352"/>
                      <a:pt x="14080" y="2886"/>
                    </a:cubicBezTo>
                    <a:cubicBezTo>
                      <a:pt x="13647" y="999"/>
                      <a:pt x="12801" y="0"/>
                      <a:pt x="11574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9"/>
              <p:cNvSpPr/>
              <p:nvPr/>
            </p:nvSpPr>
            <p:spPr>
              <a:xfrm>
                <a:off x="5412333" y="4554253"/>
                <a:ext cx="740692" cy="711147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0604" extrusionOk="0">
                    <a:moveTo>
                      <a:pt x="7305" y="1"/>
                    </a:moveTo>
                    <a:cubicBezTo>
                      <a:pt x="7229" y="1"/>
                      <a:pt x="6974" y="305"/>
                      <a:pt x="6915" y="365"/>
                    </a:cubicBezTo>
                    <a:lnTo>
                      <a:pt x="5520" y="1669"/>
                    </a:lnTo>
                    <a:cubicBezTo>
                      <a:pt x="6045" y="2225"/>
                      <a:pt x="6632" y="2730"/>
                      <a:pt x="7278" y="3135"/>
                    </a:cubicBezTo>
                    <a:cubicBezTo>
                      <a:pt x="7066" y="3110"/>
                      <a:pt x="6843" y="3092"/>
                      <a:pt x="6620" y="3092"/>
                    </a:cubicBezTo>
                    <a:cubicBezTo>
                      <a:pt x="6099" y="3092"/>
                      <a:pt x="5578" y="3194"/>
                      <a:pt x="5196" y="3569"/>
                    </a:cubicBezTo>
                    <a:cubicBezTo>
                      <a:pt x="4680" y="2831"/>
                      <a:pt x="3649" y="2518"/>
                      <a:pt x="2780" y="2488"/>
                    </a:cubicBezTo>
                    <a:cubicBezTo>
                      <a:pt x="2741" y="2486"/>
                      <a:pt x="2702" y="2485"/>
                      <a:pt x="2663" y="2485"/>
                    </a:cubicBezTo>
                    <a:cubicBezTo>
                      <a:pt x="1541" y="2485"/>
                      <a:pt x="597" y="3193"/>
                      <a:pt x="304" y="4297"/>
                    </a:cubicBezTo>
                    <a:cubicBezTo>
                      <a:pt x="1" y="5439"/>
                      <a:pt x="324" y="6713"/>
                      <a:pt x="809" y="7754"/>
                    </a:cubicBezTo>
                    <a:cubicBezTo>
                      <a:pt x="1315" y="8816"/>
                      <a:pt x="2133" y="9948"/>
                      <a:pt x="3346" y="10220"/>
                    </a:cubicBezTo>
                    <a:cubicBezTo>
                      <a:pt x="2224" y="11343"/>
                      <a:pt x="2921" y="13526"/>
                      <a:pt x="4235" y="14193"/>
                    </a:cubicBezTo>
                    <a:cubicBezTo>
                      <a:pt x="3427" y="15012"/>
                      <a:pt x="4024" y="16094"/>
                      <a:pt x="4680" y="16761"/>
                    </a:cubicBezTo>
                    <a:cubicBezTo>
                      <a:pt x="4923" y="17013"/>
                      <a:pt x="5186" y="17246"/>
                      <a:pt x="5439" y="17488"/>
                    </a:cubicBezTo>
                    <a:cubicBezTo>
                      <a:pt x="5570" y="17599"/>
                      <a:pt x="5691" y="17711"/>
                      <a:pt x="5812" y="17822"/>
                    </a:cubicBezTo>
                    <a:cubicBezTo>
                      <a:pt x="5873" y="17873"/>
                      <a:pt x="5974" y="17933"/>
                      <a:pt x="6005" y="18004"/>
                    </a:cubicBezTo>
                    <a:cubicBezTo>
                      <a:pt x="6045" y="18105"/>
                      <a:pt x="6005" y="18135"/>
                      <a:pt x="5944" y="18226"/>
                    </a:cubicBezTo>
                    <a:cubicBezTo>
                      <a:pt x="5702" y="18641"/>
                      <a:pt x="5448" y="19065"/>
                      <a:pt x="5196" y="19479"/>
                    </a:cubicBezTo>
                    <a:lnTo>
                      <a:pt x="5014" y="19783"/>
                    </a:lnTo>
                    <a:cubicBezTo>
                      <a:pt x="4882" y="19995"/>
                      <a:pt x="4974" y="19985"/>
                      <a:pt x="5176" y="20106"/>
                    </a:cubicBezTo>
                    <a:cubicBezTo>
                      <a:pt x="5419" y="20258"/>
                      <a:pt x="5661" y="20409"/>
                      <a:pt x="5934" y="20501"/>
                    </a:cubicBezTo>
                    <a:cubicBezTo>
                      <a:pt x="6138" y="20570"/>
                      <a:pt x="6348" y="20603"/>
                      <a:pt x="6558" y="20603"/>
                    </a:cubicBezTo>
                    <a:cubicBezTo>
                      <a:pt x="6865" y="20603"/>
                      <a:pt x="7172" y="20532"/>
                      <a:pt x="7460" y="20400"/>
                    </a:cubicBezTo>
                    <a:cubicBezTo>
                      <a:pt x="7743" y="20258"/>
                      <a:pt x="7996" y="20076"/>
                      <a:pt x="8238" y="19874"/>
                    </a:cubicBezTo>
                    <a:cubicBezTo>
                      <a:pt x="8289" y="19834"/>
                      <a:pt x="8350" y="19742"/>
                      <a:pt x="8411" y="19733"/>
                    </a:cubicBezTo>
                    <a:cubicBezTo>
                      <a:pt x="8441" y="19722"/>
                      <a:pt x="8454" y="19718"/>
                      <a:pt x="8462" y="19718"/>
                    </a:cubicBezTo>
                    <a:cubicBezTo>
                      <a:pt x="8476" y="19718"/>
                      <a:pt x="8468" y="19736"/>
                      <a:pt x="8521" y="19762"/>
                    </a:cubicBezTo>
                    <a:cubicBezTo>
                      <a:pt x="8663" y="19823"/>
                      <a:pt x="8804" y="19995"/>
                      <a:pt x="8936" y="20076"/>
                    </a:cubicBezTo>
                    <a:cubicBezTo>
                      <a:pt x="9271" y="20263"/>
                      <a:pt x="9638" y="20345"/>
                      <a:pt x="10009" y="20345"/>
                    </a:cubicBezTo>
                    <a:cubicBezTo>
                      <a:pt x="10297" y="20345"/>
                      <a:pt x="10588" y="20296"/>
                      <a:pt x="10867" y="20207"/>
                    </a:cubicBezTo>
                    <a:cubicBezTo>
                      <a:pt x="11837" y="19904"/>
                      <a:pt x="12636" y="19095"/>
                      <a:pt x="12353" y="18004"/>
                    </a:cubicBezTo>
                    <a:lnTo>
                      <a:pt x="12353" y="18004"/>
                    </a:lnTo>
                    <a:cubicBezTo>
                      <a:pt x="12515" y="18032"/>
                      <a:pt x="12686" y="18047"/>
                      <a:pt x="12861" y="18047"/>
                    </a:cubicBezTo>
                    <a:cubicBezTo>
                      <a:pt x="13852" y="18047"/>
                      <a:pt x="14951" y="17572"/>
                      <a:pt x="15072" y="16498"/>
                    </a:cubicBezTo>
                    <a:cubicBezTo>
                      <a:pt x="15307" y="17082"/>
                      <a:pt x="15848" y="17360"/>
                      <a:pt x="16412" y="17360"/>
                    </a:cubicBezTo>
                    <a:cubicBezTo>
                      <a:pt x="16649" y="17360"/>
                      <a:pt x="16890" y="17311"/>
                      <a:pt x="17113" y="17215"/>
                    </a:cubicBezTo>
                    <a:cubicBezTo>
                      <a:pt x="17902" y="16902"/>
                      <a:pt x="18609" y="16296"/>
                      <a:pt x="19247" y="15760"/>
                    </a:cubicBezTo>
                    <a:cubicBezTo>
                      <a:pt x="19732" y="15346"/>
                      <a:pt x="20258" y="14870"/>
                      <a:pt x="20318" y="14193"/>
                    </a:cubicBezTo>
                    <a:cubicBezTo>
                      <a:pt x="20386" y="13539"/>
                      <a:pt x="20144" y="12755"/>
                      <a:pt x="19382" y="12755"/>
                    </a:cubicBezTo>
                    <a:cubicBezTo>
                      <a:pt x="19355" y="12755"/>
                      <a:pt x="19326" y="12756"/>
                      <a:pt x="19297" y="12758"/>
                    </a:cubicBezTo>
                    <a:cubicBezTo>
                      <a:pt x="20177" y="12242"/>
                      <a:pt x="21248" y="11635"/>
                      <a:pt x="21015" y="10422"/>
                    </a:cubicBezTo>
                    <a:cubicBezTo>
                      <a:pt x="20914" y="9917"/>
                      <a:pt x="20581" y="9513"/>
                      <a:pt x="20166" y="9209"/>
                    </a:cubicBezTo>
                    <a:cubicBezTo>
                      <a:pt x="21460" y="8209"/>
                      <a:pt x="21258" y="6430"/>
                      <a:pt x="20581" y="5136"/>
                    </a:cubicBezTo>
                    <a:cubicBezTo>
                      <a:pt x="20015" y="4065"/>
                      <a:pt x="19216" y="3236"/>
                      <a:pt x="18064" y="2861"/>
                    </a:cubicBezTo>
                    <a:cubicBezTo>
                      <a:pt x="16547" y="2376"/>
                      <a:pt x="14860" y="2477"/>
                      <a:pt x="13293" y="2356"/>
                    </a:cubicBezTo>
                    <a:cubicBezTo>
                      <a:pt x="11706" y="2245"/>
                      <a:pt x="10089" y="1972"/>
                      <a:pt x="8714" y="1133"/>
                    </a:cubicBezTo>
                    <a:cubicBezTo>
                      <a:pt x="8370" y="931"/>
                      <a:pt x="8047" y="688"/>
                      <a:pt x="7743" y="415"/>
                    </a:cubicBezTo>
                    <a:cubicBezTo>
                      <a:pt x="7663" y="345"/>
                      <a:pt x="7409" y="1"/>
                      <a:pt x="7308" y="1"/>
                    </a:cubicBezTo>
                    <a:cubicBezTo>
                      <a:pt x="7307" y="1"/>
                      <a:pt x="7306" y="1"/>
                      <a:pt x="7305" y="1"/>
                    </a:cubicBezTo>
                    <a:close/>
                  </a:path>
                </a:pathLst>
              </a:custGeom>
              <a:solidFill>
                <a:srgbClr val="FFDE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9"/>
              <p:cNvSpPr/>
              <p:nvPr/>
            </p:nvSpPr>
            <p:spPr>
              <a:xfrm>
                <a:off x="5526784" y="4874552"/>
                <a:ext cx="131882" cy="31754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920" extrusionOk="0">
                    <a:moveTo>
                      <a:pt x="3821" y="1"/>
                    </a:moveTo>
                    <a:lnTo>
                      <a:pt x="3821" y="1"/>
                    </a:lnTo>
                    <a:cubicBezTo>
                      <a:pt x="3679" y="91"/>
                      <a:pt x="3518" y="122"/>
                      <a:pt x="3356" y="152"/>
                    </a:cubicBezTo>
                    <a:cubicBezTo>
                      <a:pt x="3194" y="182"/>
                      <a:pt x="3033" y="192"/>
                      <a:pt x="2860" y="212"/>
                    </a:cubicBezTo>
                    <a:cubicBezTo>
                      <a:pt x="2699" y="223"/>
                      <a:pt x="2537" y="243"/>
                      <a:pt x="2365" y="253"/>
                    </a:cubicBezTo>
                    <a:lnTo>
                      <a:pt x="1870" y="293"/>
                    </a:lnTo>
                    <a:cubicBezTo>
                      <a:pt x="1536" y="324"/>
                      <a:pt x="1203" y="364"/>
                      <a:pt x="869" y="445"/>
                    </a:cubicBezTo>
                    <a:cubicBezTo>
                      <a:pt x="708" y="486"/>
                      <a:pt x="546" y="536"/>
                      <a:pt x="394" y="607"/>
                    </a:cubicBezTo>
                    <a:cubicBezTo>
                      <a:pt x="243" y="677"/>
                      <a:pt x="91" y="778"/>
                      <a:pt x="0" y="920"/>
                    </a:cubicBezTo>
                    <a:cubicBezTo>
                      <a:pt x="111" y="799"/>
                      <a:pt x="263" y="728"/>
                      <a:pt x="414" y="677"/>
                    </a:cubicBezTo>
                    <a:cubicBezTo>
                      <a:pt x="576" y="617"/>
                      <a:pt x="738" y="587"/>
                      <a:pt x="899" y="556"/>
                    </a:cubicBezTo>
                    <a:cubicBezTo>
                      <a:pt x="1061" y="526"/>
                      <a:pt x="1223" y="506"/>
                      <a:pt x="1384" y="486"/>
                    </a:cubicBezTo>
                    <a:cubicBezTo>
                      <a:pt x="1557" y="466"/>
                      <a:pt x="1718" y="455"/>
                      <a:pt x="1880" y="435"/>
                    </a:cubicBezTo>
                    <a:lnTo>
                      <a:pt x="2375" y="394"/>
                    </a:lnTo>
                    <a:cubicBezTo>
                      <a:pt x="2547" y="374"/>
                      <a:pt x="2709" y="354"/>
                      <a:pt x="2880" y="324"/>
                    </a:cubicBezTo>
                    <a:cubicBezTo>
                      <a:pt x="3042" y="304"/>
                      <a:pt x="3214" y="273"/>
                      <a:pt x="3376" y="223"/>
                    </a:cubicBezTo>
                    <a:cubicBezTo>
                      <a:pt x="3457" y="203"/>
                      <a:pt x="3538" y="172"/>
                      <a:pt x="3608" y="132"/>
                    </a:cubicBezTo>
                    <a:cubicBezTo>
                      <a:pt x="3689" y="102"/>
                      <a:pt x="3760" y="61"/>
                      <a:pt x="3821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5479671" y="4692416"/>
                <a:ext cx="253996" cy="300798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8715" extrusionOk="0">
                    <a:moveTo>
                      <a:pt x="0" y="1"/>
                    </a:moveTo>
                    <a:lnTo>
                      <a:pt x="213" y="253"/>
                    </a:lnTo>
                    <a:cubicBezTo>
                      <a:pt x="283" y="334"/>
                      <a:pt x="354" y="415"/>
                      <a:pt x="415" y="496"/>
                    </a:cubicBezTo>
                    <a:cubicBezTo>
                      <a:pt x="485" y="577"/>
                      <a:pt x="546" y="658"/>
                      <a:pt x="607" y="749"/>
                    </a:cubicBezTo>
                    <a:cubicBezTo>
                      <a:pt x="667" y="819"/>
                      <a:pt x="718" y="900"/>
                      <a:pt x="759" y="992"/>
                    </a:cubicBezTo>
                    <a:cubicBezTo>
                      <a:pt x="728" y="1052"/>
                      <a:pt x="708" y="1113"/>
                      <a:pt x="678" y="1174"/>
                    </a:cubicBezTo>
                    <a:cubicBezTo>
                      <a:pt x="627" y="1325"/>
                      <a:pt x="597" y="1487"/>
                      <a:pt x="566" y="1648"/>
                    </a:cubicBezTo>
                    <a:cubicBezTo>
                      <a:pt x="536" y="1972"/>
                      <a:pt x="556" y="2306"/>
                      <a:pt x="657" y="2619"/>
                    </a:cubicBezTo>
                    <a:cubicBezTo>
                      <a:pt x="748" y="2932"/>
                      <a:pt x="940" y="3225"/>
                      <a:pt x="1193" y="3438"/>
                    </a:cubicBezTo>
                    <a:cubicBezTo>
                      <a:pt x="1325" y="3549"/>
                      <a:pt x="1466" y="3629"/>
                      <a:pt x="1617" y="3701"/>
                    </a:cubicBezTo>
                    <a:cubicBezTo>
                      <a:pt x="1769" y="3761"/>
                      <a:pt x="1931" y="3811"/>
                      <a:pt x="2103" y="3832"/>
                    </a:cubicBezTo>
                    <a:cubicBezTo>
                      <a:pt x="2183" y="3842"/>
                      <a:pt x="2267" y="3847"/>
                      <a:pt x="2350" y="3847"/>
                    </a:cubicBezTo>
                    <a:cubicBezTo>
                      <a:pt x="2434" y="3847"/>
                      <a:pt x="2517" y="3842"/>
                      <a:pt x="2598" y="3832"/>
                    </a:cubicBezTo>
                    <a:cubicBezTo>
                      <a:pt x="2760" y="3811"/>
                      <a:pt x="2922" y="3771"/>
                      <a:pt x="3073" y="3721"/>
                    </a:cubicBezTo>
                    <a:cubicBezTo>
                      <a:pt x="3396" y="3629"/>
                      <a:pt x="3690" y="3498"/>
                      <a:pt x="3983" y="3377"/>
                    </a:cubicBezTo>
                    <a:cubicBezTo>
                      <a:pt x="4135" y="3317"/>
                      <a:pt x="4286" y="3256"/>
                      <a:pt x="4427" y="3205"/>
                    </a:cubicBezTo>
                    <a:cubicBezTo>
                      <a:pt x="4579" y="3155"/>
                      <a:pt x="4731" y="3114"/>
                      <a:pt x="4883" y="3084"/>
                    </a:cubicBezTo>
                    <a:cubicBezTo>
                      <a:pt x="4964" y="3063"/>
                      <a:pt x="5044" y="3054"/>
                      <a:pt x="5115" y="3054"/>
                    </a:cubicBezTo>
                    <a:cubicBezTo>
                      <a:pt x="5172" y="3046"/>
                      <a:pt x="5230" y="3039"/>
                      <a:pt x="5283" y="3039"/>
                    </a:cubicBezTo>
                    <a:cubicBezTo>
                      <a:pt x="5306" y="3039"/>
                      <a:pt x="5327" y="3040"/>
                      <a:pt x="5348" y="3043"/>
                    </a:cubicBezTo>
                    <a:cubicBezTo>
                      <a:pt x="5429" y="3043"/>
                      <a:pt x="5499" y="3054"/>
                      <a:pt x="5580" y="3063"/>
                    </a:cubicBezTo>
                    <a:cubicBezTo>
                      <a:pt x="5620" y="3074"/>
                      <a:pt x="5651" y="3084"/>
                      <a:pt x="5691" y="3084"/>
                    </a:cubicBezTo>
                    <a:cubicBezTo>
                      <a:pt x="5732" y="3094"/>
                      <a:pt x="5762" y="3104"/>
                      <a:pt x="5802" y="3124"/>
                    </a:cubicBezTo>
                    <a:cubicBezTo>
                      <a:pt x="5954" y="3164"/>
                      <a:pt x="6085" y="3236"/>
                      <a:pt x="6217" y="3317"/>
                    </a:cubicBezTo>
                    <a:cubicBezTo>
                      <a:pt x="6348" y="3407"/>
                      <a:pt x="6469" y="3498"/>
                      <a:pt x="6581" y="3609"/>
                    </a:cubicBezTo>
                    <a:cubicBezTo>
                      <a:pt x="6813" y="3832"/>
                      <a:pt x="7026" y="4074"/>
                      <a:pt x="7127" y="4357"/>
                    </a:cubicBezTo>
                    <a:cubicBezTo>
                      <a:pt x="7177" y="4509"/>
                      <a:pt x="7197" y="4661"/>
                      <a:pt x="7197" y="4813"/>
                    </a:cubicBezTo>
                    <a:cubicBezTo>
                      <a:pt x="7197" y="4853"/>
                      <a:pt x="7197" y="4893"/>
                      <a:pt x="7187" y="4923"/>
                    </a:cubicBezTo>
                    <a:lnTo>
                      <a:pt x="7177" y="5045"/>
                    </a:lnTo>
                    <a:cubicBezTo>
                      <a:pt x="7157" y="5116"/>
                      <a:pt x="7136" y="5197"/>
                      <a:pt x="7116" y="5267"/>
                    </a:cubicBezTo>
                    <a:cubicBezTo>
                      <a:pt x="7086" y="5338"/>
                      <a:pt x="7056" y="5409"/>
                      <a:pt x="7026" y="5489"/>
                    </a:cubicBezTo>
                    <a:cubicBezTo>
                      <a:pt x="6985" y="5550"/>
                      <a:pt x="6955" y="5631"/>
                      <a:pt x="6914" y="5692"/>
                    </a:cubicBezTo>
                    <a:cubicBezTo>
                      <a:pt x="6833" y="5833"/>
                      <a:pt x="6743" y="5954"/>
                      <a:pt x="6642" y="6076"/>
                    </a:cubicBezTo>
                    <a:cubicBezTo>
                      <a:pt x="6500" y="6248"/>
                      <a:pt x="6338" y="6410"/>
                      <a:pt x="6177" y="6561"/>
                    </a:cubicBezTo>
                    <a:cubicBezTo>
                      <a:pt x="6004" y="6682"/>
                      <a:pt x="5822" y="6803"/>
                      <a:pt x="5640" y="6915"/>
                    </a:cubicBezTo>
                    <a:cubicBezTo>
                      <a:pt x="5398" y="7066"/>
                      <a:pt x="5146" y="7218"/>
                      <a:pt x="4892" y="7360"/>
                    </a:cubicBezTo>
                    <a:cubicBezTo>
                      <a:pt x="4751" y="7450"/>
                      <a:pt x="4600" y="7542"/>
                      <a:pt x="4458" y="7643"/>
                    </a:cubicBezTo>
                    <a:cubicBezTo>
                      <a:pt x="4357" y="7643"/>
                      <a:pt x="4266" y="7643"/>
                      <a:pt x="4175" y="7612"/>
                    </a:cubicBezTo>
                    <a:cubicBezTo>
                      <a:pt x="4054" y="7582"/>
                      <a:pt x="3942" y="7531"/>
                      <a:pt x="3841" y="7461"/>
                    </a:cubicBezTo>
                    <a:cubicBezTo>
                      <a:pt x="3740" y="7400"/>
                      <a:pt x="3639" y="7319"/>
                      <a:pt x="3548" y="7228"/>
                    </a:cubicBezTo>
                    <a:cubicBezTo>
                      <a:pt x="3447" y="7147"/>
                      <a:pt x="3356" y="7057"/>
                      <a:pt x="3265" y="6945"/>
                    </a:cubicBezTo>
                    <a:lnTo>
                      <a:pt x="3265" y="6945"/>
                    </a:lnTo>
                    <a:cubicBezTo>
                      <a:pt x="3306" y="7087"/>
                      <a:pt x="3376" y="7198"/>
                      <a:pt x="3457" y="7309"/>
                    </a:cubicBezTo>
                    <a:cubicBezTo>
                      <a:pt x="3548" y="7420"/>
                      <a:pt x="3650" y="7511"/>
                      <a:pt x="3760" y="7592"/>
                    </a:cubicBezTo>
                    <a:cubicBezTo>
                      <a:pt x="3882" y="7663"/>
                      <a:pt x="4013" y="7713"/>
                      <a:pt x="4155" y="7733"/>
                    </a:cubicBezTo>
                    <a:cubicBezTo>
                      <a:pt x="4225" y="7733"/>
                      <a:pt x="4296" y="7733"/>
                      <a:pt x="4357" y="7713"/>
                    </a:cubicBezTo>
                    <a:lnTo>
                      <a:pt x="4357" y="7713"/>
                    </a:lnTo>
                    <a:cubicBezTo>
                      <a:pt x="4296" y="7764"/>
                      <a:pt x="4236" y="7825"/>
                      <a:pt x="4175" y="7875"/>
                    </a:cubicBezTo>
                    <a:cubicBezTo>
                      <a:pt x="4124" y="7936"/>
                      <a:pt x="4074" y="7996"/>
                      <a:pt x="4034" y="8057"/>
                    </a:cubicBezTo>
                    <a:cubicBezTo>
                      <a:pt x="3993" y="8128"/>
                      <a:pt x="3962" y="8198"/>
                      <a:pt x="3942" y="8279"/>
                    </a:cubicBezTo>
                    <a:cubicBezTo>
                      <a:pt x="3912" y="8431"/>
                      <a:pt x="3942" y="8583"/>
                      <a:pt x="3993" y="8714"/>
                    </a:cubicBezTo>
                    <a:cubicBezTo>
                      <a:pt x="3973" y="8573"/>
                      <a:pt x="3962" y="8421"/>
                      <a:pt x="4013" y="8290"/>
                    </a:cubicBezTo>
                    <a:cubicBezTo>
                      <a:pt x="4064" y="8168"/>
                      <a:pt x="4155" y="8057"/>
                      <a:pt x="4256" y="7966"/>
                    </a:cubicBezTo>
                    <a:cubicBezTo>
                      <a:pt x="4357" y="7865"/>
                      <a:pt x="4478" y="7784"/>
                      <a:pt x="4600" y="7713"/>
                    </a:cubicBezTo>
                    <a:cubicBezTo>
                      <a:pt x="4721" y="7632"/>
                      <a:pt x="4842" y="7562"/>
                      <a:pt x="4973" y="7491"/>
                    </a:cubicBezTo>
                    <a:cubicBezTo>
                      <a:pt x="5095" y="7410"/>
                      <a:pt x="5216" y="7340"/>
                      <a:pt x="5348" y="7259"/>
                    </a:cubicBezTo>
                    <a:cubicBezTo>
                      <a:pt x="5408" y="7218"/>
                      <a:pt x="5469" y="7178"/>
                      <a:pt x="5519" y="7137"/>
                    </a:cubicBezTo>
                    <a:cubicBezTo>
                      <a:pt x="5691" y="7036"/>
                      <a:pt x="5853" y="6925"/>
                      <a:pt x="6004" y="6803"/>
                    </a:cubicBezTo>
                    <a:cubicBezTo>
                      <a:pt x="6257" y="6612"/>
                      <a:pt x="6500" y="6389"/>
                      <a:pt x="6712" y="6136"/>
                    </a:cubicBezTo>
                    <a:cubicBezTo>
                      <a:pt x="6813" y="6015"/>
                      <a:pt x="6914" y="5884"/>
                      <a:pt x="7005" y="5743"/>
                    </a:cubicBezTo>
                    <a:cubicBezTo>
                      <a:pt x="7046" y="5682"/>
                      <a:pt x="7086" y="5601"/>
                      <a:pt x="7127" y="5530"/>
                    </a:cubicBezTo>
                    <a:cubicBezTo>
                      <a:pt x="7157" y="5459"/>
                      <a:pt x="7197" y="5388"/>
                      <a:pt x="7217" y="5307"/>
                    </a:cubicBezTo>
                    <a:cubicBezTo>
                      <a:pt x="7339" y="4994"/>
                      <a:pt x="7359" y="4640"/>
                      <a:pt x="7248" y="4317"/>
                    </a:cubicBezTo>
                    <a:cubicBezTo>
                      <a:pt x="7187" y="4166"/>
                      <a:pt x="7116" y="4014"/>
                      <a:pt x="7005" y="3883"/>
                    </a:cubicBezTo>
                    <a:cubicBezTo>
                      <a:pt x="6965" y="3811"/>
                      <a:pt x="6904" y="3751"/>
                      <a:pt x="6853" y="3690"/>
                    </a:cubicBezTo>
                    <a:cubicBezTo>
                      <a:pt x="6803" y="3629"/>
                      <a:pt x="6743" y="3569"/>
                      <a:pt x="6682" y="3508"/>
                    </a:cubicBezTo>
                    <a:cubicBezTo>
                      <a:pt x="6581" y="3418"/>
                      <a:pt x="6480" y="3326"/>
                      <a:pt x="6368" y="3245"/>
                    </a:cubicBezTo>
                    <a:cubicBezTo>
                      <a:pt x="6510" y="3043"/>
                      <a:pt x="6601" y="2801"/>
                      <a:pt x="6631" y="2548"/>
                    </a:cubicBezTo>
                    <a:cubicBezTo>
                      <a:pt x="6651" y="2407"/>
                      <a:pt x="6642" y="2255"/>
                      <a:pt x="6621" y="2104"/>
                    </a:cubicBezTo>
                    <a:cubicBezTo>
                      <a:pt x="6601" y="1951"/>
                      <a:pt x="6561" y="1810"/>
                      <a:pt x="6500" y="1668"/>
                    </a:cubicBezTo>
                    <a:cubicBezTo>
                      <a:pt x="6388" y="1396"/>
                      <a:pt x="6217" y="1143"/>
                      <a:pt x="6015" y="931"/>
                    </a:cubicBezTo>
                    <a:cubicBezTo>
                      <a:pt x="5813" y="718"/>
                      <a:pt x="5570" y="536"/>
                      <a:pt x="5307" y="415"/>
                    </a:cubicBezTo>
                    <a:lnTo>
                      <a:pt x="5307" y="415"/>
                    </a:lnTo>
                    <a:cubicBezTo>
                      <a:pt x="5539" y="587"/>
                      <a:pt x="5752" y="789"/>
                      <a:pt x="5923" y="1001"/>
                    </a:cubicBezTo>
                    <a:cubicBezTo>
                      <a:pt x="6015" y="1113"/>
                      <a:pt x="6105" y="1234"/>
                      <a:pt x="6177" y="1355"/>
                    </a:cubicBezTo>
                    <a:cubicBezTo>
                      <a:pt x="6247" y="1466"/>
                      <a:pt x="6318" y="1598"/>
                      <a:pt x="6368" y="1729"/>
                    </a:cubicBezTo>
                    <a:cubicBezTo>
                      <a:pt x="6419" y="1850"/>
                      <a:pt x="6460" y="1992"/>
                      <a:pt x="6490" y="2124"/>
                    </a:cubicBezTo>
                    <a:cubicBezTo>
                      <a:pt x="6510" y="2265"/>
                      <a:pt x="6520" y="2407"/>
                      <a:pt x="6520" y="2538"/>
                    </a:cubicBezTo>
                    <a:cubicBezTo>
                      <a:pt x="6510" y="2780"/>
                      <a:pt x="6449" y="3013"/>
                      <a:pt x="6338" y="3236"/>
                    </a:cubicBezTo>
                    <a:cubicBezTo>
                      <a:pt x="6328" y="3225"/>
                      <a:pt x="6308" y="3215"/>
                      <a:pt x="6298" y="3205"/>
                    </a:cubicBezTo>
                    <a:cubicBezTo>
                      <a:pt x="6156" y="3114"/>
                      <a:pt x="6004" y="3033"/>
                      <a:pt x="5843" y="2983"/>
                    </a:cubicBezTo>
                    <a:cubicBezTo>
                      <a:pt x="5813" y="2973"/>
                      <a:pt x="5772" y="2953"/>
                      <a:pt x="5732" y="2953"/>
                    </a:cubicBezTo>
                    <a:cubicBezTo>
                      <a:pt x="5691" y="2942"/>
                      <a:pt x="5640" y="2932"/>
                      <a:pt x="5600" y="2922"/>
                    </a:cubicBezTo>
                    <a:cubicBezTo>
                      <a:pt x="5519" y="2912"/>
                      <a:pt x="5438" y="2892"/>
                      <a:pt x="5357" y="2892"/>
                    </a:cubicBezTo>
                    <a:cubicBezTo>
                      <a:pt x="5267" y="2892"/>
                      <a:pt x="5186" y="2902"/>
                      <a:pt x="5105" y="2902"/>
                    </a:cubicBezTo>
                    <a:cubicBezTo>
                      <a:pt x="5024" y="2912"/>
                      <a:pt x="4943" y="2922"/>
                      <a:pt x="4863" y="2942"/>
                    </a:cubicBezTo>
                    <a:cubicBezTo>
                      <a:pt x="4701" y="2973"/>
                      <a:pt x="4539" y="3013"/>
                      <a:pt x="4387" y="3074"/>
                    </a:cubicBezTo>
                    <a:cubicBezTo>
                      <a:pt x="4225" y="3124"/>
                      <a:pt x="4084" y="3185"/>
                      <a:pt x="3933" y="3245"/>
                    </a:cubicBezTo>
                    <a:cubicBezTo>
                      <a:pt x="3629" y="3367"/>
                      <a:pt x="3336" y="3498"/>
                      <a:pt x="3033" y="3589"/>
                    </a:cubicBezTo>
                    <a:cubicBezTo>
                      <a:pt x="2803" y="3661"/>
                      <a:pt x="2561" y="3713"/>
                      <a:pt x="2316" y="3713"/>
                    </a:cubicBezTo>
                    <a:cubicBezTo>
                      <a:pt x="2248" y="3713"/>
                      <a:pt x="2181" y="3709"/>
                      <a:pt x="2113" y="3701"/>
                    </a:cubicBezTo>
                    <a:cubicBezTo>
                      <a:pt x="1961" y="3690"/>
                      <a:pt x="1810" y="3640"/>
                      <a:pt x="1668" y="3579"/>
                    </a:cubicBezTo>
                    <a:cubicBezTo>
                      <a:pt x="1527" y="3528"/>
                      <a:pt x="1385" y="3448"/>
                      <a:pt x="1264" y="3346"/>
                    </a:cubicBezTo>
                    <a:cubicBezTo>
                      <a:pt x="1021" y="3164"/>
                      <a:pt x="839" y="2892"/>
                      <a:pt x="738" y="2589"/>
                    </a:cubicBezTo>
                    <a:cubicBezTo>
                      <a:pt x="637" y="2295"/>
                      <a:pt x="617" y="1972"/>
                      <a:pt x="647" y="1659"/>
                    </a:cubicBezTo>
                    <a:cubicBezTo>
                      <a:pt x="657" y="1497"/>
                      <a:pt x="687" y="1345"/>
                      <a:pt x="738" y="1194"/>
                    </a:cubicBezTo>
                    <a:cubicBezTo>
                      <a:pt x="759" y="1123"/>
                      <a:pt x="788" y="1042"/>
                      <a:pt x="829" y="971"/>
                    </a:cubicBezTo>
                    <a:lnTo>
                      <a:pt x="860" y="920"/>
                    </a:lnTo>
                    <a:lnTo>
                      <a:pt x="890" y="870"/>
                    </a:lnTo>
                    <a:lnTo>
                      <a:pt x="920" y="830"/>
                    </a:lnTo>
                    <a:lnTo>
                      <a:pt x="961" y="779"/>
                    </a:lnTo>
                    <a:cubicBezTo>
                      <a:pt x="1011" y="718"/>
                      <a:pt x="1071" y="668"/>
                      <a:pt x="1132" y="617"/>
                    </a:cubicBezTo>
                    <a:cubicBezTo>
                      <a:pt x="1203" y="577"/>
                      <a:pt x="1274" y="536"/>
                      <a:pt x="1345" y="516"/>
                    </a:cubicBezTo>
                    <a:cubicBezTo>
                      <a:pt x="1415" y="486"/>
                      <a:pt x="1496" y="466"/>
                      <a:pt x="1577" y="455"/>
                    </a:cubicBezTo>
                    <a:cubicBezTo>
                      <a:pt x="1658" y="446"/>
                      <a:pt x="1739" y="435"/>
                      <a:pt x="1820" y="435"/>
                    </a:cubicBezTo>
                    <a:cubicBezTo>
                      <a:pt x="1739" y="435"/>
                      <a:pt x="1658" y="435"/>
                      <a:pt x="1577" y="446"/>
                    </a:cubicBezTo>
                    <a:cubicBezTo>
                      <a:pt x="1496" y="446"/>
                      <a:pt x="1415" y="466"/>
                      <a:pt x="1334" y="486"/>
                    </a:cubicBezTo>
                    <a:cubicBezTo>
                      <a:pt x="1264" y="516"/>
                      <a:pt x="1183" y="557"/>
                      <a:pt x="1122" y="597"/>
                    </a:cubicBezTo>
                    <a:cubicBezTo>
                      <a:pt x="1051" y="637"/>
                      <a:pt x="981" y="688"/>
                      <a:pt x="930" y="759"/>
                    </a:cubicBezTo>
                    <a:lnTo>
                      <a:pt x="890" y="799"/>
                    </a:lnTo>
                    <a:lnTo>
                      <a:pt x="849" y="850"/>
                    </a:lnTo>
                    <a:lnTo>
                      <a:pt x="819" y="900"/>
                    </a:lnTo>
                    <a:lnTo>
                      <a:pt x="788" y="951"/>
                    </a:lnTo>
                    <a:cubicBezTo>
                      <a:pt x="788" y="961"/>
                      <a:pt x="779" y="961"/>
                      <a:pt x="779" y="971"/>
                    </a:cubicBezTo>
                    <a:cubicBezTo>
                      <a:pt x="779" y="870"/>
                      <a:pt x="748" y="779"/>
                      <a:pt x="708" y="688"/>
                    </a:cubicBezTo>
                    <a:cubicBezTo>
                      <a:pt x="667" y="587"/>
                      <a:pt x="607" y="486"/>
                      <a:pt x="536" y="405"/>
                    </a:cubicBezTo>
                    <a:cubicBezTo>
                      <a:pt x="465" y="314"/>
                      <a:pt x="384" y="233"/>
                      <a:pt x="294" y="163"/>
                    </a:cubicBezTo>
                    <a:cubicBezTo>
                      <a:pt x="202" y="102"/>
                      <a:pt x="112" y="41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5550841" y="4679887"/>
                <a:ext cx="5691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969" extrusionOk="0">
                    <a:moveTo>
                      <a:pt x="1476" y="0"/>
                    </a:moveTo>
                    <a:cubicBezTo>
                      <a:pt x="1537" y="303"/>
                      <a:pt x="1547" y="607"/>
                      <a:pt x="1507" y="899"/>
                    </a:cubicBezTo>
                    <a:lnTo>
                      <a:pt x="1496" y="1011"/>
                    </a:lnTo>
                    <a:cubicBezTo>
                      <a:pt x="1486" y="1051"/>
                      <a:pt x="1486" y="1092"/>
                      <a:pt x="1476" y="1122"/>
                    </a:cubicBezTo>
                    <a:cubicBezTo>
                      <a:pt x="1456" y="1203"/>
                      <a:pt x="1446" y="1274"/>
                      <a:pt x="1415" y="1344"/>
                    </a:cubicBezTo>
                    <a:lnTo>
                      <a:pt x="1385" y="1456"/>
                    </a:lnTo>
                    <a:cubicBezTo>
                      <a:pt x="1375" y="1486"/>
                      <a:pt x="1365" y="1526"/>
                      <a:pt x="1355" y="1557"/>
                    </a:cubicBezTo>
                    <a:lnTo>
                      <a:pt x="1264" y="1769"/>
                    </a:lnTo>
                    <a:cubicBezTo>
                      <a:pt x="1213" y="1900"/>
                      <a:pt x="1143" y="2042"/>
                      <a:pt x="1072" y="2173"/>
                    </a:cubicBezTo>
                    <a:lnTo>
                      <a:pt x="1011" y="2264"/>
                    </a:lnTo>
                    <a:lnTo>
                      <a:pt x="950" y="2355"/>
                    </a:lnTo>
                    <a:lnTo>
                      <a:pt x="890" y="2446"/>
                    </a:lnTo>
                    <a:cubicBezTo>
                      <a:pt x="860" y="2476"/>
                      <a:pt x="839" y="2507"/>
                      <a:pt x="819" y="2527"/>
                    </a:cubicBezTo>
                    <a:cubicBezTo>
                      <a:pt x="779" y="2577"/>
                      <a:pt x="718" y="2588"/>
                      <a:pt x="647" y="2588"/>
                    </a:cubicBezTo>
                    <a:cubicBezTo>
                      <a:pt x="577" y="2588"/>
                      <a:pt x="506" y="2557"/>
                      <a:pt x="435" y="2537"/>
                    </a:cubicBezTo>
                    <a:cubicBezTo>
                      <a:pt x="294" y="2487"/>
                      <a:pt x="152" y="2416"/>
                      <a:pt x="0" y="2386"/>
                    </a:cubicBezTo>
                    <a:lnTo>
                      <a:pt x="0" y="2386"/>
                    </a:lnTo>
                    <a:cubicBezTo>
                      <a:pt x="142" y="2446"/>
                      <a:pt x="273" y="2527"/>
                      <a:pt x="415" y="2598"/>
                    </a:cubicBezTo>
                    <a:cubicBezTo>
                      <a:pt x="476" y="2638"/>
                      <a:pt x="556" y="2669"/>
                      <a:pt x="637" y="2678"/>
                    </a:cubicBezTo>
                    <a:cubicBezTo>
                      <a:pt x="658" y="2684"/>
                      <a:pt x="680" y="2686"/>
                      <a:pt x="703" y="2686"/>
                    </a:cubicBezTo>
                    <a:cubicBezTo>
                      <a:pt x="725" y="2686"/>
                      <a:pt x="748" y="2684"/>
                      <a:pt x="768" y="2678"/>
                    </a:cubicBezTo>
                    <a:cubicBezTo>
                      <a:pt x="779" y="2678"/>
                      <a:pt x="799" y="2678"/>
                      <a:pt x="809" y="2669"/>
                    </a:cubicBezTo>
                    <a:lnTo>
                      <a:pt x="839" y="2658"/>
                    </a:lnTo>
                    <a:cubicBezTo>
                      <a:pt x="849" y="2648"/>
                      <a:pt x="860" y="2638"/>
                      <a:pt x="869" y="2638"/>
                    </a:cubicBezTo>
                    <a:cubicBezTo>
                      <a:pt x="880" y="2678"/>
                      <a:pt x="910" y="2729"/>
                      <a:pt x="941" y="2759"/>
                    </a:cubicBezTo>
                    <a:cubicBezTo>
                      <a:pt x="981" y="2820"/>
                      <a:pt x="1042" y="2860"/>
                      <a:pt x="1102" y="2901"/>
                    </a:cubicBezTo>
                    <a:cubicBezTo>
                      <a:pt x="1163" y="2931"/>
                      <a:pt x="1224" y="2952"/>
                      <a:pt x="1294" y="2961"/>
                    </a:cubicBezTo>
                    <a:cubicBezTo>
                      <a:pt x="1324" y="2966"/>
                      <a:pt x="1353" y="2968"/>
                      <a:pt x="1382" y="2968"/>
                    </a:cubicBezTo>
                    <a:cubicBezTo>
                      <a:pt x="1422" y="2968"/>
                      <a:pt x="1461" y="2963"/>
                      <a:pt x="1496" y="2952"/>
                    </a:cubicBezTo>
                    <a:cubicBezTo>
                      <a:pt x="1435" y="2911"/>
                      <a:pt x="1385" y="2891"/>
                      <a:pt x="1334" y="2860"/>
                    </a:cubicBezTo>
                    <a:lnTo>
                      <a:pt x="1173" y="2770"/>
                    </a:lnTo>
                    <a:lnTo>
                      <a:pt x="1021" y="2678"/>
                    </a:lnTo>
                    <a:cubicBezTo>
                      <a:pt x="981" y="2658"/>
                      <a:pt x="950" y="2628"/>
                      <a:pt x="910" y="2598"/>
                    </a:cubicBezTo>
                    <a:cubicBezTo>
                      <a:pt x="941" y="2577"/>
                      <a:pt x="961" y="2557"/>
                      <a:pt x="981" y="2527"/>
                    </a:cubicBezTo>
                    <a:cubicBezTo>
                      <a:pt x="1011" y="2496"/>
                      <a:pt x="1031" y="2467"/>
                      <a:pt x="1051" y="2436"/>
                    </a:cubicBezTo>
                    <a:cubicBezTo>
                      <a:pt x="1082" y="2406"/>
                      <a:pt x="1102" y="2375"/>
                      <a:pt x="1123" y="2335"/>
                    </a:cubicBezTo>
                    <a:lnTo>
                      <a:pt x="1183" y="2244"/>
                    </a:lnTo>
                    <a:cubicBezTo>
                      <a:pt x="1274" y="2103"/>
                      <a:pt x="1345" y="1971"/>
                      <a:pt x="1406" y="1820"/>
                    </a:cubicBezTo>
                    <a:cubicBezTo>
                      <a:pt x="1435" y="1748"/>
                      <a:pt x="1466" y="1678"/>
                      <a:pt x="1486" y="1607"/>
                    </a:cubicBezTo>
                    <a:cubicBezTo>
                      <a:pt x="1496" y="1566"/>
                      <a:pt x="1516" y="1526"/>
                      <a:pt x="1527" y="1496"/>
                    </a:cubicBezTo>
                    <a:lnTo>
                      <a:pt x="1557" y="1375"/>
                    </a:lnTo>
                    <a:cubicBezTo>
                      <a:pt x="1588" y="1223"/>
                      <a:pt x="1617" y="1072"/>
                      <a:pt x="1628" y="910"/>
                    </a:cubicBezTo>
                    <a:cubicBezTo>
                      <a:pt x="1648" y="607"/>
                      <a:pt x="1597" y="283"/>
                      <a:pt x="1476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9"/>
              <p:cNvSpPr/>
              <p:nvPr/>
            </p:nvSpPr>
            <p:spPr>
              <a:xfrm>
                <a:off x="5672955" y="5036772"/>
                <a:ext cx="130846" cy="173093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501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4" y="223"/>
                      <a:pt x="577" y="465"/>
                      <a:pt x="829" y="728"/>
                    </a:cubicBezTo>
                    <a:cubicBezTo>
                      <a:pt x="1092" y="991"/>
                      <a:pt x="1325" y="1274"/>
                      <a:pt x="1536" y="1577"/>
                    </a:cubicBezTo>
                    <a:cubicBezTo>
                      <a:pt x="1638" y="1729"/>
                      <a:pt x="1739" y="1881"/>
                      <a:pt x="1830" y="2042"/>
                    </a:cubicBezTo>
                    <a:cubicBezTo>
                      <a:pt x="1880" y="2123"/>
                      <a:pt x="1911" y="2204"/>
                      <a:pt x="1961" y="2285"/>
                    </a:cubicBezTo>
                    <a:lnTo>
                      <a:pt x="2022" y="2406"/>
                    </a:lnTo>
                    <a:lnTo>
                      <a:pt x="2073" y="2528"/>
                    </a:lnTo>
                    <a:cubicBezTo>
                      <a:pt x="2224" y="2862"/>
                      <a:pt x="2345" y="3205"/>
                      <a:pt x="2426" y="3569"/>
                    </a:cubicBezTo>
                    <a:cubicBezTo>
                      <a:pt x="2466" y="3700"/>
                      <a:pt x="2497" y="3821"/>
                      <a:pt x="2527" y="3953"/>
                    </a:cubicBezTo>
                    <a:cubicBezTo>
                      <a:pt x="2547" y="4084"/>
                      <a:pt x="2558" y="4216"/>
                      <a:pt x="2558" y="4337"/>
                    </a:cubicBezTo>
                    <a:cubicBezTo>
                      <a:pt x="2547" y="4468"/>
                      <a:pt x="2527" y="4600"/>
                      <a:pt x="2466" y="4711"/>
                    </a:cubicBezTo>
                    <a:cubicBezTo>
                      <a:pt x="2406" y="4832"/>
                      <a:pt x="2315" y="4933"/>
                      <a:pt x="2214" y="5014"/>
                    </a:cubicBezTo>
                    <a:cubicBezTo>
                      <a:pt x="2325" y="4944"/>
                      <a:pt x="2426" y="4852"/>
                      <a:pt x="2507" y="4742"/>
                    </a:cubicBezTo>
                    <a:cubicBezTo>
                      <a:pt x="2578" y="4620"/>
                      <a:pt x="2618" y="4489"/>
                      <a:pt x="2628" y="4347"/>
                    </a:cubicBezTo>
                    <a:cubicBezTo>
                      <a:pt x="2648" y="4206"/>
                      <a:pt x="2639" y="4075"/>
                      <a:pt x="2618" y="3933"/>
                    </a:cubicBezTo>
                    <a:cubicBezTo>
                      <a:pt x="2608" y="3852"/>
                      <a:pt x="2598" y="3771"/>
                      <a:pt x="2578" y="3690"/>
                    </a:cubicBezTo>
                    <a:lnTo>
                      <a:pt x="2578" y="3690"/>
                    </a:lnTo>
                    <a:lnTo>
                      <a:pt x="2608" y="3720"/>
                    </a:lnTo>
                    <a:cubicBezTo>
                      <a:pt x="2628" y="3741"/>
                      <a:pt x="2659" y="3761"/>
                      <a:pt x="2689" y="3781"/>
                    </a:cubicBezTo>
                    <a:cubicBezTo>
                      <a:pt x="2790" y="3852"/>
                      <a:pt x="2922" y="3902"/>
                      <a:pt x="3043" y="3922"/>
                    </a:cubicBezTo>
                    <a:cubicBezTo>
                      <a:pt x="3142" y="3948"/>
                      <a:pt x="3248" y="3966"/>
                      <a:pt x="3350" y="3966"/>
                    </a:cubicBezTo>
                    <a:cubicBezTo>
                      <a:pt x="3372" y="3966"/>
                      <a:pt x="3395" y="3965"/>
                      <a:pt x="3417" y="3963"/>
                    </a:cubicBezTo>
                    <a:cubicBezTo>
                      <a:pt x="3538" y="3963"/>
                      <a:pt x="3670" y="3953"/>
                      <a:pt x="3791" y="3913"/>
                    </a:cubicBezTo>
                    <a:cubicBezTo>
                      <a:pt x="3659" y="3893"/>
                      <a:pt x="3538" y="3872"/>
                      <a:pt x="3427" y="3852"/>
                    </a:cubicBezTo>
                    <a:cubicBezTo>
                      <a:pt x="3306" y="3832"/>
                      <a:pt x="3185" y="3812"/>
                      <a:pt x="3073" y="3781"/>
                    </a:cubicBezTo>
                    <a:cubicBezTo>
                      <a:pt x="2962" y="3761"/>
                      <a:pt x="2851" y="3720"/>
                      <a:pt x="2740" y="3680"/>
                    </a:cubicBezTo>
                    <a:cubicBezTo>
                      <a:pt x="2679" y="3650"/>
                      <a:pt x="2608" y="3610"/>
                      <a:pt x="2547" y="3559"/>
                    </a:cubicBezTo>
                    <a:lnTo>
                      <a:pt x="2547" y="3538"/>
                    </a:lnTo>
                    <a:cubicBezTo>
                      <a:pt x="2477" y="3174"/>
                      <a:pt x="2365" y="2811"/>
                      <a:pt x="2204" y="2467"/>
                    </a:cubicBezTo>
                    <a:cubicBezTo>
                      <a:pt x="2062" y="2123"/>
                      <a:pt x="1870" y="1800"/>
                      <a:pt x="1648" y="1497"/>
                    </a:cubicBezTo>
                    <a:cubicBezTo>
                      <a:pt x="1426" y="1193"/>
                      <a:pt x="1173" y="921"/>
                      <a:pt x="900" y="668"/>
                    </a:cubicBezTo>
                    <a:cubicBezTo>
                      <a:pt x="617" y="415"/>
                      <a:pt x="323" y="193"/>
                      <a:pt x="0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9"/>
              <p:cNvSpPr/>
              <p:nvPr/>
            </p:nvSpPr>
            <p:spPr>
              <a:xfrm>
                <a:off x="5897993" y="5053167"/>
                <a:ext cx="47803" cy="7434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2154" extrusionOk="0">
                    <a:moveTo>
                      <a:pt x="1385" y="1"/>
                    </a:moveTo>
                    <a:lnTo>
                      <a:pt x="1385" y="1"/>
                    </a:lnTo>
                    <a:cubicBezTo>
                      <a:pt x="1243" y="132"/>
                      <a:pt x="1112" y="273"/>
                      <a:pt x="991" y="435"/>
                    </a:cubicBezTo>
                    <a:cubicBezTo>
                      <a:pt x="930" y="506"/>
                      <a:pt x="870" y="597"/>
                      <a:pt x="829" y="688"/>
                    </a:cubicBezTo>
                    <a:cubicBezTo>
                      <a:pt x="789" y="759"/>
                      <a:pt x="768" y="840"/>
                      <a:pt x="758" y="920"/>
                    </a:cubicBezTo>
                    <a:cubicBezTo>
                      <a:pt x="748" y="900"/>
                      <a:pt x="738" y="880"/>
                      <a:pt x="728" y="850"/>
                    </a:cubicBezTo>
                    <a:cubicBezTo>
                      <a:pt x="677" y="759"/>
                      <a:pt x="616" y="668"/>
                      <a:pt x="546" y="587"/>
                    </a:cubicBezTo>
                    <a:cubicBezTo>
                      <a:pt x="475" y="516"/>
                      <a:pt x="394" y="446"/>
                      <a:pt x="303" y="385"/>
                    </a:cubicBezTo>
                    <a:cubicBezTo>
                      <a:pt x="202" y="334"/>
                      <a:pt x="101" y="304"/>
                      <a:pt x="0" y="294"/>
                    </a:cubicBezTo>
                    <a:lnTo>
                      <a:pt x="0" y="294"/>
                    </a:lnTo>
                    <a:cubicBezTo>
                      <a:pt x="81" y="354"/>
                      <a:pt x="162" y="415"/>
                      <a:pt x="232" y="486"/>
                    </a:cubicBezTo>
                    <a:cubicBezTo>
                      <a:pt x="303" y="547"/>
                      <a:pt x="374" y="617"/>
                      <a:pt x="434" y="688"/>
                    </a:cubicBezTo>
                    <a:cubicBezTo>
                      <a:pt x="506" y="759"/>
                      <a:pt x="566" y="840"/>
                      <a:pt x="627" y="911"/>
                    </a:cubicBezTo>
                    <a:lnTo>
                      <a:pt x="748" y="1062"/>
                    </a:lnTo>
                    <a:lnTo>
                      <a:pt x="748" y="1072"/>
                    </a:lnTo>
                    <a:lnTo>
                      <a:pt x="748" y="1153"/>
                    </a:lnTo>
                    <a:cubicBezTo>
                      <a:pt x="758" y="1203"/>
                      <a:pt x="758" y="1244"/>
                      <a:pt x="768" y="1295"/>
                    </a:cubicBezTo>
                    <a:cubicBezTo>
                      <a:pt x="778" y="1396"/>
                      <a:pt x="798" y="1497"/>
                      <a:pt x="819" y="1588"/>
                    </a:cubicBezTo>
                    <a:cubicBezTo>
                      <a:pt x="859" y="1780"/>
                      <a:pt x="899" y="1972"/>
                      <a:pt x="971" y="2154"/>
                    </a:cubicBezTo>
                    <a:cubicBezTo>
                      <a:pt x="960" y="1962"/>
                      <a:pt x="950" y="1770"/>
                      <a:pt x="930" y="1578"/>
                    </a:cubicBezTo>
                    <a:cubicBezTo>
                      <a:pt x="920" y="1477"/>
                      <a:pt x="910" y="1376"/>
                      <a:pt x="910" y="1284"/>
                    </a:cubicBezTo>
                    <a:cubicBezTo>
                      <a:pt x="899" y="1234"/>
                      <a:pt x="899" y="1183"/>
                      <a:pt x="899" y="1143"/>
                    </a:cubicBezTo>
                    <a:lnTo>
                      <a:pt x="899" y="1072"/>
                    </a:lnTo>
                    <a:lnTo>
                      <a:pt x="899" y="1001"/>
                    </a:lnTo>
                    <a:cubicBezTo>
                      <a:pt x="899" y="819"/>
                      <a:pt x="980" y="658"/>
                      <a:pt x="1081" y="496"/>
                    </a:cubicBezTo>
                    <a:cubicBezTo>
                      <a:pt x="1183" y="334"/>
                      <a:pt x="1294" y="172"/>
                      <a:pt x="1385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9"/>
              <p:cNvSpPr/>
              <p:nvPr/>
            </p:nvSpPr>
            <p:spPr>
              <a:xfrm>
                <a:off x="5617110" y="5171450"/>
                <a:ext cx="60056" cy="3596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0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2" y="101"/>
                      <a:pt x="243" y="182"/>
                      <a:pt x="395" y="243"/>
                    </a:cubicBezTo>
                    <a:cubicBezTo>
                      <a:pt x="537" y="304"/>
                      <a:pt x="699" y="334"/>
                      <a:pt x="850" y="344"/>
                    </a:cubicBezTo>
                    <a:cubicBezTo>
                      <a:pt x="877" y="347"/>
                      <a:pt x="904" y="349"/>
                      <a:pt x="931" y="349"/>
                    </a:cubicBezTo>
                    <a:cubicBezTo>
                      <a:pt x="985" y="349"/>
                      <a:pt x="1038" y="344"/>
                      <a:pt x="1092" y="344"/>
                    </a:cubicBezTo>
                    <a:cubicBezTo>
                      <a:pt x="1113" y="384"/>
                      <a:pt x="1133" y="425"/>
                      <a:pt x="1143" y="465"/>
                    </a:cubicBezTo>
                    <a:cubicBezTo>
                      <a:pt x="1164" y="526"/>
                      <a:pt x="1173" y="587"/>
                      <a:pt x="1184" y="658"/>
                    </a:cubicBezTo>
                    <a:cubicBezTo>
                      <a:pt x="1193" y="718"/>
                      <a:pt x="1204" y="779"/>
                      <a:pt x="1204" y="840"/>
                    </a:cubicBezTo>
                    <a:cubicBezTo>
                      <a:pt x="1193" y="900"/>
                      <a:pt x="1184" y="971"/>
                      <a:pt x="1153" y="1042"/>
                    </a:cubicBezTo>
                    <a:cubicBezTo>
                      <a:pt x="1224" y="1011"/>
                      <a:pt x="1285" y="941"/>
                      <a:pt x="1315" y="870"/>
                    </a:cubicBezTo>
                    <a:cubicBezTo>
                      <a:pt x="1345" y="789"/>
                      <a:pt x="1345" y="708"/>
                      <a:pt x="1335" y="627"/>
                    </a:cubicBezTo>
                    <a:cubicBezTo>
                      <a:pt x="1315" y="546"/>
                      <a:pt x="1285" y="476"/>
                      <a:pt x="1244" y="415"/>
                    </a:cubicBezTo>
                    <a:cubicBezTo>
                      <a:pt x="1224" y="384"/>
                      <a:pt x="1204" y="354"/>
                      <a:pt x="1173" y="334"/>
                    </a:cubicBezTo>
                    <a:cubicBezTo>
                      <a:pt x="1224" y="324"/>
                      <a:pt x="1274" y="314"/>
                      <a:pt x="1315" y="304"/>
                    </a:cubicBezTo>
                    <a:cubicBezTo>
                      <a:pt x="1467" y="263"/>
                      <a:pt x="1618" y="202"/>
                      <a:pt x="1739" y="122"/>
                    </a:cubicBezTo>
                    <a:lnTo>
                      <a:pt x="1739" y="122"/>
                    </a:lnTo>
                    <a:cubicBezTo>
                      <a:pt x="1588" y="152"/>
                      <a:pt x="1447" y="173"/>
                      <a:pt x="1295" y="193"/>
                    </a:cubicBezTo>
                    <a:cubicBezTo>
                      <a:pt x="1224" y="198"/>
                      <a:pt x="1151" y="200"/>
                      <a:pt x="1077" y="200"/>
                    </a:cubicBezTo>
                    <a:cubicBezTo>
                      <a:pt x="1004" y="200"/>
                      <a:pt x="931" y="198"/>
                      <a:pt x="860" y="193"/>
                    </a:cubicBezTo>
                    <a:cubicBezTo>
                      <a:pt x="719" y="193"/>
                      <a:pt x="567" y="162"/>
                      <a:pt x="425" y="132"/>
                    </a:cubicBezTo>
                    <a:cubicBezTo>
                      <a:pt x="284" y="101"/>
                      <a:pt x="142" y="51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9"/>
              <p:cNvSpPr/>
              <p:nvPr/>
            </p:nvSpPr>
            <p:spPr>
              <a:xfrm>
                <a:off x="5725280" y="4696627"/>
                <a:ext cx="80627" cy="9819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845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1233" y="304"/>
                      <a:pt x="1305" y="616"/>
                      <a:pt x="1345" y="920"/>
                    </a:cubicBezTo>
                    <a:cubicBezTo>
                      <a:pt x="1385" y="1233"/>
                      <a:pt x="1395" y="1546"/>
                      <a:pt x="1355" y="1850"/>
                    </a:cubicBezTo>
                    <a:cubicBezTo>
                      <a:pt x="1325" y="2002"/>
                      <a:pt x="1284" y="2143"/>
                      <a:pt x="1213" y="2274"/>
                    </a:cubicBezTo>
                    <a:cubicBezTo>
                      <a:pt x="1153" y="2396"/>
                      <a:pt x="1022" y="2476"/>
                      <a:pt x="890" y="2548"/>
                    </a:cubicBezTo>
                    <a:cubicBezTo>
                      <a:pt x="748" y="2618"/>
                      <a:pt x="607" y="2679"/>
                      <a:pt x="456" y="2730"/>
                    </a:cubicBezTo>
                    <a:cubicBezTo>
                      <a:pt x="384" y="2750"/>
                      <a:pt x="303" y="2770"/>
                      <a:pt x="233" y="2790"/>
                    </a:cubicBezTo>
                    <a:cubicBezTo>
                      <a:pt x="152" y="2810"/>
                      <a:pt x="81" y="2831"/>
                      <a:pt x="0" y="2840"/>
                    </a:cubicBezTo>
                    <a:cubicBezTo>
                      <a:pt x="24" y="2843"/>
                      <a:pt x="48" y="2845"/>
                      <a:pt x="72" y="2845"/>
                    </a:cubicBezTo>
                    <a:cubicBezTo>
                      <a:pt x="129" y="2845"/>
                      <a:pt x="186" y="2837"/>
                      <a:pt x="243" y="2831"/>
                    </a:cubicBezTo>
                    <a:cubicBezTo>
                      <a:pt x="314" y="2831"/>
                      <a:pt x="395" y="2810"/>
                      <a:pt x="476" y="2800"/>
                    </a:cubicBezTo>
                    <a:cubicBezTo>
                      <a:pt x="637" y="2759"/>
                      <a:pt x="789" y="2719"/>
                      <a:pt x="941" y="2649"/>
                    </a:cubicBezTo>
                    <a:cubicBezTo>
                      <a:pt x="1011" y="2618"/>
                      <a:pt x="1082" y="2577"/>
                      <a:pt x="1153" y="2537"/>
                    </a:cubicBezTo>
                    <a:cubicBezTo>
                      <a:pt x="1224" y="2487"/>
                      <a:pt x="1294" y="2416"/>
                      <a:pt x="1335" y="2345"/>
                    </a:cubicBezTo>
                    <a:cubicBezTo>
                      <a:pt x="1355" y="2386"/>
                      <a:pt x="1385" y="2426"/>
                      <a:pt x="1406" y="2467"/>
                    </a:cubicBezTo>
                    <a:cubicBezTo>
                      <a:pt x="1487" y="2557"/>
                      <a:pt x="1577" y="2628"/>
                      <a:pt x="1689" y="2669"/>
                    </a:cubicBezTo>
                    <a:cubicBezTo>
                      <a:pt x="1790" y="2719"/>
                      <a:pt x="1911" y="2730"/>
                      <a:pt x="2012" y="2739"/>
                    </a:cubicBezTo>
                    <a:cubicBezTo>
                      <a:pt x="2123" y="2750"/>
                      <a:pt x="2224" y="2750"/>
                      <a:pt x="2336" y="2750"/>
                    </a:cubicBezTo>
                    <a:cubicBezTo>
                      <a:pt x="2244" y="2689"/>
                      <a:pt x="2133" y="2658"/>
                      <a:pt x="2032" y="2628"/>
                    </a:cubicBezTo>
                    <a:cubicBezTo>
                      <a:pt x="1931" y="2598"/>
                      <a:pt x="1830" y="2577"/>
                      <a:pt x="1739" y="2537"/>
                    </a:cubicBezTo>
                    <a:cubicBezTo>
                      <a:pt x="1658" y="2497"/>
                      <a:pt x="1567" y="2446"/>
                      <a:pt x="1496" y="2386"/>
                    </a:cubicBezTo>
                    <a:cubicBezTo>
                      <a:pt x="1456" y="2345"/>
                      <a:pt x="1415" y="2315"/>
                      <a:pt x="1375" y="2274"/>
                    </a:cubicBezTo>
                    <a:cubicBezTo>
                      <a:pt x="1436" y="2143"/>
                      <a:pt x="1476" y="2002"/>
                      <a:pt x="1496" y="1870"/>
                    </a:cubicBezTo>
                    <a:cubicBezTo>
                      <a:pt x="1516" y="1708"/>
                      <a:pt x="1527" y="1546"/>
                      <a:pt x="1516" y="1385"/>
                    </a:cubicBezTo>
                    <a:lnTo>
                      <a:pt x="1507" y="1263"/>
                    </a:lnTo>
                    <a:lnTo>
                      <a:pt x="1496" y="1142"/>
                    </a:lnTo>
                    <a:cubicBezTo>
                      <a:pt x="1487" y="1061"/>
                      <a:pt x="1466" y="980"/>
                      <a:pt x="1456" y="910"/>
                    </a:cubicBezTo>
                    <a:cubicBezTo>
                      <a:pt x="1395" y="587"/>
                      <a:pt x="1294" y="283"/>
                      <a:pt x="1153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9"/>
              <p:cNvSpPr/>
              <p:nvPr/>
            </p:nvSpPr>
            <p:spPr>
              <a:xfrm>
                <a:off x="5926226" y="4699733"/>
                <a:ext cx="15739" cy="10019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03" extrusionOk="0">
                    <a:moveTo>
                      <a:pt x="213" y="1"/>
                    </a:moveTo>
                    <a:lnTo>
                      <a:pt x="213" y="1"/>
                    </a:lnTo>
                    <a:cubicBezTo>
                      <a:pt x="122" y="234"/>
                      <a:pt x="61" y="486"/>
                      <a:pt x="31" y="729"/>
                    </a:cubicBezTo>
                    <a:cubicBezTo>
                      <a:pt x="11" y="850"/>
                      <a:pt x="1" y="982"/>
                      <a:pt x="1" y="1103"/>
                    </a:cubicBezTo>
                    <a:lnTo>
                      <a:pt x="1" y="1295"/>
                    </a:lnTo>
                    <a:cubicBezTo>
                      <a:pt x="1" y="1355"/>
                      <a:pt x="11" y="1416"/>
                      <a:pt x="11" y="1477"/>
                    </a:cubicBezTo>
                    <a:cubicBezTo>
                      <a:pt x="11" y="1537"/>
                      <a:pt x="21" y="1608"/>
                      <a:pt x="31" y="1669"/>
                    </a:cubicBezTo>
                    <a:lnTo>
                      <a:pt x="61" y="1851"/>
                    </a:lnTo>
                    <a:cubicBezTo>
                      <a:pt x="81" y="1972"/>
                      <a:pt x="112" y="2094"/>
                      <a:pt x="153" y="2215"/>
                    </a:cubicBezTo>
                    <a:cubicBezTo>
                      <a:pt x="223" y="2458"/>
                      <a:pt x="324" y="2690"/>
                      <a:pt x="456" y="2902"/>
                    </a:cubicBezTo>
                    <a:cubicBezTo>
                      <a:pt x="375" y="2660"/>
                      <a:pt x="314" y="2427"/>
                      <a:pt x="263" y="2184"/>
                    </a:cubicBezTo>
                    <a:cubicBezTo>
                      <a:pt x="234" y="2073"/>
                      <a:pt x="213" y="1952"/>
                      <a:pt x="193" y="1831"/>
                    </a:cubicBezTo>
                    <a:cubicBezTo>
                      <a:pt x="183" y="1710"/>
                      <a:pt x="162" y="1588"/>
                      <a:pt x="153" y="1467"/>
                    </a:cubicBezTo>
                    <a:cubicBezTo>
                      <a:pt x="142" y="1346"/>
                      <a:pt x="142" y="1224"/>
                      <a:pt x="142" y="1103"/>
                    </a:cubicBezTo>
                    <a:cubicBezTo>
                      <a:pt x="132" y="982"/>
                      <a:pt x="142" y="860"/>
                      <a:pt x="142" y="739"/>
                    </a:cubicBezTo>
                    <a:cubicBezTo>
                      <a:pt x="153" y="497"/>
                      <a:pt x="183" y="254"/>
                      <a:pt x="213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9"/>
              <p:cNvSpPr/>
              <p:nvPr/>
            </p:nvSpPr>
            <p:spPr>
              <a:xfrm>
                <a:off x="6035777" y="4706740"/>
                <a:ext cx="37380" cy="8273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2" y="182"/>
                      <a:pt x="263" y="364"/>
                      <a:pt x="385" y="546"/>
                    </a:cubicBezTo>
                    <a:cubicBezTo>
                      <a:pt x="436" y="647"/>
                      <a:pt x="496" y="738"/>
                      <a:pt x="546" y="829"/>
                    </a:cubicBezTo>
                    <a:cubicBezTo>
                      <a:pt x="607" y="930"/>
                      <a:pt x="648" y="1021"/>
                      <a:pt x="698" y="1122"/>
                    </a:cubicBezTo>
                    <a:cubicBezTo>
                      <a:pt x="779" y="1325"/>
                      <a:pt x="850" y="1527"/>
                      <a:pt x="901" y="1739"/>
                    </a:cubicBezTo>
                    <a:cubicBezTo>
                      <a:pt x="941" y="1951"/>
                      <a:pt x="971" y="2174"/>
                      <a:pt x="971" y="2396"/>
                    </a:cubicBezTo>
                    <a:cubicBezTo>
                      <a:pt x="1083" y="1961"/>
                      <a:pt x="1011" y="1476"/>
                      <a:pt x="829" y="1062"/>
                    </a:cubicBezTo>
                    <a:cubicBezTo>
                      <a:pt x="779" y="961"/>
                      <a:pt x="728" y="860"/>
                      <a:pt x="668" y="759"/>
                    </a:cubicBezTo>
                    <a:cubicBezTo>
                      <a:pt x="607" y="667"/>
                      <a:pt x="546" y="566"/>
                      <a:pt x="476" y="485"/>
                    </a:cubicBezTo>
                    <a:cubicBezTo>
                      <a:pt x="335" y="303"/>
                      <a:pt x="173" y="142"/>
                      <a:pt x="1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>
                <a:off x="5556778" y="4857812"/>
                <a:ext cx="525077" cy="238292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6904" extrusionOk="0">
                    <a:moveTo>
                      <a:pt x="10088" y="0"/>
                    </a:moveTo>
                    <a:cubicBezTo>
                      <a:pt x="10048" y="71"/>
                      <a:pt x="9987" y="131"/>
                      <a:pt x="9927" y="172"/>
                    </a:cubicBezTo>
                    <a:cubicBezTo>
                      <a:pt x="9866" y="223"/>
                      <a:pt x="9805" y="263"/>
                      <a:pt x="9734" y="293"/>
                    </a:cubicBezTo>
                    <a:cubicBezTo>
                      <a:pt x="9593" y="364"/>
                      <a:pt x="9451" y="414"/>
                      <a:pt x="9300" y="445"/>
                    </a:cubicBezTo>
                    <a:cubicBezTo>
                      <a:pt x="9148" y="486"/>
                      <a:pt x="8997" y="506"/>
                      <a:pt x="8835" y="526"/>
                    </a:cubicBezTo>
                    <a:cubicBezTo>
                      <a:pt x="8795" y="536"/>
                      <a:pt x="8744" y="546"/>
                      <a:pt x="8693" y="546"/>
                    </a:cubicBezTo>
                    <a:cubicBezTo>
                      <a:pt x="8613" y="536"/>
                      <a:pt x="8541" y="536"/>
                      <a:pt x="8461" y="526"/>
                    </a:cubicBezTo>
                    <a:cubicBezTo>
                      <a:pt x="8410" y="526"/>
                      <a:pt x="8359" y="526"/>
                      <a:pt x="8309" y="536"/>
                    </a:cubicBezTo>
                    <a:cubicBezTo>
                      <a:pt x="8213" y="521"/>
                      <a:pt x="8111" y="512"/>
                      <a:pt x="8007" y="512"/>
                    </a:cubicBezTo>
                    <a:cubicBezTo>
                      <a:pt x="7970" y="512"/>
                      <a:pt x="7932" y="513"/>
                      <a:pt x="7895" y="515"/>
                    </a:cubicBezTo>
                    <a:cubicBezTo>
                      <a:pt x="7652" y="515"/>
                      <a:pt x="7400" y="566"/>
                      <a:pt x="7157" y="647"/>
                    </a:cubicBezTo>
                    <a:cubicBezTo>
                      <a:pt x="6924" y="718"/>
                      <a:pt x="6692" y="839"/>
                      <a:pt x="6490" y="991"/>
                    </a:cubicBezTo>
                    <a:cubicBezTo>
                      <a:pt x="6075" y="1284"/>
                      <a:pt x="5762" y="1688"/>
                      <a:pt x="5549" y="2153"/>
                    </a:cubicBezTo>
                    <a:cubicBezTo>
                      <a:pt x="5439" y="2375"/>
                      <a:pt x="5358" y="2618"/>
                      <a:pt x="5307" y="2871"/>
                    </a:cubicBezTo>
                    <a:cubicBezTo>
                      <a:pt x="5287" y="2992"/>
                      <a:pt x="5277" y="3123"/>
                      <a:pt x="5266" y="3245"/>
                    </a:cubicBezTo>
                    <a:cubicBezTo>
                      <a:pt x="5266" y="3346"/>
                      <a:pt x="5277" y="3447"/>
                      <a:pt x="5297" y="3548"/>
                    </a:cubicBezTo>
                    <a:cubicBezTo>
                      <a:pt x="5075" y="3558"/>
                      <a:pt x="4862" y="3609"/>
                      <a:pt x="4660" y="3669"/>
                    </a:cubicBezTo>
                    <a:cubicBezTo>
                      <a:pt x="4428" y="3750"/>
                      <a:pt x="4205" y="3851"/>
                      <a:pt x="4003" y="3983"/>
                    </a:cubicBezTo>
                    <a:cubicBezTo>
                      <a:pt x="3791" y="4114"/>
                      <a:pt x="3599" y="4266"/>
                      <a:pt x="3427" y="4437"/>
                    </a:cubicBezTo>
                    <a:cubicBezTo>
                      <a:pt x="3336" y="4518"/>
                      <a:pt x="3255" y="4610"/>
                      <a:pt x="3184" y="4711"/>
                    </a:cubicBezTo>
                    <a:cubicBezTo>
                      <a:pt x="3144" y="4761"/>
                      <a:pt x="3103" y="4812"/>
                      <a:pt x="3073" y="4862"/>
                    </a:cubicBezTo>
                    <a:cubicBezTo>
                      <a:pt x="3063" y="4902"/>
                      <a:pt x="3043" y="4943"/>
                      <a:pt x="3033" y="4983"/>
                    </a:cubicBezTo>
                    <a:cubicBezTo>
                      <a:pt x="2631" y="4871"/>
                      <a:pt x="2216" y="4809"/>
                      <a:pt x="1803" y="4809"/>
                    </a:cubicBezTo>
                    <a:cubicBezTo>
                      <a:pt x="1697" y="4809"/>
                      <a:pt x="1591" y="4813"/>
                      <a:pt x="1486" y="4822"/>
                    </a:cubicBezTo>
                    <a:cubicBezTo>
                      <a:pt x="1213" y="4852"/>
                      <a:pt x="951" y="4902"/>
                      <a:pt x="697" y="4983"/>
                    </a:cubicBezTo>
                    <a:cubicBezTo>
                      <a:pt x="435" y="5075"/>
                      <a:pt x="192" y="5206"/>
                      <a:pt x="0" y="5388"/>
                    </a:cubicBezTo>
                    <a:cubicBezTo>
                      <a:pt x="101" y="5307"/>
                      <a:pt x="212" y="5236"/>
                      <a:pt x="334" y="5176"/>
                    </a:cubicBezTo>
                    <a:cubicBezTo>
                      <a:pt x="455" y="5115"/>
                      <a:pt x="576" y="5064"/>
                      <a:pt x="708" y="5024"/>
                    </a:cubicBezTo>
                    <a:cubicBezTo>
                      <a:pt x="960" y="4953"/>
                      <a:pt x="1223" y="4913"/>
                      <a:pt x="1496" y="4902"/>
                    </a:cubicBezTo>
                    <a:cubicBezTo>
                      <a:pt x="1558" y="4900"/>
                      <a:pt x="1619" y="4899"/>
                      <a:pt x="1681" y="4899"/>
                    </a:cubicBezTo>
                    <a:cubicBezTo>
                      <a:pt x="1882" y="4899"/>
                      <a:pt x="2084" y="4912"/>
                      <a:pt x="2285" y="4943"/>
                    </a:cubicBezTo>
                    <a:cubicBezTo>
                      <a:pt x="2548" y="4974"/>
                      <a:pt x="2810" y="5034"/>
                      <a:pt x="3053" y="5125"/>
                    </a:cubicBezTo>
                    <a:lnTo>
                      <a:pt x="3134" y="5145"/>
                    </a:lnTo>
                    <a:lnTo>
                      <a:pt x="3134" y="5064"/>
                    </a:lnTo>
                    <a:cubicBezTo>
                      <a:pt x="3134" y="5024"/>
                      <a:pt x="3164" y="4974"/>
                      <a:pt x="3184" y="4923"/>
                    </a:cubicBezTo>
                    <a:cubicBezTo>
                      <a:pt x="3215" y="4882"/>
                      <a:pt x="3245" y="4832"/>
                      <a:pt x="3285" y="4781"/>
                    </a:cubicBezTo>
                    <a:cubicBezTo>
                      <a:pt x="3346" y="4691"/>
                      <a:pt x="3427" y="4610"/>
                      <a:pt x="3518" y="4529"/>
                    </a:cubicBezTo>
                    <a:cubicBezTo>
                      <a:pt x="3680" y="4367"/>
                      <a:pt x="3871" y="4226"/>
                      <a:pt x="4074" y="4104"/>
                    </a:cubicBezTo>
                    <a:cubicBezTo>
                      <a:pt x="4276" y="3983"/>
                      <a:pt x="4488" y="3882"/>
                      <a:pt x="4700" y="3811"/>
                    </a:cubicBezTo>
                    <a:cubicBezTo>
                      <a:pt x="4923" y="3740"/>
                      <a:pt x="5156" y="3689"/>
                      <a:pt x="5388" y="3689"/>
                    </a:cubicBezTo>
                    <a:lnTo>
                      <a:pt x="5479" y="3689"/>
                    </a:lnTo>
                    <a:lnTo>
                      <a:pt x="5479" y="3660"/>
                    </a:lnTo>
                    <a:cubicBezTo>
                      <a:pt x="5580" y="3669"/>
                      <a:pt x="5681" y="3680"/>
                      <a:pt x="5772" y="3700"/>
                    </a:cubicBezTo>
                    <a:cubicBezTo>
                      <a:pt x="5984" y="3730"/>
                      <a:pt x="6196" y="3801"/>
                      <a:pt x="6389" y="3892"/>
                    </a:cubicBezTo>
                    <a:cubicBezTo>
                      <a:pt x="6773" y="4074"/>
                      <a:pt x="7117" y="4336"/>
                      <a:pt x="7400" y="4660"/>
                    </a:cubicBezTo>
                    <a:cubicBezTo>
                      <a:pt x="7551" y="4822"/>
                      <a:pt x="7683" y="4983"/>
                      <a:pt x="7804" y="5165"/>
                    </a:cubicBezTo>
                    <a:cubicBezTo>
                      <a:pt x="7925" y="5347"/>
                      <a:pt x="8036" y="5529"/>
                      <a:pt x="8148" y="5722"/>
                    </a:cubicBezTo>
                    <a:cubicBezTo>
                      <a:pt x="8350" y="6095"/>
                      <a:pt x="8532" y="6490"/>
                      <a:pt x="8703" y="6904"/>
                    </a:cubicBezTo>
                    <a:cubicBezTo>
                      <a:pt x="8592" y="6479"/>
                      <a:pt x="8440" y="6055"/>
                      <a:pt x="8249" y="5661"/>
                    </a:cubicBezTo>
                    <a:cubicBezTo>
                      <a:pt x="8218" y="5621"/>
                      <a:pt x="8198" y="5570"/>
                      <a:pt x="8178" y="5519"/>
                    </a:cubicBezTo>
                    <a:cubicBezTo>
                      <a:pt x="8188" y="5398"/>
                      <a:pt x="8228" y="5277"/>
                      <a:pt x="8299" y="5165"/>
                    </a:cubicBezTo>
                    <a:cubicBezTo>
                      <a:pt x="8380" y="5054"/>
                      <a:pt x="8491" y="4963"/>
                      <a:pt x="8602" y="4893"/>
                    </a:cubicBezTo>
                    <a:cubicBezTo>
                      <a:pt x="8835" y="4741"/>
                      <a:pt x="9098" y="4640"/>
                      <a:pt x="9361" y="4569"/>
                    </a:cubicBezTo>
                    <a:cubicBezTo>
                      <a:pt x="9623" y="4498"/>
                      <a:pt x="9896" y="4437"/>
                      <a:pt x="10169" y="4408"/>
                    </a:cubicBezTo>
                    <a:cubicBezTo>
                      <a:pt x="10396" y="4374"/>
                      <a:pt x="10624" y="4354"/>
                      <a:pt x="10851" y="4354"/>
                    </a:cubicBezTo>
                    <a:cubicBezTo>
                      <a:pt x="10897" y="4354"/>
                      <a:pt x="10942" y="4355"/>
                      <a:pt x="10988" y="4357"/>
                    </a:cubicBezTo>
                    <a:cubicBezTo>
                      <a:pt x="11271" y="4367"/>
                      <a:pt x="11544" y="4408"/>
                      <a:pt x="11796" y="4498"/>
                    </a:cubicBezTo>
                    <a:cubicBezTo>
                      <a:pt x="11928" y="4539"/>
                      <a:pt x="12039" y="4599"/>
                      <a:pt x="12151" y="4691"/>
                    </a:cubicBezTo>
                    <a:cubicBezTo>
                      <a:pt x="12160" y="4700"/>
                      <a:pt x="12180" y="4711"/>
                      <a:pt x="12191" y="4720"/>
                    </a:cubicBezTo>
                    <a:cubicBezTo>
                      <a:pt x="12221" y="4781"/>
                      <a:pt x="12261" y="4842"/>
                      <a:pt x="12302" y="4893"/>
                    </a:cubicBezTo>
                    <a:cubicBezTo>
                      <a:pt x="12322" y="4923"/>
                      <a:pt x="12353" y="4953"/>
                      <a:pt x="12383" y="4983"/>
                    </a:cubicBezTo>
                    <a:lnTo>
                      <a:pt x="12413" y="5014"/>
                    </a:lnTo>
                    <a:cubicBezTo>
                      <a:pt x="12535" y="5246"/>
                      <a:pt x="12595" y="5509"/>
                      <a:pt x="12595" y="5782"/>
                    </a:cubicBezTo>
                    <a:cubicBezTo>
                      <a:pt x="12595" y="6055"/>
                      <a:pt x="12535" y="6328"/>
                      <a:pt x="12443" y="6591"/>
                    </a:cubicBezTo>
                    <a:cubicBezTo>
                      <a:pt x="12555" y="6338"/>
                      <a:pt x="12625" y="6065"/>
                      <a:pt x="12636" y="5782"/>
                    </a:cubicBezTo>
                    <a:cubicBezTo>
                      <a:pt x="12645" y="5560"/>
                      <a:pt x="12615" y="5327"/>
                      <a:pt x="12535" y="5115"/>
                    </a:cubicBezTo>
                    <a:lnTo>
                      <a:pt x="12535" y="5115"/>
                    </a:lnTo>
                    <a:cubicBezTo>
                      <a:pt x="12575" y="5135"/>
                      <a:pt x="12625" y="5165"/>
                      <a:pt x="12666" y="5176"/>
                    </a:cubicBezTo>
                    <a:cubicBezTo>
                      <a:pt x="12783" y="5215"/>
                      <a:pt x="12900" y="5230"/>
                      <a:pt x="13017" y="5230"/>
                    </a:cubicBezTo>
                    <a:cubicBezTo>
                      <a:pt x="13052" y="5230"/>
                      <a:pt x="13086" y="5228"/>
                      <a:pt x="13121" y="5226"/>
                    </a:cubicBezTo>
                    <a:cubicBezTo>
                      <a:pt x="13424" y="5206"/>
                      <a:pt x="13707" y="5125"/>
                      <a:pt x="13990" y="5024"/>
                    </a:cubicBezTo>
                    <a:lnTo>
                      <a:pt x="13990" y="5024"/>
                    </a:lnTo>
                    <a:cubicBezTo>
                      <a:pt x="13697" y="5095"/>
                      <a:pt x="13414" y="5156"/>
                      <a:pt x="13121" y="5156"/>
                    </a:cubicBezTo>
                    <a:cubicBezTo>
                      <a:pt x="12979" y="5156"/>
                      <a:pt x="12827" y="5145"/>
                      <a:pt x="12696" y="5095"/>
                    </a:cubicBezTo>
                    <a:cubicBezTo>
                      <a:pt x="12636" y="5064"/>
                      <a:pt x="12575" y="5034"/>
                      <a:pt x="12524" y="4983"/>
                    </a:cubicBezTo>
                    <a:lnTo>
                      <a:pt x="12454" y="4913"/>
                    </a:lnTo>
                    <a:cubicBezTo>
                      <a:pt x="12434" y="4893"/>
                      <a:pt x="12423" y="4862"/>
                      <a:pt x="12403" y="4842"/>
                    </a:cubicBezTo>
                    <a:cubicBezTo>
                      <a:pt x="12393" y="4822"/>
                      <a:pt x="12373" y="4801"/>
                      <a:pt x="12362" y="4792"/>
                    </a:cubicBezTo>
                    <a:cubicBezTo>
                      <a:pt x="12292" y="4680"/>
                      <a:pt x="12241" y="4569"/>
                      <a:pt x="12211" y="4448"/>
                    </a:cubicBezTo>
                    <a:cubicBezTo>
                      <a:pt x="12171" y="4316"/>
                      <a:pt x="12160" y="4175"/>
                      <a:pt x="12171" y="4033"/>
                    </a:cubicBezTo>
                    <a:cubicBezTo>
                      <a:pt x="12180" y="3750"/>
                      <a:pt x="12272" y="3467"/>
                      <a:pt x="12403" y="3215"/>
                    </a:cubicBezTo>
                    <a:cubicBezTo>
                      <a:pt x="12474" y="3093"/>
                      <a:pt x="12544" y="2972"/>
                      <a:pt x="12636" y="2861"/>
                    </a:cubicBezTo>
                    <a:cubicBezTo>
                      <a:pt x="12726" y="2739"/>
                      <a:pt x="12818" y="2638"/>
                      <a:pt x="12919" y="2537"/>
                    </a:cubicBezTo>
                    <a:cubicBezTo>
                      <a:pt x="13030" y="2436"/>
                      <a:pt x="13141" y="2345"/>
                      <a:pt x="13252" y="2254"/>
                    </a:cubicBezTo>
                    <a:cubicBezTo>
                      <a:pt x="13373" y="2163"/>
                      <a:pt x="13494" y="2083"/>
                      <a:pt x="13616" y="2011"/>
                    </a:cubicBezTo>
                    <a:cubicBezTo>
                      <a:pt x="13737" y="1931"/>
                      <a:pt x="13869" y="1860"/>
                      <a:pt x="14000" y="1800"/>
                    </a:cubicBezTo>
                    <a:lnTo>
                      <a:pt x="14192" y="1699"/>
                    </a:lnTo>
                    <a:cubicBezTo>
                      <a:pt x="14253" y="1668"/>
                      <a:pt x="14323" y="1658"/>
                      <a:pt x="14395" y="1658"/>
                    </a:cubicBezTo>
                    <a:cubicBezTo>
                      <a:pt x="14546" y="1668"/>
                      <a:pt x="14687" y="1699"/>
                      <a:pt x="14829" y="1739"/>
                    </a:cubicBezTo>
                    <a:cubicBezTo>
                      <a:pt x="14900" y="1759"/>
                      <a:pt x="14961" y="1789"/>
                      <a:pt x="15031" y="1820"/>
                    </a:cubicBezTo>
                    <a:cubicBezTo>
                      <a:pt x="15092" y="1850"/>
                      <a:pt x="15163" y="1880"/>
                      <a:pt x="15213" y="1941"/>
                    </a:cubicBezTo>
                    <a:cubicBezTo>
                      <a:pt x="15163" y="1880"/>
                      <a:pt x="15102" y="1840"/>
                      <a:pt x="15041" y="1800"/>
                    </a:cubicBezTo>
                    <a:cubicBezTo>
                      <a:pt x="14970" y="1769"/>
                      <a:pt x="14910" y="1739"/>
                      <a:pt x="14839" y="1708"/>
                    </a:cubicBezTo>
                    <a:cubicBezTo>
                      <a:pt x="14698" y="1658"/>
                      <a:pt x="14556" y="1618"/>
                      <a:pt x="14404" y="1607"/>
                    </a:cubicBezTo>
                    <a:lnTo>
                      <a:pt x="14283" y="1607"/>
                    </a:lnTo>
                    <a:cubicBezTo>
                      <a:pt x="14263" y="1607"/>
                      <a:pt x="14243" y="1618"/>
                      <a:pt x="14222" y="1618"/>
                    </a:cubicBezTo>
                    <a:cubicBezTo>
                      <a:pt x="14243" y="1597"/>
                      <a:pt x="14263" y="1567"/>
                      <a:pt x="14273" y="1526"/>
                    </a:cubicBezTo>
                    <a:cubicBezTo>
                      <a:pt x="14314" y="1445"/>
                      <a:pt x="14323" y="1344"/>
                      <a:pt x="14314" y="1263"/>
                    </a:cubicBezTo>
                    <a:cubicBezTo>
                      <a:pt x="14303" y="1173"/>
                      <a:pt x="14273" y="1082"/>
                      <a:pt x="14233" y="1001"/>
                    </a:cubicBezTo>
                    <a:cubicBezTo>
                      <a:pt x="14202" y="930"/>
                      <a:pt x="14152" y="849"/>
                      <a:pt x="14091" y="778"/>
                    </a:cubicBezTo>
                    <a:lnTo>
                      <a:pt x="14091" y="778"/>
                    </a:lnTo>
                    <a:cubicBezTo>
                      <a:pt x="14112" y="870"/>
                      <a:pt x="14141" y="951"/>
                      <a:pt x="14162" y="1031"/>
                    </a:cubicBezTo>
                    <a:cubicBezTo>
                      <a:pt x="14182" y="1112"/>
                      <a:pt x="14202" y="1193"/>
                      <a:pt x="14213" y="1274"/>
                    </a:cubicBezTo>
                    <a:cubicBezTo>
                      <a:pt x="14222" y="1355"/>
                      <a:pt x="14222" y="1425"/>
                      <a:pt x="14202" y="1506"/>
                    </a:cubicBezTo>
                    <a:cubicBezTo>
                      <a:pt x="14192" y="1557"/>
                      <a:pt x="14162" y="1607"/>
                      <a:pt x="14132" y="1658"/>
                    </a:cubicBezTo>
                    <a:cubicBezTo>
                      <a:pt x="14071" y="1678"/>
                      <a:pt x="14020" y="1699"/>
                      <a:pt x="13959" y="1728"/>
                    </a:cubicBezTo>
                    <a:cubicBezTo>
                      <a:pt x="13828" y="1779"/>
                      <a:pt x="13697" y="1850"/>
                      <a:pt x="13566" y="1921"/>
                    </a:cubicBezTo>
                    <a:cubicBezTo>
                      <a:pt x="13303" y="2062"/>
                      <a:pt x="13050" y="2234"/>
                      <a:pt x="12827" y="2436"/>
                    </a:cubicBezTo>
                    <a:cubicBezTo>
                      <a:pt x="12605" y="2638"/>
                      <a:pt x="12413" y="2881"/>
                      <a:pt x="12272" y="3154"/>
                    </a:cubicBezTo>
                    <a:cubicBezTo>
                      <a:pt x="12211" y="3285"/>
                      <a:pt x="12151" y="3427"/>
                      <a:pt x="12110" y="3579"/>
                    </a:cubicBezTo>
                    <a:cubicBezTo>
                      <a:pt x="12059" y="3720"/>
                      <a:pt x="12039" y="3871"/>
                      <a:pt x="12029" y="4023"/>
                    </a:cubicBezTo>
                    <a:cubicBezTo>
                      <a:pt x="12029" y="4205"/>
                      <a:pt x="12049" y="4387"/>
                      <a:pt x="12120" y="4559"/>
                    </a:cubicBezTo>
                    <a:cubicBezTo>
                      <a:pt x="12029" y="4498"/>
                      <a:pt x="11928" y="4448"/>
                      <a:pt x="11827" y="4408"/>
                    </a:cubicBezTo>
                    <a:cubicBezTo>
                      <a:pt x="11564" y="4306"/>
                      <a:pt x="11281" y="4276"/>
                      <a:pt x="10998" y="4266"/>
                    </a:cubicBezTo>
                    <a:cubicBezTo>
                      <a:pt x="10948" y="4264"/>
                      <a:pt x="10898" y="4263"/>
                      <a:pt x="10848" y="4263"/>
                    </a:cubicBezTo>
                    <a:cubicBezTo>
                      <a:pt x="10616" y="4263"/>
                      <a:pt x="10384" y="4283"/>
                      <a:pt x="10159" y="4316"/>
                    </a:cubicBezTo>
                    <a:cubicBezTo>
                      <a:pt x="9876" y="4357"/>
                      <a:pt x="9603" y="4417"/>
                      <a:pt x="9340" y="4498"/>
                    </a:cubicBezTo>
                    <a:cubicBezTo>
                      <a:pt x="9067" y="4579"/>
                      <a:pt x="8804" y="4691"/>
                      <a:pt x="8572" y="4852"/>
                    </a:cubicBezTo>
                    <a:cubicBezTo>
                      <a:pt x="8461" y="4943"/>
                      <a:pt x="8359" y="5034"/>
                      <a:pt x="8279" y="5156"/>
                    </a:cubicBezTo>
                    <a:cubicBezTo>
                      <a:pt x="8218" y="5266"/>
                      <a:pt x="8178" y="5388"/>
                      <a:pt x="8168" y="5519"/>
                    </a:cubicBezTo>
                    <a:cubicBezTo>
                      <a:pt x="8097" y="5367"/>
                      <a:pt x="8006" y="5226"/>
                      <a:pt x="7915" y="5084"/>
                    </a:cubicBezTo>
                    <a:cubicBezTo>
                      <a:pt x="7793" y="4902"/>
                      <a:pt x="7662" y="4731"/>
                      <a:pt x="7510" y="4559"/>
                    </a:cubicBezTo>
                    <a:cubicBezTo>
                      <a:pt x="7359" y="4397"/>
                      <a:pt x="7197" y="4246"/>
                      <a:pt x="7015" y="4114"/>
                    </a:cubicBezTo>
                    <a:cubicBezTo>
                      <a:pt x="6834" y="3983"/>
                      <a:pt x="6641" y="3871"/>
                      <a:pt x="6429" y="3791"/>
                    </a:cubicBezTo>
                    <a:cubicBezTo>
                      <a:pt x="6227" y="3700"/>
                      <a:pt x="6005" y="3649"/>
                      <a:pt x="5782" y="3629"/>
                    </a:cubicBezTo>
                    <a:cubicBezTo>
                      <a:pt x="5681" y="3619"/>
                      <a:pt x="5570" y="3619"/>
                      <a:pt x="5459" y="3619"/>
                    </a:cubicBezTo>
                    <a:lnTo>
                      <a:pt x="5459" y="3599"/>
                    </a:lnTo>
                    <a:cubicBezTo>
                      <a:pt x="5428" y="3487"/>
                      <a:pt x="5418" y="3366"/>
                      <a:pt x="5418" y="3245"/>
                    </a:cubicBezTo>
                    <a:cubicBezTo>
                      <a:pt x="5418" y="3134"/>
                      <a:pt x="5428" y="3013"/>
                      <a:pt x="5448" y="2891"/>
                    </a:cubicBezTo>
                    <a:cubicBezTo>
                      <a:pt x="5499" y="2658"/>
                      <a:pt x="5570" y="2426"/>
                      <a:pt x="5671" y="2204"/>
                    </a:cubicBezTo>
                    <a:cubicBezTo>
                      <a:pt x="5873" y="1769"/>
                      <a:pt x="6176" y="1375"/>
                      <a:pt x="6560" y="1082"/>
                    </a:cubicBezTo>
                    <a:cubicBezTo>
                      <a:pt x="6944" y="789"/>
                      <a:pt x="7420" y="617"/>
                      <a:pt x="7905" y="587"/>
                    </a:cubicBezTo>
                    <a:cubicBezTo>
                      <a:pt x="7986" y="581"/>
                      <a:pt x="8064" y="579"/>
                      <a:pt x="8142" y="579"/>
                    </a:cubicBezTo>
                    <a:cubicBezTo>
                      <a:pt x="8221" y="579"/>
                      <a:pt x="8299" y="581"/>
                      <a:pt x="8380" y="587"/>
                    </a:cubicBezTo>
                    <a:lnTo>
                      <a:pt x="8501" y="617"/>
                    </a:lnTo>
                    <a:cubicBezTo>
                      <a:pt x="8562" y="627"/>
                      <a:pt x="8622" y="647"/>
                      <a:pt x="8683" y="657"/>
                    </a:cubicBezTo>
                    <a:cubicBezTo>
                      <a:pt x="8835" y="708"/>
                      <a:pt x="8997" y="748"/>
                      <a:pt x="9138" y="809"/>
                    </a:cubicBezTo>
                    <a:lnTo>
                      <a:pt x="9239" y="849"/>
                    </a:lnTo>
                    <a:cubicBezTo>
                      <a:pt x="9269" y="870"/>
                      <a:pt x="9300" y="890"/>
                      <a:pt x="9340" y="910"/>
                    </a:cubicBezTo>
                    <a:cubicBezTo>
                      <a:pt x="9391" y="951"/>
                      <a:pt x="9451" y="1001"/>
                      <a:pt x="9492" y="1061"/>
                    </a:cubicBezTo>
                    <a:cubicBezTo>
                      <a:pt x="9532" y="1122"/>
                      <a:pt x="9563" y="1193"/>
                      <a:pt x="9572" y="1263"/>
                    </a:cubicBezTo>
                    <a:cubicBezTo>
                      <a:pt x="9593" y="1344"/>
                      <a:pt x="9603" y="1425"/>
                      <a:pt x="9623" y="1506"/>
                    </a:cubicBezTo>
                    <a:cubicBezTo>
                      <a:pt x="9644" y="1425"/>
                      <a:pt x="9644" y="1344"/>
                      <a:pt x="9644" y="1263"/>
                    </a:cubicBezTo>
                    <a:cubicBezTo>
                      <a:pt x="9644" y="1173"/>
                      <a:pt x="9633" y="1082"/>
                      <a:pt x="9593" y="1001"/>
                    </a:cubicBezTo>
                    <a:lnTo>
                      <a:pt x="9552" y="951"/>
                    </a:lnTo>
                    <a:cubicBezTo>
                      <a:pt x="9543" y="930"/>
                      <a:pt x="9532" y="910"/>
                      <a:pt x="9512" y="890"/>
                    </a:cubicBezTo>
                    <a:lnTo>
                      <a:pt x="9492" y="870"/>
                    </a:lnTo>
                    <a:cubicBezTo>
                      <a:pt x="9482" y="859"/>
                      <a:pt x="9482" y="849"/>
                      <a:pt x="9471" y="839"/>
                    </a:cubicBezTo>
                    <a:lnTo>
                      <a:pt x="9421" y="798"/>
                    </a:lnTo>
                    <a:cubicBezTo>
                      <a:pt x="9381" y="769"/>
                      <a:pt x="9350" y="748"/>
                      <a:pt x="9310" y="728"/>
                    </a:cubicBezTo>
                    <a:lnTo>
                      <a:pt x="9188" y="667"/>
                    </a:lnTo>
                    <a:cubicBezTo>
                      <a:pt x="9158" y="657"/>
                      <a:pt x="9128" y="647"/>
                      <a:pt x="9087" y="637"/>
                    </a:cubicBezTo>
                    <a:cubicBezTo>
                      <a:pt x="9168" y="627"/>
                      <a:pt x="9249" y="607"/>
                      <a:pt x="9330" y="596"/>
                    </a:cubicBezTo>
                    <a:cubicBezTo>
                      <a:pt x="9492" y="556"/>
                      <a:pt x="9653" y="495"/>
                      <a:pt x="9795" y="394"/>
                    </a:cubicBezTo>
                    <a:cubicBezTo>
                      <a:pt x="9866" y="344"/>
                      <a:pt x="9927" y="293"/>
                      <a:pt x="9977" y="223"/>
                    </a:cubicBezTo>
                    <a:cubicBezTo>
                      <a:pt x="10028" y="162"/>
                      <a:pt x="10078" y="81"/>
                      <a:pt x="1008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>
                <a:off x="5736428" y="4760825"/>
                <a:ext cx="371623" cy="233770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6773" extrusionOk="0">
                    <a:moveTo>
                      <a:pt x="3498" y="0"/>
                    </a:moveTo>
                    <a:cubicBezTo>
                      <a:pt x="3468" y="61"/>
                      <a:pt x="3458" y="122"/>
                      <a:pt x="3458" y="182"/>
                    </a:cubicBezTo>
                    <a:cubicBezTo>
                      <a:pt x="3448" y="243"/>
                      <a:pt x="3458" y="303"/>
                      <a:pt x="3458" y="364"/>
                    </a:cubicBezTo>
                    <a:cubicBezTo>
                      <a:pt x="3478" y="475"/>
                      <a:pt x="3509" y="596"/>
                      <a:pt x="3549" y="708"/>
                    </a:cubicBezTo>
                    <a:cubicBezTo>
                      <a:pt x="3590" y="819"/>
                      <a:pt x="3630" y="920"/>
                      <a:pt x="3691" y="1021"/>
                    </a:cubicBezTo>
                    <a:cubicBezTo>
                      <a:pt x="3731" y="1092"/>
                      <a:pt x="3772" y="1162"/>
                      <a:pt x="3822" y="1233"/>
                    </a:cubicBezTo>
                    <a:cubicBezTo>
                      <a:pt x="3772" y="1233"/>
                      <a:pt x="3711" y="1223"/>
                      <a:pt x="3660" y="1223"/>
                    </a:cubicBezTo>
                    <a:cubicBezTo>
                      <a:pt x="3569" y="1223"/>
                      <a:pt x="3478" y="1223"/>
                      <a:pt x="3377" y="1233"/>
                    </a:cubicBezTo>
                    <a:cubicBezTo>
                      <a:pt x="3195" y="1243"/>
                      <a:pt x="3013" y="1263"/>
                      <a:pt x="2831" y="1294"/>
                    </a:cubicBezTo>
                    <a:cubicBezTo>
                      <a:pt x="2660" y="1335"/>
                      <a:pt x="2478" y="1375"/>
                      <a:pt x="2305" y="1436"/>
                    </a:cubicBezTo>
                    <a:cubicBezTo>
                      <a:pt x="2123" y="1486"/>
                      <a:pt x="1952" y="1546"/>
                      <a:pt x="1790" y="1618"/>
                    </a:cubicBezTo>
                    <a:cubicBezTo>
                      <a:pt x="1113" y="1901"/>
                      <a:pt x="496" y="2315"/>
                      <a:pt x="1" y="2851"/>
                    </a:cubicBezTo>
                    <a:cubicBezTo>
                      <a:pt x="264" y="2608"/>
                      <a:pt x="557" y="2386"/>
                      <a:pt x="860" y="2204"/>
                    </a:cubicBezTo>
                    <a:cubicBezTo>
                      <a:pt x="1022" y="2103"/>
                      <a:pt x="1173" y="2022"/>
                      <a:pt x="1335" y="1941"/>
                    </a:cubicBezTo>
                    <a:cubicBezTo>
                      <a:pt x="1497" y="1860"/>
                      <a:pt x="1658" y="1789"/>
                      <a:pt x="1831" y="1728"/>
                    </a:cubicBezTo>
                    <a:cubicBezTo>
                      <a:pt x="1992" y="1658"/>
                      <a:pt x="2164" y="1597"/>
                      <a:pt x="2336" y="1557"/>
                    </a:cubicBezTo>
                    <a:cubicBezTo>
                      <a:pt x="2508" y="1506"/>
                      <a:pt x="2680" y="1466"/>
                      <a:pt x="2862" y="1436"/>
                    </a:cubicBezTo>
                    <a:cubicBezTo>
                      <a:pt x="2943" y="1415"/>
                      <a:pt x="3033" y="1405"/>
                      <a:pt x="3125" y="1395"/>
                    </a:cubicBezTo>
                    <a:cubicBezTo>
                      <a:pt x="3215" y="1385"/>
                      <a:pt x="3296" y="1375"/>
                      <a:pt x="3387" y="1375"/>
                    </a:cubicBezTo>
                    <a:lnTo>
                      <a:pt x="3660" y="1375"/>
                    </a:lnTo>
                    <a:cubicBezTo>
                      <a:pt x="3741" y="1375"/>
                      <a:pt x="3832" y="1375"/>
                      <a:pt x="3923" y="1385"/>
                    </a:cubicBezTo>
                    <a:cubicBezTo>
                      <a:pt x="4095" y="1405"/>
                      <a:pt x="4277" y="1436"/>
                      <a:pt x="4439" y="1476"/>
                    </a:cubicBezTo>
                    <a:cubicBezTo>
                      <a:pt x="4610" y="1526"/>
                      <a:pt x="4782" y="1577"/>
                      <a:pt x="4944" y="1658"/>
                    </a:cubicBezTo>
                    <a:cubicBezTo>
                      <a:pt x="5257" y="1809"/>
                      <a:pt x="5551" y="2011"/>
                      <a:pt x="5793" y="2274"/>
                    </a:cubicBezTo>
                    <a:cubicBezTo>
                      <a:pt x="6036" y="2537"/>
                      <a:pt x="6197" y="2860"/>
                      <a:pt x="6248" y="3204"/>
                    </a:cubicBezTo>
                    <a:cubicBezTo>
                      <a:pt x="6278" y="3386"/>
                      <a:pt x="6278" y="3568"/>
                      <a:pt x="6258" y="3740"/>
                    </a:cubicBezTo>
                    <a:cubicBezTo>
                      <a:pt x="6258" y="3781"/>
                      <a:pt x="6248" y="3821"/>
                      <a:pt x="6238" y="3871"/>
                    </a:cubicBezTo>
                    <a:lnTo>
                      <a:pt x="6025" y="4327"/>
                    </a:lnTo>
                    <a:cubicBezTo>
                      <a:pt x="5935" y="4509"/>
                      <a:pt x="5834" y="4700"/>
                      <a:pt x="5733" y="4882"/>
                    </a:cubicBezTo>
                    <a:cubicBezTo>
                      <a:pt x="5682" y="4973"/>
                      <a:pt x="5621" y="5064"/>
                      <a:pt x="5571" y="5155"/>
                    </a:cubicBezTo>
                    <a:lnTo>
                      <a:pt x="5479" y="5277"/>
                    </a:lnTo>
                    <a:lnTo>
                      <a:pt x="5429" y="5347"/>
                    </a:lnTo>
                    <a:cubicBezTo>
                      <a:pt x="5419" y="5367"/>
                      <a:pt x="5399" y="5378"/>
                      <a:pt x="5378" y="5398"/>
                    </a:cubicBezTo>
                    <a:cubicBezTo>
                      <a:pt x="5247" y="5540"/>
                      <a:pt x="5065" y="5641"/>
                      <a:pt x="4873" y="5711"/>
                    </a:cubicBezTo>
                    <a:cubicBezTo>
                      <a:pt x="4671" y="5772"/>
                      <a:pt x="4469" y="5812"/>
                      <a:pt x="4257" y="5823"/>
                    </a:cubicBezTo>
                    <a:cubicBezTo>
                      <a:pt x="4220" y="5824"/>
                      <a:pt x="4184" y="5825"/>
                      <a:pt x="4148" y="5825"/>
                    </a:cubicBezTo>
                    <a:cubicBezTo>
                      <a:pt x="3974" y="5825"/>
                      <a:pt x="3805" y="5807"/>
                      <a:pt x="3630" y="5782"/>
                    </a:cubicBezTo>
                    <a:cubicBezTo>
                      <a:pt x="3215" y="5722"/>
                      <a:pt x="2811" y="5580"/>
                      <a:pt x="2427" y="5388"/>
                    </a:cubicBezTo>
                    <a:lnTo>
                      <a:pt x="2427" y="5388"/>
                    </a:lnTo>
                    <a:cubicBezTo>
                      <a:pt x="2791" y="5610"/>
                      <a:pt x="3195" y="5772"/>
                      <a:pt x="3619" y="5853"/>
                    </a:cubicBezTo>
                    <a:cubicBezTo>
                      <a:pt x="3691" y="5873"/>
                      <a:pt x="3772" y="5883"/>
                      <a:pt x="3842" y="5893"/>
                    </a:cubicBezTo>
                    <a:cubicBezTo>
                      <a:pt x="3812" y="5913"/>
                      <a:pt x="3772" y="5933"/>
                      <a:pt x="3741" y="5954"/>
                    </a:cubicBezTo>
                    <a:cubicBezTo>
                      <a:pt x="3660" y="6014"/>
                      <a:pt x="3579" y="6085"/>
                      <a:pt x="3518" y="6176"/>
                    </a:cubicBezTo>
                    <a:cubicBezTo>
                      <a:pt x="3458" y="6257"/>
                      <a:pt x="3408" y="6358"/>
                      <a:pt x="3387" y="6459"/>
                    </a:cubicBezTo>
                    <a:cubicBezTo>
                      <a:pt x="3357" y="6560"/>
                      <a:pt x="3347" y="6672"/>
                      <a:pt x="3377" y="6773"/>
                    </a:cubicBezTo>
                    <a:cubicBezTo>
                      <a:pt x="3408" y="6672"/>
                      <a:pt x="3448" y="6580"/>
                      <a:pt x="3488" y="6499"/>
                    </a:cubicBezTo>
                    <a:lnTo>
                      <a:pt x="3640" y="6257"/>
                    </a:lnTo>
                    <a:cubicBezTo>
                      <a:pt x="3700" y="6186"/>
                      <a:pt x="3761" y="6106"/>
                      <a:pt x="3822" y="6034"/>
                    </a:cubicBezTo>
                    <a:cubicBezTo>
                      <a:pt x="3862" y="5994"/>
                      <a:pt x="3903" y="5944"/>
                      <a:pt x="3953" y="5903"/>
                    </a:cubicBezTo>
                    <a:cubicBezTo>
                      <a:pt x="4042" y="5912"/>
                      <a:pt x="4131" y="5916"/>
                      <a:pt x="4221" y="5916"/>
                    </a:cubicBezTo>
                    <a:cubicBezTo>
                      <a:pt x="4448" y="5916"/>
                      <a:pt x="4678" y="5888"/>
                      <a:pt x="4904" y="5823"/>
                    </a:cubicBezTo>
                    <a:cubicBezTo>
                      <a:pt x="5115" y="5751"/>
                      <a:pt x="5318" y="5650"/>
                      <a:pt x="5479" y="5489"/>
                    </a:cubicBezTo>
                    <a:cubicBezTo>
                      <a:pt x="5500" y="5468"/>
                      <a:pt x="5520" y="5448"/>
                      <a:pt x="5530" y="5418"/>
                    </a:cubicBezTo>
                    <a:lnTo>
                      <a:pt x="5580" y="5358"/>
                    </a:lnTo>
                    <a:cubicBezTo>
                      <a:pt x="5611" y="5317"/>
                      <a:pt x="5641" y="5266"/>
                      <a:pt x="5682" y="5226"/>
                    </a:cubicBezTo>
                    <a:cubicBezTo>
                      <a:pt x="5742" y="5135"/>
                      <a:pt x="5793" y="5044"/>
                      <a:pt x="5854" y="4953"/>
                    </a:cubicBezTo>
                    <a:cubicBezTo>
                      <a:pt x="5965" y="4771"/>
                      <a:pt x="6056" y="4579"/>
                      <a:pt x="6157" y="4387"/>
                    </a:cubicBezTo>
                    <a:cubicBezTo>
                      <a:pt x="6248" y="4195"/>
                      <a:pt x="6339" y="4003"/>
                      <a:pt x="6430" y="3821"/>
                    </a:cubicBezTo>
                    <a:cubicBezTo>
                      <a:pt x="6541" y="3639"/>
                      <a:pt x="6652" y="3457"/>
                      <a:pt x="6784" y="3305"/>
                    </a:cubicBezTo>
                    <a:cubicBezTo>
                      <a:pt x="6915" y="3143"/>
                      <a:pt x="7067" y="3002"/>
                      <a:pt x="7238" y="2881"/>
                    </a:cubicBezTo>
                    <a:cubicBezTo>
                      <a:pt x="7572" y="2638"/>
                      <a:pt x="7977" y="2507"/>
                      <a:pt x="8391" y="2467"/>
                    </a:cubicBezTo>
                    <a:cubicBezTo>
                      <a:pt x="8478" y="2458"/>
                      <a:pt x="8566" y="2454"/>
                      <a:pt x="8655" y="2454"/>
                    </a:cubicBezTo>
                    <a:cubicBezTo>
                      <a:pt x="8984" y="2454"/>
                      <a:pt x="9315" y="2510"/>
                      <a:pt x="9634" y="2598"/>
                    </a:cubicBezTo>
                    <a:cubicBezTo>
                      <a:pt x="9836" y="2658"/>
                      <a:pt x="10039" y="2729"/>
                      <a:pt x="10230" y="2820"/>
                    </a:cubicBezTo>
                    <a:cubicBezTo>
                      <a:pt x="10423" y="2911"/>
                      <a:pt x="10605" y="3022"/>
                      <a:pt x="10766" y="3154"/>
                    </a:cubicBezTo>
                    <a:cubicBezTo>
                      <a:pt x="10614" y="3012"/>
                      <a:pt x="10432" y="2891"/>
                      <a:pt x="10251" y="2790"/>
                    </a:cubicBezTo>
                    <a:cubicBezTo>
                      <a:pt x="10059" y="2689"/>
                      <a:pt x="9866" y="2598"/>
                      <a:pt x="9664" y="2527"/>
                    </a:cubicBezTo>
                    <a:cubicBezTo>
                      <a:pt x="9314" y="2416"/>
                      <a:pt x="8948" y="2348"/>
                      <a:pt x="8581" y="2348"/>
                    </a:cubicBezTo>
                    <a:cubicBezTo>
                      <a:pt x="8514" y="2348"/>
                      <a:pt x="8448" y="2350"/>
                      <a:pt x="8381" y="2355"/>
                    </a:cubicBezTo>
                    <a:cubicBezTo>
                      <a:pt x="8037" y="2375"/>
                      <a:pt x="7683" y="2476"/>
                      <a:pt x="7370" y="2638"/>
                    </a:cubicBezTo>
                    <a:cubicBezTo>
                      <a:pt x="7431" y="2537"/>
                      <a:pt x="7471" y="2426"/>
                      <a:pt x="7491" y="2315"/>
                    </a:cubicBezTo>
                    <a:cubicBezTo>
                      <a:pt x="7552" y="2083"/>
                      <a:pt x="7562" y="1860"/>
                      <a:pt x="7572" y="1627"/>
                    </a:cubicBezTo>
                    <a:cubicBezTo>
                      <a:pt x="7572" y="1516"/>
                      <a:pt x="7562" y="1395"/>
                      <a:pt x="7562" y="1284"/>
                    </a:cubicBezTo>
                    <a:cubicBezTo>
                      <a:pt x="7552" y="1173"/>
                      <a:pt x="7552" y="1061"/>
                      <a:pt x="7541" y="950"/>
                    </a:cubicBezTo>
                    <a:lnTo>
                      <a:pt x="7512" y="607"/>
                    </a:lnTo>
                    <a:cubicBezTo>
                      <a:pt x="7501" y="495"/>
                      <a:pt x="7491" y="384"/>
                      <a:pt x="7491" y="273"/>
                    </a:cubicBezTo>
                    <a:cubicBezTo>
                      <a:pt x="7451" y="384"/>
                      <a:pt x="7440" y="495"/>
                      <a:pt x="7440" y="607"/>
                    </a:cubicBezTo>
                    <a:cubicBezTo>
                      <a:pt x="7431" y="728"/>
                      <a:pt x="7420" y="839"/>
                      <a:pt x="7420" y="950"/>
                    </a:cubicBezTo>
                    <a:lnTo>
                      <a:pt x="7420" y="1627"/>
                    </a:lnTo>
                    <a:cubicBezTo>
                      <a:pt x="7420" y="1739"/>
                      <a:pt x="7420" y="1850"/>
                      <a:pt x="7410" y="1961"/>
                    </a:cubicBezTo>
                    <a:cubicBezTo>
                      <a:pt x="7410" y="2072"/>
                      <a:pt x="7400" y="2184"/>
                      <a:pt x="7380" y="2294"/>
                    </a:cubicBezTo>
                    <a:cubicBezTo>
                      <a:pt x="7360" y="2395"/>
                      <a:pt x="7339" y="2507"/>
                      <a:pt x="7309" y="2608"/>
                    </a:cubicBezTo>
                    <a:cubicBezTo>
                      <a:pt x="7299" y="2638"/>
                      <a:pt x="7279" y="2669"/>
                      <a:pt x="7269" y="2699"/>
                    </a:cubicBezTo>
                    <a:cubicBezTo>
                      <a:pt x="7229" y="2719"/>
                      <a:pt x="7198" y="2750"/>
                      <a:pt x="7157" y="2770"/>
                    </a:cubicBezTo>
                    <a:cubicBezTo>
                      <a:pt x="6975" y="2891"/>
                      <a:pt x="6814" y="3042"/>
                      <a:pt x="6672" y="3204"/>
                    </a:cubicBezTo>
                    <a:cubicBezTo>
                      <a:pt x="6531" y="3376"/>
                      <a:pt x="6409" y="3558"/>
                      <a:pt x="6308" y="3750"/>
                    </a:cubicBezTo>
                    <a:cubicBezTo>
                      <a:pt x="6302" y="3750"/>
                      <a:pt x="6300" y="3754"/>
                      <a:pt x="6299" y="3757"/>
                    </a:cubicBezTo>
                    <a:lnTo>
                      <a:pt x="6299" y="3757"/>
                    </a:lnTo>
                    <a:cubicBezTo>
                      <a:pt x="6329" y="3576"/>
                      <a:pt x="6339" y="3385"/>
                      <a:pt x="6319" y="3204"/>
                    </a:cubicBezTo>
                    <a:cubicBezTo>
                      <a:pt x="6299" y="3012"/>
                      <a:pt x="6258" y="2831"/>
                      <a:pt x="6177" y="2669"/>
                    </a:cubicBezTo>
                    <a:cubicBezTo>
                      <a:pt x="6106" y="2497"/>
                      <a:pt x="6005" y="2335"/>
                      <a:pt x="5884" y="2193"/>
                    </a:cubicBezTo>
                    <a:cubicBezTo>
                      <a:pt x="5762" y="2052"/>
                      <a:pt x="5621" y="1930"/>
                      <a:pt x="5470" y="1820"/>
                    </a:cubicBezTo>
                    <a:cubicBezTo>
                      <a:pt x="5328" y="1708"/>
                      <a:pt x="5166" y="1618"/>
                      <a:pt x="5005" y="1537"/>
                    </a:cubicBezTo>
                    <a:cubicBezTo>
                      <a:pt x="4832" y="1445"/>
                      <a:pt x="4661" y="1385"/>
                      <a:pt x="4479" y="1335"/>
                    </a:cubicBezTo>
                    <a:cubicBezTo>
                      <a:pt x="4297" y="1294"/>
                      <a:pt x="4115" y="1254"/>
                      <a:pt x="3933" y="1243"/>
                    </a:cubicBezTo>
                    <a:cubicBezTo>
                      <a:pt x="3913" y="1243"/>
                      <a:pt x="3893" y="1233"/>
                      <a:pt x="3873" y="1233"/>
                    </a:cubicBezTo>
                    <a:cubicBezTo>
                      <a:pt x="3852" y="1153"/>
                      <a:pt x="3822" y="1061"/>
                      <a:pt x="3792" y="980"/>
                    </a:cubicBezTo>
                    <a:cubicBezTo>
                      <a:pt x="3761" y="870"/>
                      <a:pt x="3721" y="758"/>
                      <a:pt x="3680" y="657"/>
                    </a:cubicBezTo>
                    <a:cubicBezTo>
                      <a:pt x="3650" y="546"/>
                      <a:pt x="3610" y="445"/>
                      <a:pt x="3579" y="333"/>
                    </a:cubicBezTo>
                    <a:cubicBezTo>
                      <a:pt x="3539" y="223"/>
                      <a:pt x="3509" y="122"/>
                      <a:pt x="3498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>
                <a:off x="6057763" y="4956904"/>
                <a:ext cx="69134" cy="3914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134" extrusionOk="0">
                    <a:moveTo>
                      <a:pt x="2002" y="0"/>
                    </a:moveTo>
                    <a:lnTo>
                      <a:pt x="2002" y="0"/>
                    </a:lnTo>
                    <a:cubicBezTo>
                      <a:pt x="1850" y="131"/>
                      <a:pt x="1699" y="252"/>
                      <a:pt x="1547" y="364"/>
                    </a:cubicBezTo>
                    <a:cubicBezTo>
                      <a:pt x="1396" y="485"/>
                      <a:pt x="1234" y="586"/>
                      <a:pt x="1072" y="687"/>
                    </a:cubicBezTo>
                    <a:cubicBezTo>
                      <a:pt x="981" y="738"/>
                      <a:pt x="900" y="789"/>
                      <a:pt x="819" y="829"/>
                    </a:cubicBezTo>
                    <a:cubicBezTo>
                      <a:pt x="729" y="879"/>
                      <a:pt x="648" y="920"/>
                      <a:pt x="556" y="960"/>
                    </a:cubicBezTo>
                    <a:cubicBezTo>
                      <a:pt x="385" y="1031"/>
                      <a:pt x="203" y="1092"/>
                      <a:pt x="1" y="1122"/>
                    </a:cubicBezTo>
                    <a:cubicBezTo>
                      <a:pt x="55" y="1130"/>
                      <a:pt x="109" y="1134"/>
                      <a:pt x="163" y="1134"/>
                    </a:cubicBezTo>
                    <a:cubicBezTo>
                      <a:pt x="311" y="1134"/>
                      <a:pt x="457" y="1105"/>
                      <a:pt x="597" y="1061"/>
                    </a:cubicBezTo>
                    <a:cubicBezTo>
                      <a:pt x="789" y="1011"/>
                      <a:pt x="971" y="920"/>
                      <a:pt x="1143" y="818"/>
                    </a:cubicBezTo>
                    <a:cubicBezTo>
                      <a:pt x="1315" y="717"/>
                      <a:pt x="1477" y="586"/>
                      <a:pt x="1618" y="455"/>
                    </a:cubicBezTo>
                    <a:cubicBezTo>
                      <a:pt x="1769" y="324"/>
                      <a:pt x="1901" y="172"/>
                      <a:pt x="2002" y="0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>
                <a:off x="5623771" y="5067836"/>
                <a:ext cx="101198" cy="165051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782" extrusionOk="0">
                    <a:moveTo>
                      <a:pt x="0" y="1"/>
                    </a:moveTo>
                    <a:cubicBezTo>
                      <a:pt x="434" y="263"/>
                      <a:pt x="839" y="576"/>
                      <a:pt x="1223" y="910"/>
                    </a:cubicBezTo>
                    <a:cubicBezTo>
                      <a:pt x="1415" y="1072"/>
                      <a:pt x="1607" y="1254"/>
                      <a:pt x="1779" y="1436"/>
                    </a:cubicBezTo>
                    <a:cubicBezTo>
                      <a:pt x="1951" y="1618"/>
                      <a:pt x="2123" y="1810"/>
                      <a:pt x="2264" y="2012"/>
                    </a:cubicBezTo>
                    <a:cubicBezTo>
                      <a:pt x="2345" y="2113"/>
                      <a:pt x="2416" y="2214"/>
                      <a:pt x="2476" y="2325"/>
                    </a:cubicBezTo>
                    <a:cubicBezTo>
                      <a:pt x="2547" y="2427"/>
                      <a:pt x="2608" y="2537"/>
                      <a:pt x="2649" y="2659"/>
                    </a:cubicBezTo>
                    <a:cubicBezTo>
                      <a:pt x="2699" y="2770"/>
                      <a:pt x="2739" y="2891"/>
                      <a:pt x="2770" y="3002"/>
                    </a:cubicBezTo>
                    <a:cubicBezTo>
                      <a:pt x="2770" y="3033"/>
                      <a:pt x="2780" y="3063"/>
                      <a:pt x="2780" y="3094"/>
                    </a:cubicBezTo>
                    <a:lnTo>
                      <a:pt x="2790" y="3195"/>
                    </a:lnTo>
                    <a:cubicBezTo>
                      <a:pt x="2800" y="3225"/>
                      <a:pt x="2800" y="3255"/>
                      <a:pt x="2800" y="3285"/>
                    </a:cubicBezTo>
                    <a:lnTo>
                      <a:pt x="2810" y="3377"/>
                    </a:lnTo>
                    <a:cubicBezTo>
                      <a:pt x="2820" y="3629"/>
                      <a:pt x="2810" y="3882"/>
                      <a:pt x="2739" y="4125"/>
                    </a:cubicBezTo>
                    <a:cubicBezTo>
                      <a:pt x="2669" y="4367"/>
                      <a:pt x="2547" y="4599"/>
                      <a:pt x="2365" y="4781"/>
                    </a:cubicBezTo>
                    <a:cubicBezTo>
                      <a:pt x="2568" y="4620"/>
                      <a:pt x="2709" y="4388"/>
                      <a:pt x="2800" y="4145"/>
                    </a:cubicBezTo>
                    <a:cubicBezTo>
                      <a:pt x="2851" y="4024"/>
                      <a:pt x="2881" y="3892"/>
                      <a:pt x="2901" y="3771"/>
                    </a:cubicBezTo>
                    <a:cubicBezTo>
                      <a:pt x="2911" y="3700"/>
                      <a:pt x="2921" y="3640"/>
                      <a:pt x="2921" y="3568"/>
                    </a:cubicBezTo>
                    <a:cubicBezTo>
                      <a:pt x="2921" y="3508"/>
                      <a:pt x="2932" y="3437"/>
                      <a:pt x="2921" y="3377"/>
                    </a:cubicBezTo>
                    <a:lnTo>
                      <a:pt x="2921" y="3276"/>
                    </a:lnTo>
                    <a:lnTo>
                      <a:pt x="2921" y="3184"/>
                    </a:lnTo>
                    <a:lnTo>
                      <a:pt x="2911" y="3083"/>
                    </a:lnTo>
                    <a:cubicBezTo>
                      <a:pt x="2901" y="3053"/>
                      <a:pt x="2901" y="3013"/>
                      <a:pt x="2891" y="2982"/>
                    </a:cubicBezTo>
                    <a:cubicBezTo>
                      <a:pt x="2871" y="2851"/>
                      <a:pt x="2830" y="2719"/>
                      <a:pt x="2780" y="2598"/>
                    </a:cubicBezTo>
                    <a:cubicBezTo>
                      <a:pt x="2729" y="2477"/>
                      <a:pt x="2669" y="2366"/>
                      <a:pt x="2608" y="2254"/>
                    </a:cubicBezTo>
                    <a:cubicBezTo>
                      <a:pt x="2537" y="2133"/>
                      <a:pt x="2467" y="2032"/>
                      <a:pt x="2386" y="1921"/>
                    </a:cubicBezTo>
                    <a:cubicBezTo>
                      <a:pt x="2072" y="1506"/>
                      <a:pt x="1698" y="1142"/>
                      <a:pt x="1304" y="819"/>
                    </a:cubicBezTo>
                    <a:cubicBezTo>
                      <a:pt x="899" y="495"/>
                      <a:pt x="465" y="212"/>
                      <a:pt x="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>
                <a:off x="5710611" y="5028385"/>
                <a:ext cx="129121" cy="14693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810" y="1"/>
                    </a:moveTo>
                    <a:lnTo>
                      <a:pt x="1810" y="1"/>
                    </a:lnTo>
                    <a:cubicBezTo>
                      <a:pt x="1649" y="153"/>
                      <a:pt x="1487" y="324"/>
                      <a:pt x="1366" y="517"/>
                    </a:cubicBezTo>
                    <a:cubicBezTo>
                      <a:pt x="1295" y="618"/>
                      <a:pt x="1244" y="719"/>
                      <a:pt x="1204" y="830"/>
                    </a:cubicBezTo>
                    <a:cubicBezTo>
                      <a:pt x="1173" y="901"/>
                      <a:pt x="1153" y="971"/>
                      <a:pt x="1153" y="1052"/>
                    </a:cubicBezTo>
                    <a:cubicBezTo>
                      <a:pt x="1133" y="1012"/>
                      <a:pt x="1113" y="982"/>
                      <a:pt x="1083" y="951"/>
                    </a:cubicBezTo>
                    <a:cubicBezTo>
                      <a:pt x="1002" y="840"/>
                      <a:pt x="890" y="759"/>
                      <a:pt x="769" y="688"/>
                    </a:cubicBezTo>
                    <a:cubicBezTo>
                      <a:pt x="648" y="628"/>
                      <a:pt x="517" y="598"/>
                      <a:pt x="395" y="577"/>
                    </a:cubicBezTo>
                    <a:cubicBezTo>
                      <a:pt x="329" y="567"/>
                      <a:pt x="264" y="562"/>
                      <a:pt x="198" y="562"/>
                    </a:cubicBezTo>
                    <a:cubicBezTo>
                      <a:pt x="132" y="562"/>
                      <a:pt x="67" y="567"/>
                      <a:pt x="1" y="577"/>
                    </a:cubicBezTo>
                    <a:cubicBezTo>
                      <a:pt x="122" y="618"/>
                      <a:pt x="243" y="648"/>
                      <a:pt x="365" y="688"/>
                    </a:cubicBezTo>
                    <a:cubicBezTo>
                      <a:pt x="486" y="729"/>
                      <a:pt x="597" y="769"/>
                      <a:pt x="708" y="820"/>
                    </a:cubicBezTo>
                    <a:cubicBezTo>
                      <a:pt x="809" y="881"/>
                      <a:pt x="910" y="941"/>
                      <a:pt x="1002" y="1022"/>
                    </a:cubicBezTo>
                    <a:cubicBezTo>
                      <a:pt x="1042" y="1063"/>
                      <a:pt x="1083" y="1113"/>
                      <a:pt x="1123" y="1164"/>
                    </a:cubicBezTo>
                    <a:lnTo>
                      <a:pt x="1153" y="1194"/>
                    </a:lnTo>
                    <a:lnTo>
                      <a:pt x="1153" y="1234"/>
                    </a:lnTo>
                    <a:lnTo>
                      <a:pt x="1164" y="1275"/>
                    </a:lnTo>
                    <a:lnTo>
                      <a:pt x="1193" y="1366"/>
                    </a:lnTo>
                    <a:cubicBezTo>
                      <a:pt x="1204" y="1396"/>
                      <a:pt x="1224" y="1427"/>
                      <a:pt x="1244" y="1456"/>
                    </a:cubicBezTo>
                    <a:cubicBezTo>
                      <a:pt x="1265" y="1477"/>
                      <a:pt x="1285" y="1497"/>
                      <a:pt x="1305" y="1528"/>
                    </a:cubicBezTo>
                    <a:cubicBezTo>
                      <a:pt x="1386" y="1609"/>
                      <a:pt x="1467" y="1689"/>
                      <a:pt x="1557" y="1760"/>
                    </a:cubicBezTo>
                    <a:cubicBezTo>
                      <a:pt x="1730" y="1912"/>
                      <a:pt x="1901" y="2053"/>
                      <a:pt x="2073" y="2204"/>
                    </a:cubicBezTo>
                    <a:cubicBezTo>
                      <a:pt x="2255" y="2346"/>
                      <a:pt x="2417" y="2488"/>
                      <a:pt x="2588" y="2640"/>
                    </a:cubicBezTo>
                    <a:cubicBezTo>
                      <a:pt x="2761" y="2791"/>
                      <a:pt x="2922" y="2953"/>
                      <a:pt x="3074" y="3114"/>
                    </a:cubicBezTo>
                    <a:cubicBezTo>
                      <a:pt x="3154" y="3195"/>
                      <a:pt x="3226" y="3276"/>
                      <a:pt x="3296" y="3367"/>
                    </a:cubicBezTo>
                    <a:cubicBezTo>
                      <a:pt x="3327" y="3408"/>
                      <a:pt x="3367" y="3458"/>
                      <a:pt x="3397" y="3498"/>
                    </a:cubicBezTo>
                    <a:cubicBezTo>
                      <a:pt x="3428" y="3549"/>
                      <a:pt x="3468" y="3590"/>
                      <a:pt x="3488" y="3640"/>
                    </a:cubicBezTo>
                    <a:cubicBezTo>
                      <a:pt x="3559" y="3731"/>
                      <a:pt x="3610" y="3832"/>
                      <a:pt x="3650" y="3933"/>
                    </a:cubicBezTo>
                    <a:cubicBezTo>
                      <a:pt x="3691" y="4034"/>
                      <a:pt x="3731" y="4145"/>
                      <a:pt x="3741" y="4257"/>
                    </a:cubicBezTo>
                    <a:cubicBezTo>
                      <a:pt x="3741" y="4145"/>
                      <a:pt x="3721" y="4024"/>
                      <a:pt x="3691" y="3913"/>
                    </a:cubicBezTo>
                    <a:cubicBezTo>
                      <a:pt x="3650" y="3812"/>
                      <a:pt x="3610" y="3701"/>
                      <a:pt x="3559" y="3599"/>
                    </a:cubicBezTo>
                    <a:cubicBezTo>
                      <a:pt x="3448" y="3397"/>
                      <a:pt x="3307" y="3215"/>
                      <a:pt x="3154" y="3033"/>
                    </a:cubicBezTo>
                    <a:cubicBezTo>
                      <a:pt x="2862" y="2690"/>
                      <a:pt x="2518" y="2386"/>
                      <a:pt x="2174" y="2094"/>
                    </a:cubicBezTo>
                    <a:lnTo>
                      <a:pt x="1649" y="1659"/>
                    </a:lnTo>
                    <a:cubicBezTo>
                      <a:pt x="1557" y="1588"/>
                      <a:pt x="1477" y="1507"/>
                      <a:pt x="1396" y="1436"/>
                    </a:cubicBezTo>
                    <a:cubicBezTo>
                      <a:pt x="1375" y="1416"/>
                      <a:pt x="1366" y="1396"/>
                      <a:pt x="1346" y="1376"/>
                    </a:cubicBezTo>
                    <a:cubicBezTo>
                      <a:pt x="1325" y="1355"/>
                      <a:pt x="1315" y="1335"/>
                      <a:pt x="1305" y="1315"/>
                    </a:cubicBezTo>
                    <a:cubicBezTo>
                      <a:pt x="1295" y="1295"/>
                      <a:pt x="1285" y="1275"/>
                      <a:pt x="1274" y="1245"/>
                    </a:cubicBezTo>
                    <a:lnTo>
                      <a:pt x="1265" y="1214"/>
                    </a:lnTo>
                    <a:lnTo>
                      <a:pt x="1265" y="1173"/>
                    </a:lnTo>
                    <a:cubicBezTo>
                      <a:pt x="1244" y="1072"/>
                      <a:pt x="1265" y="962"/>
                      <a:pt x="1295" y="860"/>
                    </a:cubicBezTo>
                    <a:cubicBezTo>
                      <a:pt x="1325" y="759"/>
                      <a:pt x="1366" y="648"/>
                      <a:pt x="1426" y="557"/>
                    </a:cubicBezTo>
                    <a:cubicBezTo>
                      <a:pt x="1527" y="355"/>
                      <a:pt x="1669" y="183"/>
                      <a:pt x="1810" y="1"/>
                    </a:cubicBezTo>
                    <a:close/>
                  </a:path>
                </a:pathLst>
              </a:custGeom>
              <a:solidFill>
                <a:srgbClr val="6B5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9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D96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9"/>
              <p:cNvSpPr/>
              <p:nvPr/>
            </p:nvSpPr>
            <p:spPr>
              <a:xfrm>
                <a:off x="5417544" y="4537754"/>
                <a:ext cx="778417" cy="124012"/>
              </a:xfrm>
              <a:custGeom>
                <a:avLst/>
                <a:gdLst/>
                <a:ahLst/>
                <a:cxnLst/>
                <a:rect l="l" t="t" r="r" b="b"/>
                <a:pathLst>
                  <a:path w="22553" h="3593" extrusionOk="0">
                    <a:moveTo>
                      <a:pt x="155" y="1"/>
                    </a:moveTo>
                    <a:cubicBezTo>
                      <a:pt x="113" y="1"/>
                      <a:pt x="78" y="31"/>
                      <a:pt x="52" y="115"/>
                    </a:cubicBezTo>
                    <a:cubicBezTo>
                      <a:pt x="1" y="246"/>
                      <a:pt x="21" y="398"/>
                      <a:pt x="173" y="529"/>
                    </a:cubicBezTo>
                    <a:cubicBezTo>
                      <a:pt x="315" y="651"/>
                      <a:pt x="627" y="883"/>
                      <a:pt x="1153" y="1086"/>
                    </a:cubicBezTo>
                    <a:cubicBezTo>
                      <a:pt x="1932" y="1399"/>
                      <a:pt x="2427" y="1268"/>
                      <a:pt x="2639" y="1348"/>
                    </a:cubicBezTo>
                    <a:cubicBezTo>
                      <a:pt x="2821" y="1409"/>
                      <a:pt x="3801" y="2177"/>
                      <a:pt x="4600" y="2400"/>
                    </a:cubicBezTo>
                    <a:cubicBezTo>
                      <a:pt x="5308" y="2591"/>
                      <a:pt x="6733" y="2561"/>
                      <a:pt x="6986" y="2612"/>
                    </a:cubicBezTo>
                    <a:cubicBezTo>
                      <a:pt x="7198" y="2652"/>
                      <a:pt x="7734" y="3077"/>
                      <a:pt x="8886" y="3249"/>
                    </a:cubicBezTo>
                    <a:cubicBezTo>
                      <a:pt x="9122" y="3283"/>
                      <a:pt x="9358" y="3295"/>
                      <a:pt x="9580" y="3295"/>
                    </a:cubicBezTo>
                    <a:cubicBezTo>
                      <a:pt x="10121" y="3295"/>
                      <a:pt x="10580" y="3223"/>
                      <a:pt x="10756" y="3223"/>
                    </a:cubicBezTo>
                    <a:cubicBezTo>
                      <a:pt x="10783" y="3223"/>
                      <a:pt x="10804" y="3225"/>
                      <a:pt x="10817" y="3229"/>
                    </a:cubicBezTo>
                    <a:cubicBezTo>
                      <a:pt x="11090" y="3309"/>
                      <a:pt x="11625" y="3592"/>
                      <a:pt x="12849" y="3592"/>
                    </a:cubicBezTo>
                    <a:cubicBezTo>
                      <a:pt x="13970" y="3592"/>
                      <a:pt x="14486" y="3380"/>
                      <a:pt x="14688" y="3350"/>
                    </a:cubicBezTo>
                    <a:cubicBezTo>
                      <a:pt x="14702" y="3348"/>
                      <a:pt x="14718" y="3347"/>
                      <a:pt x="14737" y="3347"/>
                    </a:cubicBezTo>
                    <a:cubicBezTo>
                      <a:pt x="14903" y="3347"/>
                      <a:pt x="15284" y="3420"/>
                      <a:pt x="15789" y="3420"/>
                    </a:cubicBezTo>
                    <a:cubicBezTo>
                      <a:pt x="16036" y="3420"/>
                      <a:pt x="16313" y="3402"/>
                      <a:pt x="16609" y="3350"/>
                    </a:cubicBezTo>
                    <a:cubicBezTo>
                      <a:pt x="17468" y="3198"/>
                      <a:pt x="17933" y="2895"/>
                      <a:pt x="18095" y="2834"/>
                    </a:cubicBezTo>
                    <a:cubicBezTo>
                      <a:pt x="18206" y="2804"/>
                      <a:pt x="19490" y="2743"/>
                      <a:pt x="20430" y="2319"/>
                    </a:cubicBezTo>
                    <a:cubicBezTo>
                      <a:pt x="21370" y="1894"/>
                      <a:pt x="21996" y="1328"/>
                      <a:pt x="22461" y="964"/>
                    </a:cubicBezTo>
                    <a:cubicBezTo>
                      <a:pt x="22533" y="904"/>
                      <a:pt x="22553" y="823"/>
                      <a:pt x="22542" y="752"/>
                    </a:cubicBezTo>
                    <a:cubicBezTo>
                      <a:pt x="22522" y="626"/>
                      <a:pt x="22442" y="563"/>
                      <a:pt x="22349" y="563"/>
                    </a:cubicBezTo>
                    <a:cubicBezTo>
                      <a:pt x="22307" y="563"/>
                      <a:pt x="22262" y="575"/>
                      <a:pt x="22219" y="600"/>
                    </a:cubicBezTo>
                    <a:cubicBezTo>
                      <a:pt x="21734" y="964"/>
                      <a:pt x="21178" y="1631"/>
                      <a:pt x="20278" y="2036"/>
                    </a:cubicBezTo>
                    <a:cubicBezTo>
                      <a:pt x="19662" y="2308"/>
                      <a:pt x="18196" y="2490"/>
                      <a:pt x="18014" y="2541"/>
                    </a:cubicBezTo>
                    <a:cubicBezTo>
                      <a:pt x="17802" y="2602"/>
                      <a:pt x="17034" y="3016"/>
                      <a:pt x="16518" y="3117"/>
                    </a:cubicBezTo>
                    <a:cubicBezTo>
                      <a:pt x="16328" y="3150"/>
                      <a:pt x="16087" y="3160"/>
                      <a:pt x="15842" y="3160"/>
                    </a:cubicBezTo>
                    <a:cubicBezTo>
                      <a:pt x="15393" y="3160"/>
                      <a:pt x="14929" y="3125"/>
                      <a:pt x="14735" y="3125"/>
                    </a:cubicBezTo>
                    <a:cubicBezTo>
                      <a:pt x="14707" y="3125"/>
                      <a:pt x="14684" y="3126"/>
                      <a:pt x="14668" y="3127"/>
                    </a:cubicBezTo>
                    <a:cubicBezTo>
                      <a:pt x="14503" y="3137"/>
                      <a:pt x="13819" y="3351"/>
                      <a:pt x="12943" y="3351"/>
                    </a:cubicBezTo>
                    <a:cubicBezTo>
                      <a:pt x="12906" y="3351"/>
                      <a:pt x="12867" y="3351"/>
                      <a:pt x="12829" y="3350"/>
                    </a:cubicBezTo>
                    <a:cubicBezTo>
                      <a:pt x="11524" y="3319"/>
                      <a:pt x="11140" y="3107"/>
                      <a:pt x="10877" y="3026"/>
                    </a:cubicBezTo>
                    <a:cubicBezTo>
                      <a:pt x="10853" y="3019"/>
                      <a:pt x="10816" y="3016"/>
                      <a:pt x="10767" y="3016"/>
                    </a:cubicBezTo>
                    <a:cubicBezTo>
                      <a:pt x="10630" y="3016"/>
                      <a:pt x="10399" y="3038"/>
                      <a:pt x="10086" y="3038"/>
                    </a:cubicBezTo>
                    <a:cubicBezTo>
                      <a:pt x="9770" y="3038"/>
                      <a:pt x="9370" y="3016"/>
                      <a:pt x="8896" y="2925"/>
                    </a:cubicBezTo>
                    <a:cubicBezTo>
                      <a:pt x="7299" y="2622"/>
                      <a:pt x="7380" y="2420"/>
                      <a:pt x="7077" y="2359"/>
                    </a:cubicBezTo>
                    <a:cubicBezTo>
                      <a:pt x="6784" y="2299"/>
                      <a:pt x="5399" y="2187"/>
                      <a:pt x="4711" y="1985"/>
                    </a:cubicBezTo>
                    <a:cubicBezTo>
                      <a:pt x="3923" y="1762"/>
                      <a:pt x="2943" y="1176"/>
                      <a:pt x="2750" y="1116"/>
                    </a:cubicBezTo>
                    <a:cubicBezTo>
                      <a:pt x="2467" y="1025"/>
                      <a:pt x="1750" y="873"/>
                      <a:pt x="1396" y="731"/>
                    </a:cubicBezTo>
                    <a:cubicBezTo>
                      <a:pt x="618" y="418"/>
                      <a:pt x="506" y="186"/>
                      <a:pt x="355" y="95"/>
                    </a:cubicBezTo>
                    <a:cubicBezTo>
                      <a:pt x="276" y="50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9"/>
              <p:cNvSpPr/>
              <p:nvPr/>
            </p:nvSpPr>
            <p:spPr>
              <a:xfrm>
                <a:off x="5419305" y="4537789"/>
                <a:ext cx="774896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52" extrusionOk="0">
                    <a:moveTo>
                      <a:pt x="106" y="1"/>
                    </a:moveTo>
                    <a:cubicBezTo>
                      <a:pt x="66" y="1"/>
                      <a:pt x="30" y="26"/>
                      <a:pt x="1" y="94"/>
                    </a:cubicBezTo>
                    <a:cubicBezTo>
                      <a:pt x="15" y="65"/>
                      <a:pt x="29" y="53"/>
                      <a:pt x="43" y="53"/>
                    </a:cubicBezTo>
                    <a:cubicBezTo>
                      <a:pt x="96" y="53"/>
                      <a:pt x="151" y="232"/>
                      <a:pt x="264" y="296"/>
                    </a:cubicBezTo>
                    <a:cubicBezTo>
                      <a:pt x="405" y="377"/>
                      <a:pt x="455" y="579"/>
                      <a:pt x="1234" y="892"/>
                    </a:cubicBezTo>
                    <a:cubicBezTo>
                      <a:pt x="1587" y="1034"/>
                      <a:pt x="2366" y="1094"/>
                      <a:pt x="2659" y="1195"/>
                    </a:cubicBezTo>
                    <a:cubicBezTo>
                      <a:pt x="2841" y="1256"/>
                      <a:pt x="3791" y="1903"/>
                      <a:pt x="4579" y="2125"/>
                    </a:cubicBezTo>
                    <a:cubicBezTo>
                      <a:pt x="5257" y="2328"/>
                      <a:pt x="6692" y="2388"/>
                      <a:pt x="6985" y="2449"/>
                    </a:cubicBezTo>
                    <a:cubicBezTo>
                      <a:pt x="7288" y="2509"/>
                      <a:pt x="7207" y="2712"/>
                      <a:pt x="8805" y="3015"/>
                    </a:cubicBezTo>
                    <a:cubicBezTo>
                      <a:pt x="9222" y="3095"/>
                      <a:pt x="9583" y="3117"/>
                      <a:pt x="9881" y="3117"/>
                    </a:cubicBezTo>
                    <a:cubicBezTo>
                      <a:pt x="10277" y="3117"/>
                      <a:pt x="10560" y="3077"/>
                      <a:pt x="10709" y="3077"/>
                    </a:cubicBezTo>
                    <a:cubicBezTo>
                      <a:pt x="10747" y="3077"/>
                      <a:pt x="10776" y="3080"/>
                      <a:pt x="10796" y="3086"/>
                    </a:cubicBezTo>
                    <a:cubicBezTo>
                      <a:pt x="11059" y="3167"/>
                      <a:pt x="11484" y="3430"/>
                      <a:pt x="12798" y="3450"/>
                    </a:cubicBezTo>
                    <a:cubicBezTo>
                      <a:pt x="12833" y="3451"/>
                      <a:pt x="12868" y="3451"/>
                      <a:pt x="12903" y="3451"/>
                    </a:cubicBezTo>
                    <a:cubicBezTo>
                      <a:pt x="13772" y="3451"/>
                      <a:pt x="14452" y="3216"/>
                      <a:pt x="14627" y="3197"/>
                    </a:cubicBezTo>
                    <a:cubicBezTo>
                      <a:pt x="14637" y="3196"/>
                      <a:pt x="14651" y="3195"/>
                      <a:pt x="14668" y="3195"/>
                    </a:cubicBezTo>
                    <a:cubicBezTo>
                      <a:pt x="14858" y="3195"/>
                      <a:pt x="15443" y="3267"/>
                      <a:pt x="15961" y="3267"/>
                    </a:cubicBezTo>
                    <a:cubicBezTo>
                      <a:pt x="16158" y="3267"/>
                      <a:pt x="16345" y="3256"/>
                      <a:pt x="16497" y="3228"/>
                    </a:cubicBezTo>
                    <a:cubicBezTo>
                      <a:pt x="17013" y="3136"/>
                      <a:pt x="17771" y="2691"/>
                      <a:pt x="17973" y="2631"/>
                    </a:cubicBezTo>
                    <a:cubicBezTo>
                      <a:pt x="18165" y="2581"/>
                      <a:pt x="19661" y="2439"/>
                      <a:pt x="20278" y="2166"/>
                    </a:cubicBezTo>
                    <a:cubicBezTo>
                      <a:pt x="21177" y="1761"/>
                      <a:pt x="21763" y="1064"/>
                      <a:pt x="22249" y="700"/>
                    </a:cubicBezTo>
                    <a:cubicBezTo>
                      <a:pt x="22321" y="657"/>
                      <a:pt x="22373" y="624"/>
                      <a:pt x="22412" y="624"/>
                    </a:cubicBezTo>
                    <a:cubicBezTo>
                      <a:pt x="22427" y="624"/>
                      <a:pt x="22439" y="629"/>
                      <a:pt x="22451" y="640"/>
                    </a:cubicBezTo>
                    <a:cubicBezTo>
                      <a:pt x="22415" y="587"/>
                      <a:pt x="22363" y="561"/>
                      <a:pt x="22303" y="561"/>
                    </a:cubicBezTo>
                    <a:cubicBezTo>
                      <a:pt x="22261" y="561"/>
                      <a:pt x="22214" y="574"/>
                      <a:pt x="22168" y="599"/>
                    </a:cubicBezTo>
                    <a:cubicBezTo>
                      <a:pt x="21683" y="963"/>
                      <a:pt x="21127" y="1630"/>
                      <a:pt x="20227" y="2035"/>
                    </a:cubicBezTo>
                    <a:cubicBezTo>
                      <a:pt x="19611" y="2307"/>
                      <a:pt x="18145" y="2489"/>
                      <a:pt x="17963" y="2540"/>
                    </a:cubicBezTo>
                    <a:cubicBezTo>
                      <a:pt x="17751" y="2601"/>
                      <a:pt x="16983" y="3015"/>
                      <a:pt x="16467" y="3116"/>
                    </a:cubicBezTo>
                    <a:cubicBezTo>
                      <a:pt x="16277" y="3149"/>
                      <a:pt x="16036" y="3159"/>
                      <a:pt x="15791" y="3159"/>
                    </a:cubicBezTo>
                    <a:cubicBezTo>
                      <a:pt x="15342" y="3159"/>
                      <a:pt x="14878" y="3124"/>
                      <a:pt x="14684" y="3124"/>
                    </a:cubicBezTo>
                    <a:cubicBezTo>
                      <a:pt x="14656" y="3124"/>
                      <a:pt x="14633" y="3125"/>
                      <a:pt x="14617" y="3126"/>
                    </a:cubicBezTo>
                    <a:cubicBezTo>
                      <a:pt x="14452" y="3136"/>
                      <a:pt x="13768" y="3350"/>
                      <a:pt x="12892" y="3350"/>
                    </a:cubicBezTo>
                    <a:cubicBezTo>
                      <a:pt x="12855" y="3350"/>
                      <a:pt x="12816" y="3350"/>
                      <a:pt x="12778" y="3349"/>
                    </a:cubicBezTo>
                    <a:cubicBezTo>
                      <a:pt x="11473" y="3318"/>
                      <a:pt x="11089" y="3106"/>
                      <a:pt x="10826" y="3025"/>
                    </a:cubicBezTo>
                    <a:cubicBezTo>
                      <a:pt x="10802" y="3018"/>
                      <a:pt x="10765" y="3015"/>
                      <a:pt x="10716" y="3015"/>
                    </a:cubicBezTo>
                    <a:cubicBezTo>
                      <a:pt x="10579" y="3015"/>
                      <a:pt x="10348" y="3037"/>
                      <a:pt x="10035" y="3037"/>
                    </a:cubicBezTo>
                    <a:cubicBezTo>
                      <a:pt x="9719" y="3037"/>
                      <a:pt x="9319" y="3015"/>
                      <a:pt x="8845" y="2924"/>
                    </a:cubicBezTo>
                    <a:cubicBezTo>
                      <a:pt x="7248" y="2621"/>
                      <a:pt x="7329" y="2419"/>
                      <a:pt x="7026" y="2358"/>
                    </a:cubicBezTo>
                    <a:cubicBezTo>
                      <a:pt x="6733" y="2298"/>
                      <a:pt x="5348" y="2186"/>
                      <a:pt x="4660" y="1984"/>
                    </a:cubicBezTo>
                    <a:cubicBezTo>
                      <a:pt x="3872" y="1761"/>
                      <a:pt x="2892" y="1175"/>
                      <a:pt x="2699" y="1115"/>
                    </a:cubicBezTo>
                    <a:cubicBezTo>
                      <a:pt x="2416" y="1024"/>
                      <a:pt x="1699" y="872"/>
                      <a:pt x="1345" y="730"/>
                    </a:cubicBezTo>
                    <a:cubicBezTo>
                      <a:pt x="567" y="417"/>
                      <a:pt x="455" y="185"/>
                      <a:pt x="304" y="94"/>
                    </a:cubicBezTo>
                    <a:cubicBezTo>
                      <a:pt x="228" y="47"/>
                      <a:pt x="162" y="1"/>
                      <a:pt x="106" y="1"/>
                    </a:cubicBezTo>
                    <a:close/>
                  </a:path>
                </a:pathLst>
              </a:custGeom>
              <a:solidFill>
                <a:srgbClr val="EFA0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9"/>
              <p:cNvSpPr/>
              <p:nvPr/>
            </p:nvSpPr>
            <p:spPr>
              <a:xfrm>
                <a:off x="5334191" y="4467723"/>
                <a:ext cx="901877" cy="274670"/>
              </a:xfrm>
              <a:custGeom>
                <a:avLst/>
                <a:gdLst/>
                <a:ahLst/>
                <a:cxnLst/>
                <a:rect l="l" t="t" r="r" b="b"/>
                <a:pathLst>
                  <a:path w="26130" h="7958" extrusionOk="0">
                    <a:moveTo>
                      <a:pt x="4307" y="545"/>
                    </a:moveTo>
                    <a:cubicBezTo>
                      <a:pt x="5797" y="545"/>
                      <a:pt x="4772" y="3139"/>
                      <a:pt x="5115" y="3175"/>
                    </a:cubicBezTo>
                    <a:cubicBezTo>
                      <a:pt x="5118" y="3176"/>
                      <a:pt x="5122" y="3176"/>
                      <a:pt x="5125" y="3176"/>
                    </a:cubicBezTo>
                    <a:cubicBezTo>
                      <a:pt x="5465" y="3176"/>
                      <a:pt x="5969" y="971"/>
                      <a:pt x="7490" y="971"/>
                    </a:cubicBezTo>
                    <a:cubicBezTo>
                      <a:pt x="7688" y="971"/>
                      <a:pt x="7903" y="1009"/>
                      <a:pt x="8137" y="1093"/>
                    </a:cubicBezTo>
                    <a:cubicBezTo>
                      <a:pt x="9886" y="1740"/>
                      <a:pt x="9047" y="4398"/>
                      <a:pt x="9482" y="4449"/>
                    </a:cubicBezTo>
                    <a:cubicBezTo>
                      <a:pt x="9486" y="4449"/>
                      <a:pt x="9489" y="4449"/>
                      <a:pt x="9493" y="4449"/>
                    </a:cubicBezTo>
                    <a:cubicBezTo>
                      <a:pt x="9876" y="4449"/>
                      <a:pt x="10024" y="2607"/>
                      <a:pt x="11396" y="2607"/>
                    </a:cubicBezTo>
                    <a:cubicBezTo>
                      <a:pt x="11548" y="2607"/>
                      <a:pt x="11714" y="2630"/>
                      <a:pt x="11897" y="2680"/>
                    </a:cubicBezTo>
                    <a:cubicBezTo>
                      <a:pt x="13464" y="3104"/>
                      <a:pt x="13121" y="5085"/>
                      <a:pt x="13312" y="5085"/>
                    </a:cubicBezTo>
                    <a:cubicBezTo>
                      <a:pt x="13505" y="5085"/>
                      <a:pt x="13697" y="3145"/>
                      <a:pt x="15132" y="3145"/>
                    </a:cubicBezTo>
                    <a:cubicBezTo>
                      <a:pt x="15136" y="3144"/>
                      <a:pt x="15140" y="3144"/>
                      <a:pt x="15144" y="3144"/>
                    </a:cubicBezTo>
                    <a:cubicBezTo>
                      <a:pt x="16810" y="3144"/>
                      <a:pt x="16781" y="5186"/>
                      <a:pt x="17073" y="5186"/>
                    </a:cubicBezTo>
                    <a:cubicBezTo>
                      <a:pt x="17356" y="5186"/>
                      <a:pt x="17366" y="3326"/>
                      <a:pt x="18266" y="3165"/>
                    </a:cubicBezTo>
                    <a:cubicBezTo>
                      <a:pt x="18408" y="3140"/>
                      <a:pt x="18541" y="3128"/>
                      <a:pt x="18664" y="3128"/>
                    </a:cubicBezTo>
                    <a:cubicBezTo>
                      <a:pt x="20122" y="3128"/>
                      <a:pt x="20225" y="4762"/>
                      <a:pt x="20449" y="4762"/>
                    </a:cubicBezTo>
                    <a:cubicBezTo>
                      <a:pt x="20692" y="4762"/>
                      <a:pt x="20136" y="2670"/>
                      <a:pt x="21531" y="2023"/>
                    </a:cubicBezTo>
                    <a:cubicBezTo>
                      <a:pt x="21849" y="1880"/>
                      <a:pt x="22160" y="1823"/>
                      <a:pt x="22449" y="1823"/>
                    </a:cubicBezTo>
                    <a:cubicBezTo>
                      <a:pt x="23062" y="1823"/>
                      <a:pt x="23581" y="2079"/>
                      <a:pt x="23876" y="2326"/>
                    </a:cubicBezTo>
                    <a:cubicBezTo>
                      <a:pt x="24301" y="2690"/>
                      <a:pt x="25311" y="3549"/>
                      <a:pt x="24876" y="4732"/>
                    </a:cubicBezTo>
                    <a:cubicBezTo>
                      <a:pt x="24452" y="5914"/>
                      <a:pt x="23340" y="6369"/>
                      <a:pt x="22522" y="6500"/>
                    </a:cubicBezTo>
                    <a:cubicBezTo>
                      <a:pt x="22446" y="6514"/>
                      <a:pt x="22373" y="6520"/>
                      <a:pt x="22301" y="6520"/>
                    </a:cubicBezTo>
                    <a:cubicBezTo>
                      <a:pt x="21351" y="6520"/>
                      <a:pt x="20711" y="5419"/>
                      <a:pt x="20439" y="5419"/>
                    </a:cubicBezTo>
                    <a:cubicBezTo>
                      <a:pt x="20156" y="5419"/>
                      <a:pt x="20651" y="6885"/>
                      <a:pt x="19348" y="7158"/>
                    </a:cubicBezTo>
                    <a:cubicBezTo>
                      <a:pt x="19247" y="7179"/>
                      <a:pt x="19150" y="7189"/>
                      <a:pt x="19058" y="7189"/>
                    </a:cubicBezTo>
                    <a:cubicBezTo>
                      <a:pt x="17955" y="7189"/>
                      <a:pt x="17385" y="5810"/>
                      <a:pt x="17255" y="5773"/>
                    </a:cubicBezTo>
                    <a:cubicBezTo>
                      <a:pt x="17253" y="5772"/>
                      <a:pt x="17252" y="5772"/>
                      <a:pt x="17250" y="5772"/>
                    </a:cubicBezTo>
                    <a:cubicBezTo>
                      <a:pt x="17105" y="5772"/>
                      <a:pt x="17174" y="7633"/>
                      <a:pt x="15294" y="7643"/>
                    </a:cubicBezTo>
                    <a:cubicBezTo>
                      <a:pt x="15284" y="7643"/>
                      <a:pt x="15275" y="7643"/>
                      <a:pt x="15266" y="7643"/>
                    </a:cubicBezTo>
                    <a:cubicBezTo>
                      <a:pt x="13534" y="7643"/>
                      <a:pt x="13423" y="5763"/>
                      <a:pt x="13283" y="5723"/>
                    </a:cubicBezTo>
                    <a:cubicBezTo>
                      <a:pt x="13280" y="5722"/>
                      <a:pt x="13278" y="5721"/>
                      <a:pt x="13276" y="5721"/>
                    </a:cubicBezTo>
                    <a:cubicBezTo>
                      <a:pt x="13124" y="5721"/>
                      <a:pt x="12711" y="7256"/>
                      <a:pt x="11057" y="7256"/>
                    </a:cubicBezTo>
                    <a:cubicBezTo>
                      <a:pt x="10992" y="7256"/>
                      <a:pt x="10925" y="7253"/>
                      <a:pt x="10857" y="7248"/>
                    </a:cubicBezTo>
                    <a:cubicBezTo>
                      <a:pt x="8976" y="7117"/>
                      <a:pt x="9572" y="5197"/>
                      <a:pt x="9421" y="5146"/>
                    </a:cubicBezTo>
                    <a:cubicBezTo>
                      <a:pt x="9420" y="5146"/>
                      <a:pt x="9418" y="5145"/>
                      <a:pt x="9417" y="5145"/>
                    </a:cubicBezTo>
                    <a:cubicBezTo>
                      <a:pt x="9282" y="5145"/>
                      <a:pt x="8771" y="6641"/>
                      <a:pt x="7255" y="6641"/>
                    </a:cubicBezTo>
                    <a:cubicBezTo>
                      <a:pt x="7087" y="6641"/>
                      <a:pt x="6906" y="6622"/>
                      <a:pt x="6712" y="6581"/>
                    </a:cubicBezTo>
                    <a:cubicBezTo>
                      <a:pt x="3669" y="5955"/>
                      <a:pt x="5155" y="4025"/>
                      <a:pt x="5155" y="4024"/>
                    </a:cubicBezTo>
                    <a:lnTo>
                      <a:pt x="5155" y="4024"/>
                    </a:lnTo>
                    <a:cubicBezTo>
                      <a:pt x="5155" y="4025"/>
                      <a:pt x="3733" y="5303"/>
                      <a:pt x="2659" y="5303"/>
                    </a:cubicBezTo>
                    <a:cubicBezTo>
                      <a:pt x="2221" y="5303"/>
                      <a:pt x="1840" y="5090"/>
                      <a:pt x="1638" y="4489"/>
                    </a:cubicBezTo>
                    <a:cubicBezTo>
                      <a:pt x="1102" y="2902"/>
                      <a:pt x="2638" y="2781"/>
                      <a:pt x="3073" y="2417"/>
                    </a:cubicBezTo>
                    <a:cubicBezTo>
                      <a:pt x="3457" y="2084"/>
                      <a:pt x="2456" y="1062"/>
                      <a:pt x="3649" y="668"/>
                    </a:cubicBezTo>
                    <a:cubicBezTo>
                      <a:pt x="3910" y="583"/>
                      <a:pt x="4127" y="545"/>
                      <a:pt x="4307" y="545"/>
                    </a:cubicBezTo>
                    <a:close/>
                    <a:moveTo>
                      <a:pt x="4361" y="0"/>
                    </a:moveTo>
                    <a:cubicBezTo>
                      <a:pt x="4105" y="0"/>
                      <a:pt x="3823" y="87"/>
                      <a:pt x="3518" y="314"/>
                    </a:cubicBezTo>
                    <a:cubicBezTo>
                      <a:pt x="2426" y="1143"/>
                      <a:pt x="2911" y="1639"/>
                      <a:pt x="2497" y="2012"/>
                    </a:cubicBezTo>
                    <a:cubicBezTo>
                      <a:pt x="2032" y="2417"/>
                      <a:pt x="0" y="2417"/>
                      <a:pt x="870" y="4510"/>
                    </a:cubicBezTo>
                    <a:cubicBezTo>
                      <a:pt x="1290" y="5532"/>
                      <a:pt x="2037" y="5812"/>
                      <a:pt x="2731" y="5812"/>
                    </a:cubicBezTo>
                    <a:cubicBezTo>
                      <a:pt x="3573" y="5812"/>
                      <a:pt x="4336" y="5399"/>
                      <a:pt x="4336" y="5399"/>
                    </a:cubicBezTo>
                    <a:cubicBezTo>
                      <a:pt x="4336" y="5399"/>
                      <a:pt x="4437" y="6471"/>
                      <a:pt x="6540" y="6885"/>
                    </a:cubicBezTo>
                    <a:cubicBezTo>
                      <a:pt x="6904" y="6955"/>
                      <a:pt x="7215" y="6983"/>
                      <a:pt x="7480" y="6983"/>
                    </a:cubicBezTo>
                    <a:cubicBezTo>
                      <a:pt x="8707" y="6983"/>
                      <a:pt x="8967" y="6368"/>
                      <a:pt x="9095" y="6368"/>
                    </a:cubicBezTo>
                    <a:cubicBezTo>
                      <a:pt x="9100" y="6368"/>
                      <a:pt x="9104" y="6368"/>
                      <a:pt x="9107" y="6369"/>
                    </a:cubicBezTo>
                    <a:cubicBezTo>
                      <a:pt x="9259" y="6420"/>
                      <a:pt x="9107" y="7239"/>
                      <a:pt x="10644" y="7502"/>
                    </a:cubicBezTo>
                    <a:cubicBezTo>
                      <a:pt x="10821" y="7531"/>
                      <a:pt x="10990" y="7544"/>
                      <a:pt x="11151" y="7544"/>
                    </a:cubicBezTo>
                    <a:cubicBezTo>
                      <a:pt x="12349" y="7544"/>
                      <a:pt x="13084" y="6833"/>
                      <a:pt x="13249" y="6833"/>
                    </a:cubicBezTo>
                    <a:cubicBezTo>
                      <a:pt x="13254" y="6833"/>
                      <a:pt x="13258" y="6833"/>
                      <a:pt x="13262" y="6834"/>
                    </a:cubicBezTo>
                    <a:cubicBezTo>
                      <a:pt x="13410" y="6883"/>
                      <a:pt x="13559" y="7958"/>
                      <a:pt x="15105" y="7958"/>
                    </a:cubicBezTo>
                    <a:cubicBezTo>
                      <a:pt x="15140" y="7958"/>
                      <a:pt x="15176" y="7957"/>
                      <a:pt x="15213" y="7956"/>
                    </a:cubicBezTo>
                    <a:cubicBezTo>
                      <a:pt x="16763" y="7909"/>
                      <a:pt x="17027" y="6711"/>
                      <a:pt x="17317" y="6711"/>
                    </a:cubicBezTo>
                    <a:cubicBezTo>
                      <a:pt x="17333" y="6711"/>
                      <a:pt x="17349" y="6715"/>
                      <a:pt x="17366" y="6723"/>
                    </a:cubicBezTo>
                    <a:cubicBezTo>
                      <a:pt x="17622" y="6859"/>
                      <a:pt x="17955" y="7461"/>
                      <a:pt x="18874" y="7461"/>
                    </a:cubicBezTo>
                    <a:cubicBezTo>
                      <a:pt x="19047" y="7461"/>
                      <a:pt x="19241" y="7440"/>
                      <a:pt x="19458" y="7390"/>
                    </a:cubicBezTo>
                    <a:cubicBezTo>
                      <a:pt x="20844" y="7087"/>
                      <a:pt x="20590" y="6319"/>
                      <a:pt x="20904" y="6319"/>
                    </a:cubicBezTo>
                    <a:cubicBezTo>
                      <a:pt x="21177" y="6319"/>
                      <a:pt x="22069" y="6857"/>
                      <a:pt x="22885" y="6857"/>
                    </a:cubicBezTo>
                    <a:cubicBezTo>
                      <a:pt x="22977" y="6857"/>
                      <a:pt x="23068" y="6850"/>
                      <a:pt x="23158" y="6834"/>
                    </a:cubicBezTo>
                    <a:cubicBezTo>
                      <a:pt x="24027" y="6673"/>
                      <a:pt x="25210" y="6167"/>
                      <a:pt x="25665" y="4833"/>
                    </a:cubicBezTo>
                    <a:cubicBezTo>
                      <a:pt x="26130" y="3499"/>
                      <a:pt x="25049" y="2528"/>
                      <a:pt x="24593" y="2113"/>
                    </a:cubicBezTo>
                    <a:cubicBezTo>
                      <a:pt x="24285" y="1839"/>
                      <a:pt x="23571" y="1590"/>
                      <a:pt x="22812" y="1590"/>
                    </a:cubicBezTo>
                    <a:cubicBezTo>
                      <a:pt x="22428" y="1590"/>
                      <a:pt x="22033" y="1654"/>
                      <a:pt x="21672" y="1810"/>
                    </a:cubicBezTo>
                    <a:cubicBezTo>
                      <a:pt x="20590" y="2265"/>
                      <a:pt x="20338" y="3195"/>
                      <a:pt x="20075" y="3195"/>
                    </a:cubicBezTo>
                    <a:cubicBezTo>
                      <a:pt x="19841" y="3195"/>
                      <a:pt x="19565" y="2668"/>
                      <a:pt x="18750" y="2668"/>
                    </a:cubicBezTo>
                    <a:cubicBezTo>
                      <a:pt x="18683" y="2668"/>
                      <a:pt x="18613" y="2672"/>
                      <a:pt x="18539" y="2680"/>
                    </a:cubicBezTo>
                    <a:cubicBezTo>
                      <a:pt x="17568" y="2781"/>
                      <a:pt x="17255" y="3600"/>
                      <a:pt x="16951" y="3600"/>
                    </a:cubicBezTo>
                    <a:cubicBezTo>
                      <a:pt x="16648" y="3600"/>
                      <a:pt x="16082" y="2680"/>
                      <a:pt x="15213" y="2680"/>
                    </a:cubicBezTo>
                    <a:cubicBezTo>
                      <a:pt x="14334" y="2680"/>
                      <a:pt x="13616" y="3398"/>
                      <a:pt x="13414" y="3398"/>
                    </a:cubicBezTo>
                    <a:cubicBezTo>
                      <a:pt x="13211" y="3398"/>
                      <a:pt x="13262" y="2417"/>
                      <a:pt x="12079" y="1962"/>
                    </a:cubicBezTo>
                    <a:cubicBezTo>
                      <a:pt x="11828" y="1864"/>
                      <a:pt x="11610" y="1825"/>
                      <a:pt x="11417" y="1825"/>
                    </a:cubicBezTo>
                    <a:cubicBezTo>
                      <a:pt x="10729" y="1825"/>
                      <a:pt x="10370" y="2318"/>
                      <a:pt x="10017" y="2318"/>
                    </a:cubicBezTo>
                    <a:cubicBezTo>
                      <a:pt x="10003" y="2318"/>
                      <a:pt x="9990" y="2317"/>
                      <a:pt x="9977" y="2316"/>
                    </a:cubicBezTo>
                    <a:cubicBezTo>
                      <a:pt x="9512" y="2265"/>
                      <a:pt x="9673" y="1143"/>
                      <a:pt x="8339" y="779"/>
                    </a:cubicBezTo>
                    <a:cubicBezTo>
                      <a:pt x="7994" y="688"/>
                      <a:pt x="7701" y="654"/>
                      <a:pt x="7449" y="654"/>
                    </a:cubicBezTo>
                    <a:cubicBezTo>
                      <a:pt x="6774" y="654"/>
                      <a:pt x="6395" y="894"/>
                      <a:pt x="6103" y="894"/>
                    </a:cubicBezTo>
                    <a:cubicBezTo>
                      <a:pt x="6084" y="894"/>
                      <a:pt x="6064" y="893"/>
                      <a:pt x="6045" y="891"/>
                    </a:cubicBezTo>
                    <a:cubicBezTo>
                      <a:pt x="5730" y="852"/>
                      <a:pt x="5166" y="0"/>
                      <a:pt x="4361" y="0"/>
                    </a:cubicBezTo>
                    <a:close/>
                  </a:path>
                </a:pathLst>
              </a:custGeom>
              <a:solidFill>
                <a:srgbClr val="A33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5" name="Google Shape;1335;p29"/>
            <p:cNvGrpSpPr/>
            <p:nvPr/>
          </p:nvGrpSpPr>
          <p:grpSpPr>
            <a:xfrm>
              <a:off x="479336" y="3690874"/>
              <a:ext cx="1000651" cy="945980"/>
              <a:chOff x="4818847" y="-600942"/>
              <a:chExt cx="516759" cy="488525"/>
            </a:xfrm>
          </p:grpSpPr>
          <p:sp>
            <p:nvSpPr>
              <p:cNvPr id="1336" name="Google Shape;1336;p29"/>
              <p:cNvSpPr/>
              <p:nvPr/>
            </p:nvSpPr>
            <p:spPr>
              <a:xfrm>
                <a:off x="4890742" y="-465678"/>
                <a:ext cx="122149" cy="89014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9" extrusionOk="0">
                    <a:moveTo>
                      <a:pt x="655" y="1"/>
                    </a:moveTo>
                    <a:cubicBezTo>
                      <a:pt x="485" y="1"/>
                      <a:pt x="314" y="53"/>
                      <a:pt x="193" y="196"/>
                    </a:cubicBezTo>
                    <a:cubicBezTo>
                      <a:pt x="0" y="479"/>
                      <a:pt x="213" y="965"/>
                      <a:pt x="496" y="1157"/>
                    </a:cubicBezTo>
                    <a:lnTo>
                      <a:pt x="2184" y="2360"/>
                    </a:lnTo>
                    <a:cubicBezTo>
                      <a:pt x="2350" y="2477"/>
                      <a:pt x="2671" y="2579"/>
                      <a:pt x="2941" y="2579"/>
                    </a:cubicBezTo>
                    <a:cubicBezTo>
                      <a:pt x="3115" y="2579"/>
                      <a:pt x="3268" y="2537"/>
                      <a:pt x="3346" y="2431"/>
                    </a:cubicBezTo>
                    <a:cubicBezTo>
                      <a:pt x="3538" y="2157"/>
                      <a:pt x="3165" y="1551"/>
                      <a:pt x="2891" y="1359"/>
                    </a:cubicBezTo>
                    <a:lnTo>
                      <a:pt x="1193" y="167"/>
                    </a:lnTo>
                    <a:cubicBezTo>
                      <a:pt x="1081" y="82"/>
                      <a:pt x="868" y="1"/>
                      <a:pt x="655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9"/>
              <p:cNvSpPr/>
              <p:nvPr/>
            </p:nvSpPr>
            <p:spPr>
              <a:xfrm>
                <a:off x="4957390" y="-565668"/>
                <a:ext cx="94571" cy="11414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307" extrusionOk="0">
                    <a:moveTo>
                      <a:pt x="544" y="1"/>
                    </a:moveTo>
                    <a:cubicBezTo>
                      <a:pt x="453" y="1"/>
                      <a:pt x="361" y="22"/>
                      <a:pt x="273" y="71"/>
                    </a:cubicBezTo>
                    <a:cubicBezTo>
                      <a:pt x="0" y="263"/>
                      <a:pt x="41" y="799"/>
                      <a:pt x="232" y="1072"/>
                    </a:cubicBezTo>
                    <a:lnTo>
                      <a:pt x="1405" y="2781"/>
                    </a:lnTo>
                    <a:cubicBezTo>
                      <a:pt x="1562" y="3003"/>
                      <a:pt x="1981" y="3306"/>
                      <a:pt x="2284" y="3306"/>
                    </a:cubicBezTo>
                    <a:cubicBezTo>
                      <a:pt x="2352" y="3306"/>
                      <a:pt x="2415" y="3291"/>
                      <a:pt x="2467" y="3255"/>
                    </a:cubicBezTo>
                    <a:cubicBezTo>
                      <a:pt x="2739" y="3064"/>
                      <a:pt x="2598" y="2366"/>
                      <a:pt x="2406" y="2083"/>
                    </a:cubicBezTo>
                    <a:lnTo>
                      <a:pt x="1234" y="384"/>
                    </a:lnTo>
                    <a:cubicBezTo>
                      <a:pt x="1125" y="222"/>
                      <a:pt x="840" y="1"/>
                      <a:pt x="54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9"/>
              <p:cNvSpPr/>
              <p:nvPr/>
            </p:nvSpPr>
            <p:spPr>
              <a:xfrm>
                <a:off x="5036568" y="-261246"/>
                <a:ext cx="122149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574" extrusionOk="0">
                    <a:moveTo>
                      <a:pt x="664" y="0"/>
                    </a:moveTo>
                    <a:cubicBezTo>
                      <a:pt x="493" y="0"/>
                      <a:pt x="320" y="52"/>
                      <a:pt x="193" y="197"/>
                    </a:cubicBezTo>
                    <a:cubicBezTo>
                      <a:pt x="1" y="470"/>
                      <a:pt x="223" y="955"/>
                      <a:pt x="496" y="1158"/>
                    </a:cubicBezTo>
                    <a:lnTo>
                      <a:pt x="2184" y="2350"/>
                    </a:lnTo>
                    <a:cubicBezTo>
                      <a:pt x="2357" y="2468"/>
                      <a:pt x="2681" y="2574"/>
                      <a:pt x="2951" y="2574"/>
                    </a:cubicBezTo>
                    <a:cubicBezTo>
                      <a:pt x="3122" y="2574"/>
                      <a:pt x="3272" y="2531"/>
                      <a:pt x="3347" y="2421"/>
                    </a:cubicBezTo>
                    <a:cubicBezTo>
                      <a:pt x="3538" y="2148"/>
                      <a:pt x="3165" y="1542"/>
                      <a:pt x="2891" y="1349"/>
                    </a:cubicBezTo>
                    <a:lnTo>
                      <a:pt x="1193" y="156"/>
                    </a:lnTo>
                    <a:cubicBezTo>
                      <a:pt x="1082" y="78"/>
                      <a:pt x="875" y="0"/>
                      <a:pt x="664" y="0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9"/>
              <p:cNvSpPr/>
              <p:nvPr/>
            </p:nvSpPr>
            <p:spPr>
              <a:xfrm>
                <a:off x="4818847" y="-230665"/>
                <a:ext cx="135092" cy="53291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1544" extrusionOk="0">
                    <a:moveTo>
                      <a:pt x="821" y="1"/>
                    </a:moveTo>
                    <a:cubicBezTo>
                      <a:pt x="554" y="1"/>
                      <a:pt x="140" y="124"/>
                      <a:pt x="52" y="483"/>
                    </a:cubicBezTo>
                    <a:cubicBezTo>
                      <a:pt x="1" y="807"/>
                      <a:pt x="416" y="1161"/>
                      <a:pt x="739" y="1211"/>
                    </a:cubicBezTo>
                    <a:lnTo>
                      <a:pt x="2791" y="1535"/>
                    </a:lnTo>
                    <a:cubicBezTo>
                      <a:pt x="2831" y="1541"/>
                      <a:pt x="2877" y="1544"/>
                      <a:pt x="2926" y="1544"/>
                    </a:cubicBezTo>
                    <a:cubicBezTo>
                      <a:pt x="3282" y="1544"/>
                      <a:pt x="3818" y="1383"/>
                      <a:pt x="3862" y="1090"/>
                    </a:cubicBezTo>
                    <a:cubicBezTo>
                      <a:pt x="3913" y="757"/>
                      <a:pt x="3316" y="382"/>
                      <a:pt x="2983" y="332"/>
                    </a:cubicBezTo>
                    <a:lnTo>
                      <a:pt x="931" y="9"/>
                    </a:lnTo>
                    <a:cubicBezTo>
                      <a:pt x="899" y="3"/>
                      <a:pt x="862" y="1"/>
                      <a:pt x="821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9"/>
              <p:cNvSpPr/>
              <p:nvPr/>
            </p:nvSpPr>
            <p:spPr>
              <a:xfrm>
                <a:off x="4920390" y="-308842"/>
                <a:ext cx="10855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5691" extrusionOk="0">
                    <a:moveTo>
                      <a:pt x="2612" y="0"/>
                    </a:moveTo>
                    <a:cubicBezTo>
                      <a:pt x="2305" y="0"/>
                      <a:pt x="1957" y="415"/>
                      <a:pt x="1901" y="666"/>
                    </a:cubicBezTo>
                    <a:lnTo>
                      <a:pt x="1820" y="969"/>
                    </a:lnTo>
                    <a:cubicBezTo>
                      <a:pt x="1803" y="1038"/>
                      <a:pt x="1747" y="1075"/>
                      <a:pt x="1688" y="1075"/>
                    </a:cubicBezTo>
                    <a:cubicBezTo>
                      <a:pt x="1644" y="1075"/>
                      <a:pt x="1598" y="1054"/>
                      <a:pt x="1567" y="1010"/>
                    </a:cubicBezTo>
                    <a:lnTo>
                      <a:pt x="1244" y="484"/>
                    </a:lnTo>
                    <a:cubicBezTo>
                      <a:pt x="1123" y="291"/>
                      <a:pt x="772" y="47"/>
                      <a:pt x="486" y="47"/>
                    </a:cubicBezTo>
                    <a:cubicBezTo>
                      <a:pt x="413" y="47"/>
                      <a:pt x="344" y="63"/>
                      <a:pt x="284" y="100"/>
                    </a:cubicBezTo>
                    <a:cubicBezTo>
                      <a:pt x="1" y="282"/>
                      <a:pt x="62" y="889"/>
                      <a:pt x="203" y="1131"/>
                    </a:cubicBezTo>
                    <a:cubicBezTo>
                      <a:pt x="203" y="1131"/>
                      <a:pt x="1021" y="2415"/>
                      <a:pt x="1274" y="2809"/>
                    </a:cubicBezTo>
                    <a:cubicBezTo>
                      <a:pt x="1325" y="2890"/>
                      <a:pt x="1365" y="2971"/>
                      <a:pt x="1376" y="3062"/>
                    </a:cubicBezTo>
                    <a:lnTo>
                      <a:pt x="1780" y="5094"/>
                    </a:lnTo>
                    <a:cubicBezTo>
                      <a:pt x="1850" y="5417"/>
                      <a:pt x="2184" y="5690"/>
                      <a:pt x="2517" y="5690"/>
                    </a:cubicBezTo>
                    <a:cubicBezTo>
                      <a:pt x="2851" y="5630"/>
                      <a:pt x="2993" y="4932"/>
                      <a:pt x="2932" y="4599"/>
                    </a:cubicBezTo>
                    <a:lnTo>
                      <a:pt x="2618" y="3062"/>
                    </a:lnTo>
                    <a:cubicBezTo>
                      <a:pt x="2598" y="2961"/>
                      <a:pt x="2598" y="2850"/>
                      <a:pt x="2629" y="2748"/>
                    </a:cubicBezTo>
                    <a:cubicBezTo>
                      <a:pt x="2750" y="2284"/>
                      <a:pt x="3083" y="949"/>
                      <a:pt x="3083" y="949"/>
                    </a:cubicBezTo>
                    <a:cubicBezTo>
                      <a:pt x="3144" y="677"/>
                      <a:pt x="3023" y="90"/>
                      <a:pt x="2690" y="10"/>
                    </a:cubicBezTo>
                    <a:cubicBezTo>
                      <a:pt x="2664" y="3"/>
                      <a:pt x="2639" y="0"/>
                      <a:pt x="2612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9"/>
              <p:cNvSpPr/>
              <p:nvPr/>
            </p:nvSpPr>
            <p:spPr>
              <a:xfrm>
                <a:off x="4926327" y="-307254"/>
                <a:ext cx="56915" cy="42074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219" extrusionOk="0">
                    <a:moveTo>
                      <a:pt x="1648" y="914"/>
                    </a:move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46" y="932"/>
                      <a:pt x="1647" y="928"/>
                      <a:pt x="1648" y="923"/>
                    </a:cubicBezTo>
                    <a:lnTo>
                      <a:pt x="1648" y="914"/>
                    </a:lnTo>
                    <a:close/>
                    <a:moveTo>
                      <a:pt x="314" y="1"/>
                    </a:moveTo>
                    <a:cubicBezTo>
                      <a:pt x="241" y="1"/>
                      <a:pt x="172" y="17"/>
                      <a:pt x="112" y="54"/>
                    </a:cubicBezTo>
                    <a:cubicBezTo>
                      <a:pt x="61" y="85"/>
                      <a:pt x="31" y="125"/>
                      <a:pt x="0" y="186"/>
                    </a:cubicBezTo>
                    <a:cubicBezTo>
                      <a:pt x="25" y="182"/>
                      <a:pt x="51" y="180"/>
                      <a:pt x="78" y="180"/>
                    </a:cubicBezTo>
                    <a:cubicBezTo>
                      <a:pt x="361" y="180"/>
                      <a:pt x="709" y="416"/>
                      <a:pt x="819" y="610"/>
                    </a:cubicBezTo>
                    <a:lnTo>
                      <a:pt x="1153" y="1136"/>
                    </a:lnTo>
                    <a:cubicBezTo>
                      <a:pt x="1186" y="1183"/>
                      <a:pt x="1275" y="1219"/>
                      <a:pt x="1368" y="1219"/>
                    </a:cubicBezTo>
                    <a:cubicBezTo>
                      <a:pt x="1476" y="1219"/>
                      <a:pt x="1590" y="1171"/>
                      <a:pt x="1628" y="1035"/>
                    </a:cubicBezTo>
                    <a:lnTo>
                      <a:pt x="1645" y="936"/>
                    </a:lnTo>
                    <a:lnTo>
                      <a:pt x="1645" y="936"/>
                    </a:lnTo>
                    <a:cubicBezTo>
                      <a:pt x="1624" y="997"/>
                      <a:pt x="1571" y="1029"/>
                      <a:pt x="1516" y="1029"/>
                    </a:cubicBezTo>
                    <a:cubicBezTo>
                      <a:pt x="1472" y="1029"/>
                      <a:pt x="1426" y="1008"/>
                      <a:pt x="1395" y="964"/>
                    </a:cubicBezTo>
                    <a:lnTo>
                      <a:pt x="1072" y="438"/>
                    </a:lnTo>
                    <a:cubicBezTo>
                      <a:pt x="951" y="245"/>
                      <a:pt x="600" y="1"/>
                      <a:pt x="314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9"/>
              <p:cNvSpPr/>
              <p:nvPr/>
            </p:nvSpPr>
            <p:spPr>
              <a:xfrm>
                <a:off x="4996806" y="-308876"/>
                <a:ext cx="32133" cy="196459"/>
              </a:xfrm>
              <a:custGeom>
                <a:avLst/>
                <a:gdLst/>
                <a:ahLst/>
                <a:cxnLst/>
                <a:rect l="l" t="t" r="r" b="b"/>
                <a:pathLst>
                  <a:path w="931" h="5692" extrusionOk="0">
                    <a:moveTo>
                      <a:pt x="399" y="1"/>
                    </a:moveTo>
                    <a:cubicBezTo>
                      <a:pt x="265" y="1"/>
                      <a:pt x="119" y="82"/>
                      <a:pt x="0" y="192"/>
                    </a:cubicBezTo>
                    <a:cubicBezTo>
                      <a:pt x="34" y="176"/>
                      <a:pt x="73" y="168"/>
                      <a:pt x="117" y="168"/>
                    </a:cubicBezTo>
                    <a:cubicBezTo>
                      <a:pt x="153" y="168"/>
                      <a:pt x="192" y="173"/>
                      <a:pt x="233" y="182"/>
                    </a:cubicBezTo>
                    <a:cubicBezTo>
                      <a:pt x="566" y="263"/>
                      <a:pt x="688" y="860"/>
                      <a:pt x="627" y="1132"/>
                    </a:cubicBezTo>
                    <a:cubicBezTo>
                      <a:pt x="627" y="1132"/>
                      <a:pt x="294" y="2457"/>
                      <a:pt x="172" y="2922"/>
                    </a:cubicBezTo>
                    <a:cubicBezTo>
                      <a:pt x="142" y="3023"/>
                      <a:pt x="142" y="3134"/>
                      <a:pt x="162" y="3235"/>
                    </a:cubicBezTo>
                    <a:lnTo>
                      <a:pt x="476" y="4782"/>
                    </a:lnTo>
                    <a:cubicBezTo>
                      <a:pt x="526" y="5014"/>
                      <a:pt x="455" y="5449"/>
                      <a:pt x="294" y="5691"/>
                    </a:cubicBezTo>
                    <a:lnTo>
                      <a:pt x="303" y="5691"/>
                    </a:lnTo>
                    <a:cubicBezTo>
                      <a:pt x="637" y="5631"/>
                      <a:pt x="779" y="4933"/>
                      <a:pt x="718" y="4600"/>
                    </a:cubicBezTo>
                    <a:lnTo>
                      <a:pt x="404" y="3063"/>
                    </a:lnTo>
                    <a:cubicBezTo>
                      <a:pt x="384" y="2962"/>
                      <a:pt x="384" y="2851"/>
                      <a:pt x="415" y="2749"/>
                    </a:cubicBezTo>
                    <a:cubicBezTo>
                      <a:pt x="536" y="2285"/>
                      <a:pt x="869" y="950"/>
                      <a:pt x="869" y="950"/>
                    </a:cubicBezTo>
                    <a:cubicBezTo>
                      <a:pt x="930" y="678"/>
                      <a:pt x="809" y="91"/>
                      <a:pt x="476" y="11"/>
                    </a:cubicBezTo>
                    <a:cubicBezTo>
                      <a:pt x="451" y="4"/>
                      <a:pt x="425" y="1"/>
                      <a:pt x="399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9"/>
              <p:cNvSpPr/>
              <p:nvPr/>
            </p:nvSpPr>
            <p:spPr>
              <a:xfrm>
                <a:off x="4843663" y="-430093"/>
                <a:ext cx="177269" cy="145274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209" extrusionOk="0">
                    <a:moveTo>
                      <a:pt x="4462" y="1"/>
                    </a:moveTo>
                    <a:cubicBezTo>
                      <a:pt x="4217" y="1"/>
                      <a:pt x="3950" y="66"/>
                      <a:pt x="3801" y="156"/>
                    </a:cubicBezTo>
                    <a:lnTo>
                      <a:pt x="2264" y="1056"/>
                    </a:lnTo>
                    <a:cubicBezTo>
                      <a:pt x="2224" y="1083"/>
                      <a:pt x="2178" y="1096"/>
                      <a:pt x="2132" y="1096"/>
                    </a:cubicBezTo>
                    <a:cubicBezTo>
                      <a:pt x="2074" y="1096"/>
                      <a:pt x="2016" y="1075"/>
                      <a:pt x="1971" y="1036"/>
                    </a:cubicBezTo>
                    <a:lnTo>
                      <a:pt x="1203" y="378"/>
                    </a:lnTo>
                    <a:cubicBezTo>
                      <a:pt x="1077" y="266"/>
                      <a:pt x="809" y="169"/>
                      <a:pt x="572" y="169"/>
                    </a:cubicBezTo>
                    <a:cubicBezTo>
                      <a:pt x="426" y="169"/>
                      <a:pt x="293" y="205"/>
                      <a:pt x="212" y="298"/>
                    </a:cubicBezTo>
                    <a:cubicBezTo>
                      <a:pt x="0" y="551"/>
                      <a:pt x="232" y="1097"/>
                      <a:pt x="445" y="1279"/>
                    </a:cubicBezTo>
                    <a:lnTo>
                      <a:pt x="1142" y="1874"/>
                    </a:lnTo>
                    <a:cubicBezTo>
                      <a:pt x="1243" y="1955"/>
                      <a:pt x="1253" y="2117"/>
                      <a:pt x="1173" y="2218"/>
                    </a:cubicBezTo>
                    <a:lnTo>
                      <a:pt x="454" y="3098"/>
                    </a:lnTo>
                    <a:cubicBezTo>
                      <a:pt x="273" y="3320"/>
                      <a:pt x="142" y="3916"/>
                      <a:pt x="404" y="4129"/>
                    </a:cubicBezTo>
                    <a:cubicBezTo>
                      <a:pt x="474" y="4185"/>
                      <a:pt x="565" y="4209"/>
                      <a:pt x="664" y="4209"/>
                    </a:cubicBezTo>
                    <a:cubicBezTo>
                      <a:pt x="936" y="4209"/>
                      <a:pt x="1271" y="4029"/>
                      <a:pt x="1405" y="3866"/>
                    </a:cubicBezTo>
                    <a:lnTo>
                      <a:pt x="2669" y="2310"/>
                    </a:lnTo>
                    <a:cubicBezTo>
                      <a:pt x="2689" y="2279"/>
                      <a:pt x="4417" y="1207"/>
                      <a:pt x="4417" y="1207"/>
                    </a:cubicBezTo>
                    <a:cubicBezTo>
                      <a:pt x="4700" y="1046"/>
                      <a:pt x="5135" y="480"/>
                      <a:pt x="4963" y="187"/>
                    </a:cubicBezTo>
                    <a:cubicBezTo>
                      <a:pt x="4882" y="53"/>
                      <a:pt x="4681" y="1"/>
                      <a:pt x="4462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9"/>
              <p:cNvSpPr/>
              <p:nvPr/>
            </p:nvSpPr>
            <p:spPr>
              <a:xfrm>
                <a:off x="4843663" y="-420878"/>
                <a:ext cx="56190" cy="65648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02" extrusionOk="0">
                    <a:moveTo>
                      <a:pt x="243" y="1"/>
                    </a:moveTo>
                    <a:lnTo>
                      <a:pt x="212" y="31"/>
                    </a:lnTo>
                    <a:cubicBezTo>
                      <a:pt x="0" y="284"/>
                      <a:pt x="232" y="830"/>
                      <a:pt x="445" y="1012"/>
                    </a:cubicBezTo>
                    <a:lnTo>
                      <a:pt x="1142" y="1607"/>
                    </a:lnTo>
                    <a:cubicBezTo>
                      <a:pt x="1274" y="1739"/>
                      <a:pt x="1223" y="1850"/>
                      <a:pt x="1203" y="1901"/>
                    </a:cubicBezTo>
                    <a:cubicBezTo>
                      <a:pt x="1203" y="1901"/>
                      <a:pt x="1627" y="1598"/>
                      <a:pt x="1253" y="1274"/>
                    </a:cubicBezTo>
                    <a:lnTo>
                      <a:pt x="556" y="678"/>
                    </a:lnTo>
                    <a:cubicBezTo>
                      <a:pt x="414" y="556"/>
                      <a:pt x="263" y="263"/>
                      <a:pt x="24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9"/>
              <p:cNvSpPr/>
              <p:nvPr/>
            </p:nvSpPr>
            <p:spPr>
              <a:xfrm>
                <a:off x="4849566" y="-417046"/>
                <a:ext cx="166811" cy="132227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831" extrusionOk="0">
                    <a:moveTo>
                      <a:pt x="4832" y="0"/>
                    </a:moveTo>
                    <a:lnTo>
                      <a:pt x="4832" y="0"/>
                    </a:lnTo>
                    <a:cubicBezTo>
                      <a:pt x="4711" y="213"/>
                      <a:pt x="4509" y="415"/>
                      <a:pt x="4358" y="506"/>
                    </a:cubicBezTo>
                    <a:cubicBezTo>
                      <a:pt x="4358" y="506"/>
                      <a:pt x="2639" y="1568"/>
                      <a:pt x="2608" y="1608"/>
                    </a:cubicBezTo>
                    <a:lnTo>
                      <a:pt x="1345" y="3154"/>
                    </a:lnTo>
                    <a:cubicBezTo>
                      <a:pt x="1219" y="3317"/>
                      <a:pt x="880" y="3497"/>
                      <a:pt x="605" y="3497"/>
                    </a:cubicBezTo>
                    <a:cubicBezTo>
                      <a:pt x="505" y="3497"/>
                      <a:pt x="414" y="3474"/>
                      <a:pt x="344" y="3417"/>
                    </a:cubicBezTo>
                    <a:cubicBezTo>
                      <a:pt x="193" y="3296"/>
                      <a:pt x="173" y="3043"/>
                      <a:pt x="223" y="2811"/>
                    </a:cubicBezTo>
                    <a:lnTo>
                      <a:pt x="223" y="2811"/>
                    </a:lnTo>
                    <a:cubicBezTo>
                      <a:pt x="81" y="3073"/>
                      <a:pt x="0" y="3559"/>
                      <a:pt x="233" y="3751"/>
                    </a:cubicBezTo>
                    <a:cubicBezTo>
                      <a:pt x="303" y="3807"/>
                      <a:pt x="394" y="3831"/>
                      <a:pt x="493" y="3831"/>
                    </a:cubicBezTo>
                    <a:cubicBezTo>
                      <a:pt x="765" y="3831"/>
                      <a:pt x="1100" y="3651"/>
                      <a:pt x="1234" y="3488"/>
                    </a:cubicBezTo>
                    <a:lnTo>
                      <a:pt x="2498" y="1932"/>
                    </a:lnTo>
                    <a:cubicBezTo>
                      <a:pt x="2518" y="1901"/>
                      <a:pt x="4246" y="829"/>
                      <a:pt x="4246" y="829"/>
                    </a:cubicBezTo>
                    <a:cubicBezTo>
                      <a:pt x="4479" y="698"/>
                      <a:pt x="4802" y="294"/>
                      <a:pt x="4832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5140907" y="-442139"/>
                <a:ext cx="74000" cy="125531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3637" extrusionOk="0">
                    <a:moveTo>
                      <a:pt x="539" y="1"/>
                    </a:moveTo>
                    <a:cubicBezTo>
                      <a:pt x="492" y="1"/>
                      <a:pt x="443" y="7"/>
                      <a:pt x="394" y="20"/>
                    </a:cubicBezTo>
                    <a:cubicBezTo>
                      <a:pt x="81" y="152"/>
                      <a:pt x="0" y="677"/>
                      <a:pt x="122" y="990"/>
                    </a:cubicBezTo>
                    <a:lnTo>
                      <a:pt x="890" y="2921"/>
                    </a:lnTo>
                    <a:cubicBezTo>
                      <a:pt x="999" y="3202"/>
                      <a:pt x="1399" y="3637"/>
                      <a:pt x="1707" y="3637"/>
                    </a:cubicBezTo>
                    <a:cubicBezTo>
                      <a:pt x="1742" y="3637"/>
                      <a:pt x="1777" y="3631"/>
                      <a:pt x="1809" y="3618"/>
                    </a:cubicBezTo>
                    <a:cubicBezTo>
                      <a:pt x="2123" y="3497"/>
                      <a:pt x="2143" y="2780"/>
                      <a:pt x="2022" y="2466"/>
                    </a:cubicBezTo>
                    <a:lnTo>
                      <a:pt x="1254" y="546"/>
                    </a:lnTo>
                    <a:cubicBezTo>
                      <a:pt x="1173" y="332"/>
                      <a:pt x="889" y="1"/>
                      <a:pt x="539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9"/>
              <p:cNvSpPr/>
              <p:nvPr/>
            </p:nvSpPr>
            <p:spPr>
              <a:xfrm>
                <a:off x="5058899" y="-600942"/>
                <a:ext cx="153557" cy="171091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4957" extrusionOk="0">
                    <a:moveTo>
                      <a:pt x="1234" y="1"/>
                    </a:moveTo>
                    <a:cubicBezTo>
                      <a:pt x="1224" y="1"/>
                      <a:pt x="1214" y="1"/>
                      <a:pt x="1204" y="2"/>
                    </a:cubicBezTo>
                    <a:cubicBezTo>
                      <a:pt x="900" y="52"/>
                      <a:pt x="708" y="447"/>
                      <a:pt x="748" y="719"/>
                    </a:cubicBezTo>
                    <a:lnTo>
                      <a:pt x="1002" y="2357"/>
                    </a:lnTo>
                    <a:cubicBezTo>
                      <a:pt x="1002" y="2387"/>
                      <a:pt x="1011" y="2417"/>
                      <a:pt x="1022" y="2458"/>
                    </a:cubicBezTo>
                    <a:cubicBezTo>
                      <a:pt x="1052" y="2529"/>
                      <a:pt x="1042" y="2619"/>
                      <a:pt x="991" y="2691"/>
                    </a:cubicBezTo>
                    <a:lnTo>
                      <a:pt x="254" y="3843"/>
                    </a:lnTo>
                    <a:cubicBezTo>
                      <a:pt x="92" y="4095"/>
                      <a:pt x="0" y="4722"/>
                      <a:pt x="283" y="4904"/>
                    </a:cubicBezTo>
                    <a:cubicBezTo>
                      <a:pt x="340" y="4940"/>
                      <a:pt x="407" y="4956"/>
                      <a:pt x="479" y="4956"/>
                    </a:cubicBezTo>
                    <a:cubicBezTo>
                      <a:pt x="769" y="4956"/>
                      <a:pt x="1145" y="4702"/>
                      <a:pt x="1274" y="4500"/>
                    </a:cubicBezTo>
                    <a:lnTo>
                      <a:pt x="2265" y="2963"/>
                    </a:lnTo>
                    <a:cubicBezTo>
                      <a:pt x="2275" y="2953"/>
                      <a:pt x="2275" y="2943"/>
                      <a:pt x="2285" y="2933"/>
                    </a:cubicBezTo>
                    <a:cubicBezTo>
                      <a:pt x="2316" y="2873"/>
                      <a:pt x="2366" y="2832"/>
                      <a:pt x="2426" y="2812"/>
                    </a:cubicBezTo>
                    <a:cubicBezTo>
                      <a:pt x="2426" y="2812"/>
                      <a:pt x="2426" y="2801"/>
                      <a:pt x="2437" y="2801"/>
                    </a:cubicBezTo>
                    <a:lnTo>
                      <a:pt x="3963" y="2154"/>
                    </a:lnTo>
                    <a:cubicBezTo>
                      <a:pt x="4145" y="2084"/>
                      <a:pt x="4448" y="1770"/>
                      <a:pt x="4337" y="1406"/>
                    </a:cubicBezTo>
                    <a:cubicBezTo>
                      <a:pt x="4249" y="1201"/>
                      <a:pt x="3996" y="1102"/>
                      <a:pt x="3767" y="1102"/>
                    </a:cubicBezTo>
                    <a:cubicBezTo>
                      <a:pt x="3680" y="1102"/>
                      <a:pt x="3598" y="1116"/>
                      <a:pt x="3529" y="1144"/>
                    </a:cubicBezTo>
                    <a:lnTo>
                      <a:pt x="2346" y="1649"/>
                    </a:lnTo>
                    <a:cubicBezTo>
                      <a:pt x="2313" y="1661"/>
                      <a:pt x="2281" y="1667"/>
                      <a:pt x="2248" y="1667"/>
                    </a:cubicBezTo>
                    <a:cubicBezTo>
                      <a:pt x="2118" y="1667"/>
                      <a:pt x="1996" y="1575"/>
                      <a:pt x="1972" y="1437"/>
                    </a:cubicBezTo>
                    <a:lnTo>
                      <a:pt x="1840" y="548"/>
                    </a:lnTo>
                    <a:cubicBezTo>
                      <a:pt x="1811" y="360"/>
                      <a:pt x="1599" y="1"/>
                      <a:pt x="1234" y="1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9"/>
              <p:cNvSpPr/>
              <p:nvPr/>
            </p:nvSpPr>
            <p:spPr>
              <a:xfrm>
                <a:off x="5079504" y="-562941"/>
                <a:ext cx="132952" cy="132676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844" extrusionOk="0">
                    <a:moveTo>
                      <a:pt x="3170" y="1"/>
                    </a:moveTo>
                    <a:cubicBezTo>
                      <a:pt x="3083" y="1"/>
                      <a:pt x="3001" y="15"/>
                      <a:pt x="2932" y="43"/>
                    </a:cubicBezTo>
                    <a:lnTo>
                      <a:pt x="2840" y="83"/>
                    </a:lnTo>
                    <a:cubicBezTo>
                      <a:pt x="2879" y="77"/>
                      <a:pt x="2919" y="74"/>
                      <a:pt x="2959" y="74"/>
                    </a:cubicBezTo>
                    <a:cubicBezTo>
                      <a:pt x="3186" y="74"/>
                      <a:pt x="3432" y="171"/>
                      <a:pt x="3518" y="377"/>
                    </a:cubicBezTo>
                    <a:cubicBezTo>
                      <a:pt x="3639" y="740"/>
                      <a:pt x="3397" y="932"/>
                      <a:pt x="3215" y="1013"/>
                    </a:cubicBezTo>
                    <a:lnTo>
                      <a:pt x="1688" y="1660"/>
                    </a:lnTo>
                    <a:cubicBezTo>
                      <a:pt x="1678" y="1660"/>
                      <a:pt x="1506" y="1852"/>
                      <a:pt x="1476" y="1903"/>
                    </a:cubicBezTo>
                    <a:cubicBezTo>
                      <a:pt x="1466" y="1913"/>
                      <a:pt x="1466" y="1923"/>
                      <a:pt x="1456" y="1933"/>
                    </a:cubicBezTo>
                    <a:lnTo>
                      <a:pt x="465" y="3470"/>
                    </a:lnTo>
                    <a:cubicBezTo>
                      <a:pt x="384" y="3601"/>
                      <a:pt x="192" y="3753"/>
                      <a:pt x="0" y="3843"/>
                    </a:cubicBezTo>
                    <a:cubicBezTo>
                      <a:pt x="263" y="3793"/>
                      <a:pt x="566" y="3571"/>
                      <a:pt x="677" y="3399"/>
                    </a:cubicBezTo>
                    <a:lnTo>
                      <a:pt x="1668" y="1862"/>
                    </a:lnTo>
                    <a:cubicBezTo>
                      <a:pt x="1678" y="1852"/>
                      <a:pt x="1678" y="1842"/>
                      <a:pt x="1688" y="1832"/>
                    </a:cubicBezTo>
                    <a:cubicBezTo>
                      <a:pt x="1719" y="1772"/>
                      <a:pt x="1769" y="1731"/>
                      <a:pt x="1829" y="1711"/>
                    </a:cubicBezTo>
                    <a:cubicBezTo>
                      <a:pt x="1829" y="1711"/>
                      <a:pt x="1829" y="1700"/>
                      <a:pt x="1840" y="1700"/>
                    </a:cubicBezTo>
                    <a:lnTo>
                      <a:pt x="3366" y="1053"/>
                    </a:lnTo>
                    <a:cubicBezTo>
                      <a:pt x="3548" y="983"/>
                      <a:pt x="3851" y="669"/>
                      <a:pt x="3740" y="305"/>
                    </a:cubicBezTo>
                    <a:cubicBezTo>
                      <a:pt x="3652" y="100"/>
                      <a:pt x="3399" y="1"/>
                      <a:pt x="317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9"/>
              <p:cNvSpPr/>
              <p:nvPr/>
            </p:nvSpPr>
            <p:spPr>
              <a:xfrm>
                <a:off x="5094484" y="-600942"/>
                <a:ext cx="62507" cy="60643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757" extrusionOk="0">
                    <a:moveTo>
                      <a:pt x="203" y="1"/>
                    </a:moveTo>
                    <a:cubicBezTo>
                      <a:pt x="193" y="1"/>
                      <a:pt x="183" y="1"/>
                      <a:pt x="173" y="2"/>
                    </a:cubicBezTo>
                    <a:cubicBezTo>
                      <a:pt x="112" y="11"/>
                      <a:pt x="51" y="42"/>
                      <a:pt x="0" y="72"/>
                    </a:cubicBezTo>
                    <a:cubicBezTo>
                      <a:pt x="355" y="83"/>
                      <a:pt x="567" y="426"/>
                      <a:pt x="597" y="618"/>
                    </a:cubicBezTo>
                    <a:lnTo>
                      <a:pt x="728" y="1508"/>
                    </a:lnTo>
                    <a:cubicBezTo>
                      <a:pt x="754" y="1649"/>
                      <a:pt x="922" y="1756"/>
                      <a:pt x="1071" y="1756"/>
                    </a:cubicBezTo>
                    <a:cubicBezTo>
                      <a:pt x="1103" y="1756"/>
                      <a:pt x="1135" y="1751"/>
                      <a:pt x="1163" y="1740"/>
                    </a:cubicBezTo>
                    <a:lnTo>
                      <a:pt x="1810" y="1437"/>
                    </a:lnTo>
                    <a:lnTo>
                      <a:pt x="1315" y="1649"/>
                    </a:lnTo>
                    <a:cubicBezTo>
                      <a:pt x="1282" y="1661"/>
                      <a:pt x="1250" y="1667"/>
                      <a:pt x="1217" y="1667"/>
                    </a:cubicBezTo>
                    <a:cubicBezTo>
                      <a:pt x="1087" y="1667"/>
                      <a:pt x="965" y="1575"/>
                      <a:pt x="941" y="1437"/>
                    </a:cubicBezTo>
                    <a:lnTo>
                      <a:pt x="809" y="548"/>
                    </a:lnTo>
                    <a:cubicBezTo>
                      <a:pt x="780" y="360"/>
                      <a:pt x="568" y="1"/>
                      <a:pt x="20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9"/>
              <p:cNvSpPr/>
              <p:nvPr/>
            </p:nvSpPr>
            <p:spPr>
              <a:xfrm>
                <a:off x="5020898" y="-445211"/>
                <a:ext cx="160840" cy="171678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4974" extrusionOk="0">
                    <a:moveTo>
                      <a:pt x="4230" y="0"/>
                    </a:moveTo>
                    <a:cubicBezTo>
                      <a:pt x="3961" y="0"/>
                      <a:pt x="3580" y="241"/>
                      <a:pt x="3437" y="432"/>
                    </a:cubicBezTo>
                    <a:lnTo>
                      <a:pt x="2395" y="1807"/>
                    </a:lnTo>
                    <a:cubicBezTo>
                      <a:pt x="2375" y="1827"/>
                      <a:pt x="2345" y="1848"/>
                      <a:pt x="2314" y="1858"/>
                    </a:cubicBezTo>
                    <a:lnTo>
                      <a:pt x="687" y="2171"/>
                    </a:lnTo>
                    <a:cubicBezTo>
                      <a:pt x="434" y="2222"/>
                      <a:pt x="0" y="2555"/>
                      <a:pt x="61" y="2858"/>
                    </a:cubicBezTo>
                    <a:cubicBezTo>
                      <a:pt x="104" y="3123"/>
                      <a:pt x="518" y="3272"/>
                      <a:pt x="784" y="3272"/>
                    </a:cubicBezTo>
                    <a:cubicBezTo>
                      <a:pt x="823" y="3272"/>
                      <a:pt x="859" y="3269"/>
                      <a:pt x="890" y="3263"/>
                    </a:cubicBezTo>
                    <a:lnTo>
                      <a:pt x="1718" y="3101"/>
                    </a:lnTo>
                    <a:cubicBezTo>
                      <a:pt x="1727" y="3099"/>
                      <a:pt x="1736" y="3098"/>
                      <a:pt x="1745" y="3098"/>
                    </a:cubicBezTo>
                    <a:cubicBezTo>
                      <a:pt x="1834" y="3098"/>
                      <a:pt x="1907" y="3191"/>
                      <a:pt x="1880" y="3283"/>
                    </a:cubicBezTo>
                    <a:lnTo>
                      <a:pt x="1638" y="4071"/>
                    </a:lnTo>
                    <a:cubicBezTo>
                      <a:pt x="1566" y="4324"/>
                      <a:pt x="1647" y="4870"/>
                      <a:pt x="1941" y="4961"/>
                    </a:cubicBezTo>
                    <a:cubicBezTo>
                      <a:pt x="1969" y="4970"/>
                      <a:pt x="1998" y="4974"/>
                      <a:pt x="2028" y="4974"/>
                    </a:cubicBezTo>
                    <a:cubicBezTo>
                      <a:pt x="2305" y="4974"/>
                      <a:pt x="2625" y="4614"/>
                      <a:pt x="2689" y="4395"/>
                    </a:cubicBezTo>
                    <a:cubicBezTo>
                      <a:pt x="2689" y="4395"/>
                      <a:pt x="3164" y="2788"/>
                      <a:pt x="3224" y="2555"/>
                    </a:cubicBezTo>
                    <a:cubicBezTo>
                      <a:pt x="3224" y="2535"/>
                      <a:pt x="3235" y="2525"/>
                      <a:pt x="3244" y="2505"/>
                    </a:cubicBezTo>
                    <a:lnTo>
                      <a:pt x="4306" y="1110"/>
                    </a:lnTo>
                    <a:cubicBezTo>
                      <a:pt x="4488" y="867"/>
                      <a:pt x="4660" y="250"/>
                      <a:pt x="4417" y="59"/>
                    </a:cubicBezTo>
                    <a:cubicBezTo>
                      <a:pt x="4368" y="18"/>
                      <a:pt x="4303" y="0"/>
                      <a:pt x="4230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9"/>
              <p:cNvSpPr/>
              <p:nvPr/>
            </p:nvSpPr>
            <p:spPr>
              <a:xfrm>
                <a:off x="5089962" y="-445142"/>
                <a:ext cx="91775" cy="17157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4971" extrusionOk="0">
                    <a:moveTo>
                      <a:pt x="2235" y="1"/>
                    </a:moveTo>
                    <a:cubicBezTo>
                      <a:pt x="2140" y="1"/>
                      <a:pt x="2031" y="31"/>
                      <a:pt x="1921" y="77"/>
                    </a:cubicBezTo>
                    <a:cubicBezTo>
                      <a:pt x="1942" y="75"/>
                      <a:pt x="1962" y="73"/>
                      <a:pt x="1983" y="73"/>
                    </a:cubicBezTo>
                    <a:cubicBezTo>
                      <a:pt x="2052" y="73"/>
                      <a:pt x="2117" y="88"/>
                      <a:pt x="2164" y="127"/>
                    </a:cubicBezTo>
                    <a:cubicBezTo>
                      <a:pt x="2406" y="320"/>
                      <a:pt x="2234" y="936"/>
                      <a:pt x="2042" y="1178"/>
                    </a:cubicBezTo>
                    <a:lnTo>
                      <a:pt x="991" y="2573"/>
                    </a:lnTo>
                    <a:cubicBezTo>
                      <a:pt x="971" y="2594"/>
                      <a:pt x="971" y="2614"/>
                      <a:pt x="960" y="2624"/>
                    </a:cubicBezTo>
                    <a:cubicBezTo>
                      <a:pt x="910" y="2856"/>
                      <a:pt x="425" y="4464"/>
                      <a:pt x="425" y="4464"/>
                    </a:cubicBezTo>
                    <a:cubicBezTo>
                      <a:pt x="385" y="4626"/>
                      <a:pt x="203" y="4858"/>
                      <a:pt x="0" y="4969"/>
                    </a:cubicBezTo>
                    <a:cubicBezTo>
                      <a:pt x="8" y="4970"/>
                      <a:pt x="16" y="4970"/>
                      <a:pt x="23" y="4970"/>
                    </a:cubicBezTo>
                    <a:cubicBezTo>
                      <a:pt x="301" y="4970"/>
                      <a:pt x="619" y="4619"/>
                      <a:pt x="688" y="4393"/>
                    </a:cubicBezTo>
                    <a:cubicBezTo>
                      <a:pt x="688" y="4393"/>
                      <a:pt x="1163" y="2786"/>
                      <a:pt x="1223" y="2553"/>
                    </a:cubicBezTo>
                    <a:cubicBezTo>
                      <a:pt x="1223" y="2533"/>
                      <a:pt x="1234" y="2523"/>
                      <a:pt x="1243" y="2503"/>
                    </a:cubicBezTo>
                    <a:lnTo>
                      <a:pt x="2305" y="1108"/>
                    </a:lnTo>
                    <a:cubicBezTo>
                      <a:pt x="2487" y="865"/>
                      <a:pt x="2659" y="248"/>
                      <a:pt x="2416" y="57"/>
                    </a:cubicBezTo>
                    <a:cubicBezTo>
                      <a:pt x="2369" y="18"/>
                      <a:pt x="2306" y="1"/>
                      <a:pt x="2235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9"/>
              <p:cNvSpPr/>
              <p:nvPr/>
            </p:nvSpPr>
            <p:spPr>
              <a:xfrm>
                <a:off x="5157992" y="-293655"/>
                <a:ext cx="142029" cy="176889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5125" extrusionOk="0">
                    <a:moveTo>
                      <a:pt x="403" y="0"/>
                    </a:moveTo>
                    <a:cubicBezTo>
                      <a:pt x="352" y="0"/>
                      <a:pt x="304" y="11"/>
                      <a:pt x="263" y="35"/>
                    </a:cubicBezTo>
                    <a:cubicBezTo>
                      <a:pt x="0" y="196"/>
                      <a:pt x="92" y="823"/>
                      <a:pt x="253" y="1086"/>
                    </a:cubicBezTo>
                    <a:lnTo>
                      <a:pt x="1163" y="2571"/>
                    </a:lnTo>
                    <a:cubicBezTo>
                      <a:pt x="1173" y="2592"/>
                      <a:pt x="1183" y="2612"/>
                      <a:pt x="1173" y="2642"/>
                    </a:cubicBezTo>
                    <a:lnTo>
                      <a:pt x="880" y="4280"/>
                    </a:lnTo>
                    <a:cubicBezTo>
                      <a:pt x="829" y="4532"/>
                      <a:pt x="991" y="5068"/>
                      <a:pt x="1294" y="5119"/>
                    </a:cubicBezTo>
                    <a:cubicBezTo>
                      <a:pt x="1312" y="5122"/>
                      <a:pt x="1331" y="5124"/>
                      <a:pt x="1350" y="5124"/>
                    </a:cubicBezTo>
                    <a:cubicBezTo>
                      <a:pt x="1630" y="5124"/>
                      <a:pt x="1934" y="4719"/>
                      <a:pt x="1972" y="4492"/>
                    </a:cubicBezTo>
                    <a:lnTo>
                      <a:pt x="2133" y="3593"/>
                    </a:lnTo>
                    <a:cubicBezTo>
                      <a:pt x="2140" y="3543"/>
                      <a:pt x="2186" y="3514"/>
                      <a:pt x="2230" y="3514"/>
                    </a:cubicBezTo>
                    <a:cubicBezTo>
                      <a:pt x="2250" y="3514"/>
                      <a:pt x="2269" y="3520"/>
                      <a:pt x="2285" y="3532"/>
                    </a:cubicBezTo>
                    <a:lnTo>
                      <a:pt x="2992" y="4088"/>
                    </a:lnTo>
                    <a:cubicBezTo>
                      <a:pt x="3112" y="4183"/>
                      <a:pt x="3351" y="4261"/>
                      <a:pt x="3566" y="4261"/>
                    </a:cubicBezTo>
                    <a:cubicBezTo>
                      <a:pt x="3716" y="4261"/>
                      <a:pt x="3854" y="4223"/>
                      <a:pt x="3933" y="4128"/>
                    </a:cubicBezTo>
                    <a:cubicBezTo>
                      <a:pt x="4115" y="3885"/>
                      <a:pt x="3882" y="3390"/>
                      <a:pt x="3680" y="3229"/>
                    </a:cubicBezTo>
                    <a:cubicBezTo>
                      <a:pt x="3680" y="3229"/>
                      <a:pt x="2315" y="2177"/>
                      <a:pt x="2154" y="2056"/>
                    </a:cubicBezTo>
                    <a:lnTo>
                      <a:pt x="2123" y="2025"/>
                    </a:lnTo>
                    <a:lnTo>
                      <a:pt x="1203" y="529"/>
                    </a:lnTo>
                    <a:cubicBezTo>
                      <a:pt x="1067" y="308"/>
                      <a:pt x="679" y="0"/>
                      <a:pt x="403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9"/>
              <p:cNvSpPr/>
              <p:nvPr/>
            </p:nvSpPr>
            <p:spPr>
              <a:xfrm>
                <a:off x="5205415" y="-178099"/>
                <a:ext cx="33894" cy="61126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771" extrusionOk="0">
                    <a:moveTo>
                      <a:pt x="763" y="1"/>
                    </a:moveTo>
                    <a:cubicBezTo>
                      <a:pt x="678" y="1"/>
                      <a:pt x="596" y="247"/>
                      <a:pt x="587" y="305"/>
                    </a:cubicBezTo>
                    <a:lnTo>
                      <a:pt x="425" y="1195"/>
                    </a:lnTo>
                    <a:cubicBezTo>
                      <a:pt x="396" y="1377"/>
                      <a:pt x="214" y="1660"/>
                      <a:pt x="1" y="1771"/>
                    </a:cubicBezTo>
                    <a:cubicBezTo>
                      <a:pt x="274" y="1750"/>
                      <a:pt x="557" y="1366"/>
                      <a:pt x="598" y="1144"/>
                    </a:cubicBezTo>
                    <a:lnTo>
                      <a:pt x="759" y="245"/>
                    </a:lnTo>
                    <a:cubicBezTo>
                      <a:pt x="766" y="195"/>
                      <a:pt x="812" y="166"/>
                      <a:pt x="856" y="166"/>
                    </a:cubicBezTo>
                    <a:cubicBezTo>
                      <a:pt x="876" y="166"/>
                      <a:pt x="895" y="172"/>
                      <a:pt x="911" y="184"/>
                    </a:cubicBezTo>
                    <a:lnTo>
                      <a:pt x="982" y="245"/>
                    </a:lnTo>
                    <a:lnTo>
                      <a:pt x="820" y="42"/>
                    </a:lnTo>
                    <a:cubicBezTo>
                      <a:pt x="802" y="13"/>
                      <a:pt x="782" y="1"/>
                      <a:pt x="763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9"/>
              <p:cNvSpPr/>
              <p:nvPr/>
            </p:nvSpPr>
            <p:spPr>
              <a:xfrm>
                <a:off x="5166034" y="-293655"/>
                <a:ext cx="133987" cy="146689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4250" extrusionOk="0">
                    <a:moveTo>
                      <a:pt x="170" y="0"/>
                    </a:moveTo>
                    <a:cubicBezTo>
                      <a:pt x="119" y="0"/>
                      <a:pt x="71" y="11"/>
                      <a:pt x="30" y="35"/>
                    </a:cubicBezTo>
                    <a:cubicBezTo>
                      <a:pt x="20" y="44"/>
                      <a:pt x="10" y="55"/>
                      <a:pt x="0" y="55"/>
                    </a:cubicBezTo>
                    <a:cubicBezTo>
                      <a:pt x="283" y="55"/>
                      <a:pt x="667" y="368"/>
                      <a:pt x="798" y="580"/>
                    </a:cubicBezTo>
                    <a:lnTo>
                      <a:pt x="1718" y="2086"/>
                    </a:lnTo>
                    <a:lnTo>
                      <a:pt x="1748" y="2117"/>
                    </a:lnTo>
                    <a:cubicBezTo>
                      <a:pt x="1921" y="2228"/>
                      <a:pt x="3275" y="3289"/>
                      <a:pt x="3275" y="3289"/>
                    </a:cubicBezTo>
                    <a:cubicBezTo>
                      <a:pt x="3477" y="3441"/>
                      <a:pt x="3709" y="3946"/>
                      <a:pt x="3527" y="4189"/>
                    </a:cubicBezTo>
                    <a:cubicBezTo>
                      <a:pt x="3507" y="4209"/>
                      <a:pt x="3477" y="4240"/>
                      <a:pt x="3447" y="4249"/>
                    </a:cubicBezTo>
                    <a:cubicBezTo>
                      <a:pt x="3548" y="4240"/>
                      <a:pt x="3639" y="4199"/>
                      <a:pt x="3700" y="4128"/>
                    </a:cubicBezTo>
                    <a:cubicBezTo>
                      <a:pt x="3882" y="3885"/>
                      <a:pt x="3649" y="3390"/>
                      <a:pt x="3447" y="3229"/>
                    </a:cubicBezTo>
                    <a:cubicBezTo>
                      <a:pt x="3447" y="3229"/>
                      <a:pt x="2082" y="2177"/>
                      <a:pt x="1921" y="2056"/>
                    </a:cubicBezTo>
                    <a:lnTo>
                      <a:pt x="1890" y="2025"/>
                    </a:lnTo>
                    <a:lnTo>
                      <a:pt x="970" y="529"/>
                    </a:lnTo>
                    <a:cubicBezTo>
                      <a:pt x="834" y="308"/>
                      <a:pt x="446" y="0"/>
                      <a:pt x="170" y="0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>
                <a:off x="5173006" y="-519038"/>
                <a:ext cx="132607" cy="97712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2831" extrusionOk="0">
                    <a:moveTo>
                      <a:pt x="3188" y="1"/>
                    </a:moveTo>
                    <a:cubicBezTo>
                      <a:pt x="3063" y="1"/>
                      <a:pt x="2936" y="45"/>
                      <a:pt x="2860" y="115"/>
                    </a:cubicBezTo>
                    <a:lnTo>
                      <a:pt x="1840" y="1005"/>
                    </a:lnTo>
                    <a:cubicBezTo>
                      <a:pt x="1829" y="1025"/>
                      <a:pt x="1809" y="1045"/>
                      <a:pt x="1789" y="1066"/>
                    </a:cubicBezTo>
                    <a:cubicBezTo>
                      <a:pt x="1754" y="1101"/>
                      <a:pt x="1711" y="1128"/>
                      <a:pt x="1661" y="1128"/>
                    </a:cubicBezTo>
                    <a:cubicBezTo>
                      <a:pt x="1653" y="1128"/>
                      <a:pt x="1646" y="1128"/>
                      <a:pt x="1638" y="1126"/>
                    </a:cubicBezTo>
                    <a:lnTo>
                      <a:pt x="637" y="1116"/>
                    </a:lnTo>
                    <a:cubicBezTo>
                      <a:pt x="425" y="1116"/>
                      <a:pt x="0" y="1308"/>
                      <a:pt x="0" y="1551"/>
                    </a:cubicBezTo>
                    <a:cubicBezTo>
                      <a:pt x="0" y="1793"/>
                      <a:pt x="414" y="2005"/>
                      <a:pt x="627" y="2005"/>
                    </a:cubicBezTo>
                    <a:lnTo>
                      <a:pt x="1961" y="2016"/>
                    </a:lnTo>
                    <a:lnTo>
                      <a:pt x="1981" y="2016"/>
                    </a:lnTo>
                    <a:cubicBezTo>
                      <a:pt x="2032" y="2016"/>
                      <a:pt x="2072" y="2025"/>
                      <a:pt x="2112" y="2056"/>
                    </a:cubicBezTo>
                    <a:lnTo>
                      <a:pt x="2123" y="2056"/>
                    </a:lnTo>
                    <a:lnTo>
                      <a:pt x="3114" y="2744"/>
                    </a:lnTo>
                    <a:cubicBezTo>
                      <a:pt x="3170" y="2790"/>
                      <a:pt x="3279" y="2831"/>
                      <a:pt x="3396" y="2831"/>
                    </a:cubicBezTo>
                    <a:cubicBezTo>
                      <a:pt x="3509" y="2831"/>
                      <a:pt x="3631" y="2792"/>
                      <a:pt x="3720" y="2683"/>
                    </a:cubicBezTo>
                    <a:cubicBezTo>
                      <a:pt x="3841" y="2501"/>
                      <a:pt x="3730" y="2207"/>
                      <a:pt x="3568" y="2097"/>
                    </a:cubicBezTo>
                    <a:lnTo>
                      <a:pt x="2800" y="1561"/>
                    </a:lnTo>
                    <a:cubicBezTo>
                      <a:pt x="2699" y="1490"/>
                      <a:pt x="2689" y="1338"/>
                      <a:pt x="2780" y="1248"/>
                    </a:cubicBezTo>
                    <a:lnTo>
                      <a:pt x="3386" y="722"/>
                    </a:lnTo>
                    <a:cubicBezTo>
                      <a:pt x="3498" y="621"/>
                      <a:pt x="3639" y="338"/>
                      <a:pt x="3477" y="115"/>
                    </a:cubicBezTo>
                    <a:cubicBezTo>
                      <a:pt x="3406" y="35"/>
                      <a:pt x="3298" y="1"/>
                      <a:pt x="3188" y="1"/>
                    </a:cubicBezTo>
                    <a:close/>
                  </a:path>
                </a:pathLst>
              </a:custGeom>
              <a:solidFill>
                <a:srgbClr val="271B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9"/>
              <p:cNvSpPr/>
              <p:nvPr/>
            </p:nvSpPr>
            <p:spPr>
              <a:xfrm>
                <a:off x="5251493" y="-389883"/>
                <a:ext cx="84113" cy="12114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510" extrusionOk="0">
                    <a:moveTo>
                      <a:pt x="1895" y="0"/>
                    </a:moveTo>
                    <a:cubicBezTo>
                      <a:pt x="1616" y="0"/>
                      <a:pt x="1296" y="232"/>
                      <a:pt x="1173" y="477"/>
                    </a:cubicBezTo>
                    <a:lnTo>
                      <a:pt x="223" y="2317"/>
                    </a:lnTo>
                    <a:cubicBezTo>
                      <a:pt x="61" y="2620"/>
                      <a:pt x="0" y="3317"/>
                      <a:pt x="303" y="3479"/>
                    </a:cubicBezTo>
                    <a:cubicBezTo>
                      <a:pt x="344" y="3500"/>
                      <a:pt x="389" y="3509"/>
                      <a:pt x="437" y="3509"/>
                    </a:cubicBezTo>
                    <a:cubicBezTo>
                      <a:pt x="739" y="3509"/>
                      <a:pt x="1165" y="3134"/>
                      <a:pt x="1305" y="2873"/>
                    </a:cubicBezTo>
                    <a:lnTo>
                      <a:pt x="2255" y="1033"/>
                    </a:lnTo>
                    <a:cubicBezTo>
                      <a:pt x="2366" y="811"/>
                      <a:pt x="2437" y="275"/>
                      <a:pt x="2083" y="42"/>
                    </a:cubicBezTo>
                    <a:cubicBezTo>
                      <a:pt x="2024" y="13"/>
                      <a:pt x="1961" y="0"/>
                      <a:pt x="1895" y="0"/>
                    </a:cubicBezTo>
                    <a:close/>
                  </a:path>
                </a:pathLst>
              </a:custGeom>
              <a:solidFill>
                <a:srgbClr val="9A8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9"/>
              <p:cNvSpPr/>
              <p:nvPr/>
            </p:nvSpPr>
            <p:spPr>
              <a:xfrm>
                <a:off x="5256049" y="-388779"/>
                <a:ext cx="79557" cy="12004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78" extrusionOk="0">
                    <a:moveTo>
                      <a:pt x="1910" y="1"/>
                    </a:moveTo>
                    <a:cubicBezTo>
                      <a:pt x="2031" y="253"/>
                      <a:pt x="1971" y="587"/>
                      <a:pt x="1880" y="749"/>
                    </a:cubicBezTo>
                    <a:lnTo>
                      <a:pt x="930" y="2598"/>
                    </a:lnTo>
                    <a:cubicBezTo>
                      <a:pt x="799" y="2851"/>
                      <a:pt x="375" y="3223"/>
                      <a:pt x="72" y="3223"/>
                    </a:cubicBezTo>
                    <a:cubicBezTo>
                      <a:pt x="47" y="3223"/>
                      <a:pt x="23" y="3220"/>
                      <a:pt x="0" y="3215"/>
                    </a:cubicBezTo>
                    <a:lnTo>
                      <a:pt x="0" y="3215"/>
                    </a:lnTo>
                    <a:cubicBezTo>
                      <a:pt x="30" y="3316"/>
                      <a:pt x="91" y="3397"/>
                      <a:pt x="171" y="3447"/>
                    </a:cubicBezTo>
                    <a:cubicBezTo>
                      <a:pt x="212" y="3468"/>
                      <a:pt x="257" y="3477"/>
                      <a:pt x="305" y="3477"/>
                    </a:cubicBezTo>
                    <a:cubicBezTo>
                      <a:pt x="607" y="3477"/>
                      <a:pt x="1033" y="3102"/>
                      <a:pt x="1173" y="2841"/>
                    </a:cubicBezTo>
                    <a:lnTo>
                      <a:pt x="2123" y="1001"/>
                    </a:lnTo>
                    <a:cubicBezTo>
                      <a:pt x="2234" y="779"/>
                      <a:pt x="2305" y="243"/>
                      <a:pt x="1951" y="10"/>
                    </a:cubicBezTo>
                    <a:cubicBezTo>
                      <a:pt x="1941" y="10"/>
                      <a:pt x="1921" y="1"/>
                      <a:pt x="1910" y="1"/>
                    </a:cubicBezTo>
                    <a:close/>
                  </a:path>
                </a:pathLst>
              </a:custGeom>
              <a:solidFill>
                <a:srgbClr val="6553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29"/>
          <p:cNvGrpSpPr/>
          <p:nvPr/>
        </p:nvGrpSpPr>
        <p:grpSpPr>
          <a:xfrm>
            <a:off x="0" y="0"/>
            <a:ext cx="9144000" cy="1962000"/>
            <a:chOff x="0" y="0"/>
            <a:chExt cx="9144000" cy="1962000"/>
          </a:xfrm>
        </p:grpSpPr>
        <p:sp>
          <p:nvSpPr>
            <p:cNvPr id="1359" name="Google Shape;1359;p29"/>
            <p:cNvSpPr/>
            <p:nvPr/>
          </p:nvSpPr>
          <p:spPr>
            <a:xfrm rot="-5400000">
              <a:off x="1917675" y="-711300"/>
              <a:ext cx="304800" cy="196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0" name="Google Shape;1360;p29"/>
            <p:cNvSpPr/>
            <p:nvPr/>
          </p:nvSpPr>
          <p:spPr>
            <a:xfrm>
              <a:off x="0" y="0"/>
              <a:ext cx="713100" cy="979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1" name="Google Shape;1361;p29"/>
            <p:cNvSpPr/>
            <p:nvPr/>
          </p:nvSpPr>
          <p:spPr>
            <a:xfrm>
              <a:off x="479325" y="0"/>
              <a:ext cx="1162200" cy="5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2" name="Google Shape;1362;p29"/>
            <p:cNvSpPr/>
            <p:nvPr/>
          </p:nvSpPr>
          <p:spPr>
            <a:xfrm>
              <a:off x="8839200" y="0"/>
              <a:ext cx="304800" cy="196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4540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0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65" name="Google Shape;1365;p30"/>
          <p:cNvGrpSpPr/>
          <p:nvPr/>
        </p:nvGrpSpPr>
        <p:grpSpPr>
          <a:xfrm>
            <a:off x="0" y="0"/>
            <a:ext cx="9143750" cy="4604000"/>
            <a:chOff x="0" y="0"/>
            <a:chExt cx="9143750" cy="4604000"/>
          </a:xfrm>
        </p:grpSpPr>
        <p:sp>
          <p:nvSpPr>
            <p:cNvPr id="1366" name="Google Shape;1366;p30"/>
            <p:cNvSpPr/>
            <p:nvPr/>
          </p:nvSpPr>
          <p:spPr>
            <a:xfrm>
              <a:off x="8430650" y="3623000"/>
              <a:ext cx="713100" cy="98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7" name="Google Shape;1367;p30"/>
            <p:cNvSpPr/>
            <p:nvPr/>
          </p:nvSpPr>
          <p:spPr>
            <a:xfrm rot="5400000">
              <a:off x="7849500" y="3105150"/>
              <a:ext cx="1875900" cy="2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1368" name="Google Shape;1368;p30"/>
            <p:cNvGrpSpPr/>
            <p:nvPr/>
          </p:nvGrpSpPr>
          <p:grpSpPr>
            <a:xfrm>
              <a:off x="0" y="0"/>
              <a:ext cx="713100" cy="3509700"/>
              <a:chOff x="0" y="0"/>
              <a:chExt cx="713100" cy="3509700"/>
            </a:xfrm>
          </p:grpSpPr>
          <p:sp>
            <p:nvSpPr>
              <p:cNvPr id="1369" name="Google Shape;1369;p30"/>
              <p:cNvSpPr/>
              <p:nvPr/>
            </p:nvSpPr>
            <p:spPr>
              <a:xfrm>
                <a:off x="0" y="0"/>
                <a:ext cx="713100" cy="1952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 rot="-5400000">
                <a:off x="-632550" y="2452650"/>
                <a:ext cx="1875900" cy="238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371" name="Google Shape;1371;p30"/>
          <p:cNvGrpSpPr/>
          <p:nvPr/>
        </p:nvGrpSpPr>
        <p:grpSpPr>
          <a:xfrm>
            <a:off x="1311608" y="384314"/>
            <a:ext cx="6546525" cy="4612575"/>
            <a:chOff x="1311608" y="384314"/>
            <a:chExt cx="6546525" cy="4612575"/>
          </a:xfrm>
        </p:grpSpPr>
        <p:sp>
          <p:nvSpPr>
            <p:cNvPr id="1372" name="Google Shape;1372;p30"/>
            <p:cNvSpPr/>
            <p:nvPr/>
          </p:nvSpPr>
          <p:spPr>
            <a:xfrm rot="10644096" flipH="1">
              <a:off x="1324068" y="4421949"/>
              <a:ext cx="562478" cy="562478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373" name="Google Shape;1373;p30"/>
            <p:cNvSpPr/>
            <p:nvPr/>
          </p:nvSpPr>
          <p:spPr>
            <a:xfrm rot="-10644096">
              <a:off x="7283193" y="396774"/>
              <a:ext cx="562478" cy="562478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374" name="Google Shape;1374;p30"/>
          <p:cNvGrpSpPr/>
          <p:nvPr/>
        </p:nvGrpSpPr>
        <p:grpSpPr>
          <a:xfrm>
            <a:off x="0" y="11"/>
            <a:ext cx="9200875" cy="5143500"/>
            <a:chOff x="0" y="11"/>
            <a:chExt cx="9200875" cy="5143500"/>
          </a:xfrm>
        </p:grpSpPr>
        <p:sp>
          <p:nvSpPr>
            <p:cNvPr id="1375" name="Google Shape;1375;p30"/>
            <p:cNvSpPr/>
            <p:nvPr/>
          </p:nvSpPr>
          <p:spPr>
            <a:xfrm flipH="1">
              <a:off x="0" y="399661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376" name="Google Shape;1376;p30"/>
            <p:cNvSpPr/>
            <p:nvPr/>
          </p:nvSpPr>
          <p:spPr>
            <a:xfrm flipH="1">
              <a:off x="8053975" y="11"/>
              <a:ext cx="1146900" cy="1146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377" name="Google Shape;1377;p30"/>
            <p:cNvGrpSpPr/>
            <p:nvPr/>
          </p:nvGrpSpPr>
          <p:grpSpPr>
            <a:xfrm>
              <a:off x="8197827" y="282316"/>
              <a:ext cx="859210" cy="582276"/>
              <a:chOff x="2161054" y="3609473"/>
              <a:chExt cx="774551" cy="524904"/>
            </a:xfrm>
          </p:grpSpPr>
          <p:sp>
            <p:nvSpPr>
              <p:cNvPr id="1378" name="Google Shape;1378;p30"/>
              <p:cNvSpPr/>
              <p:nvPr/>
            </p:nvSpPr>
            <p:spPr>
              <a:xfrm>
                <a:off x="2666940" y="3891392"/>
                <a:ext cx="163981" cy="192801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86" extrusionOk="0">
                    <a:moveTo>
                      <a:pt x="193" y="0"/>
                    </a:moveTo>
                    <a:cubicBezTo>
                      <a:pt x="0" y="0"/>
                      <a:pt x="0" y="263"/>
                      <a:pt x="0" y="263"/>
                    </a:cubicBezTo>
                    <a:cubicBezTo>
                      <a:pt x="0" y="263"/>
                      <a:pt x="1820" y="3195"/>
                      <a:pt x="2760" y="3660"/>
                    </a:cubicBezTo>
                    <a:cubicBezTo>
                      <a:pt x="2760" y="3660"/>
                      <a:pt x="2740" y="4044"/>
                      <a:pt x="3447" y="4408"/>
                    </a:cubicBezTo>
                    <a:cubicBezTo>
                      <a:pt x="4103" y="4745"/>
                      <a:pt x="4003" y="5586"/>
                      <a:pt x="4372" y="5586"/>
                    </a:cubicBezTo>
                    <a:cubicBezTo>
                      <a:pt x="4401" y="5586"/>
                      <a:pt x="4432" y="5581"/>
                      <a:pt x="4468" y="5570"/>
                    </a:cubicBezTo>
                    <a:cubicBezTo>
                      <a:pt x="4468" y="5570"/>
                      <a:pt x="4751" y="5165"/>
                      <a:pt x="4580" y="4994"/>
                    </a:cubicBezTo>
                    <a:cubicBezTo>
                      <a:pt x="4416" y="4831"/>
                      <a:pt x="3582" y="3515"/>
                      <a:pt x="3039" y="3515"/>
                    </a:cubicBezTo>
                    <a:cubicBezTo>
                      <a:pt x="3009" y="3515"/>
                      <a:pt x="2980" y="3519"/>
                      <a:pt x="2952" y="3528"/>
                    </a:cubicBezTo>
                    <a:cubicBezTo>
                      <a:pt x="2952" y="3528"/>
                      <a:pt x="3164" y="2780"/>
                      <a:pt x="2113" y="1648"/>
                    </a:cubicBezTo>
                    <a:cubicBezTo>
                      <a:pt x="1062" y="515"/>
                      <a:pt x="384" y="0"/>
                      <a:pt x="193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0"/>
              <p:cNvSpPr/>
              <p:nvPr/>
            </p:nvSpPr>
            <p:spPr>
              <a:xfrm>
                <a:off x="2811144" y="4055994"/>
                <a:ext cx="51565" cy="59331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719" extrusionOk="0">
                    <a:moveTo>
                      <a:pt x="42" y="1"/>
                    </a:moveTo>
                    <a:cubicBezTo>
                      <a:pt x="0" y="1"/>
                      <a:pt x="36" y="168"/>
                      <a:pt x="249" y="690"/>
                    </a:cubicBezTo>
                    <a:cubicBezTo>
                      <a:pt x="599" y="1542"/>
                      <a:pt x="951" y="1718"/>
                      <a:pt x="1184" y="1718"/>
                    </a:cubicBezTo>
                    <a:cubicBezTo>
                      <a:pt x="1348" y="1718"/>
                      <a:pt x="1453" y="1629"/>
                      <a:pt x="1453" y="1629"/>
                    </a:cubicBezTo>
                    <a:cubicBezTo>
                      <a:pt x="1493" y="1569"/>
                      <a:pt x="1220" y="1629"/>
                      <a:pt x="1018" y="1478"/>
                    </a:cubicBezTo>
                    <a:cubicBezTo>
                      <a:pt x="755" y="1266"/>
                      <a:pt x="553" y="841"/>
                      <a:pt x="553" y="841"/>
                    </a:cubicBezTo>
                    <a:lnTo>
                      <a:pt x="442" y="538"/>
                    </a:lnTo>
                    <a:cubicBezTo>
                      <a:pt x="442" y="538"/>
                      <a:pt x="117" y="1"/>
                      <a:pt x="42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2623313" y="3866990"/>
                <a:ext cx="60401" cy="51289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486" extrusionOk="0">
                    <a:moveTo>
                      <a:pt x="1031" y="1"/>
                    </a:moveTo>
                    <a:cubicBezTo>
                      <a:pt x="914" y="1"/>
                      <a:pt x="757" y="90"/>
                      <a:pt x="536" y="373"/>
                    </a:cubicBezTo>
                    <a:cubicBezTo>
                      <a:pt x="1" y="1051"/>
                      <a:pt x="709" y="1485"/>
                      <a:pt x="709" y="1485"/>
                    </a:cubicBezTo>
                    <a:cubicBezTo>
                      <a:pt x="709" y="1485"/>
                      <a:pt x="1436" y="1193"/>
                      <a:pt x="1598" y="849"/>
                    </a:cubicBezTo>
                    <a:cubicBezTo>
                      <a:pt x="1749" y="505"/>
                      <a:pt x="1466" y="343"/>
                      <a:pt x="1345" y="242"/>
                    </a:cubicBezTo>
                    <a:cubicBezTo>
                      <a:pt x="1280" y="183"/>
                      <a:pt x="1197" y="1"/>
                      <a:pt x="1031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0"/>
              <p:cNvSpPr/>
              <p:nvPr/>
            </p:nvSpPr>
            <p:spPr>
              <a:xfrm>
                <a:off x="2281063" y="3893773"/>
                <a:ext cx="146240" cy="206227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975" extrusionOk="0">
                    <a:moveTo>
                      <a:pt x="4034" y="1"/>
                    </a:moveTo>
                    <a:cubicBezTo>
                      <a:pt x="4028" y="1"/>
                      <a:pt x="4021" y="1"/>
                      <a:pt x="4014" y="2"/>
                    </a:cubicBezTo>
                    <a:cubicBezTo>
                      <a:pt x="3821" y="12"/>
                      <a:pt x="3205" y="598"/>
                      <a:pt x="2275" y="1832"/>
                    </a:cubicBezTo>
                    <a:cubicBezTo>
                      <a:pt x="1345" y="3054"/>
                      <a:pt x="1628" y="3782"/>
                      <a:pt x="1628" y="3782"/>
                    </a:cubicBezTo>
                    <a:cubicBezTo>
                      <a:pt x="1610" y="3779"/>
                      <a:pt x="1593" y="3777"/>
                      <a:pt x="1574" y="3777"/>
                    </a:cubicBezTo>
                    <a:cubicBezTo>
                      <a:pt x="1024" y="3777"/>
                      <a:pt x="299" y="5224"/>
                      <a:pt x="152" y="5410"/>
                    </a:cubicBezTo>
                    <a:cubicBezTo>
                      <a:pt x="0" y="5602"/>
                      <a:pt x="324" y="5966"/>
                      <a:pt x="324" y="5966"/>
                    </a:cubicBezTo>
                    <a:cubicBezTo>
                      <a:pt x="351" y="5972"/>
                      <a:pt x="376" y="5975"/>
                      <a:pt x="399" y="5975"/>
                    </a:cubicBezTo>
                    <a:cubicBezTo>
                      <a:pt x="792" y="5975"/>
                      <a:pt x="583" y="5113"/>
                      <a:pt x="1213" y="4702"/>
                    </a:cubicBezTo>
                    <a:cubicBezTo>
                      <a:pt x="1891" y="4278"/>
                      <a:pt x="1830" y="3894"/>
                      <a:pt x="1830" y="3894"/>
                    </a:cubicBezTo>
                    <a:cubicBezTo>
                      <a:pt x="2720" y="3337"/>
                      <a:pt x="4236" y="244"/>
                      <a:pt x="4236" y="244"/>
                    </a:cubicBezTo>
                    <a:cubicBezTo>
                      <a:pt x="4236" y="244"/>
                      <a:pt x="4208" y="1"/>
                      <a:pt x="4034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0"/>
              <p:cNvSpPr/>
              <p:nvPr/>
            </p:nvSpPr>
            <p:spPr>
              <a:xfrm>
                <a:off x="2253520" y="4071491"/>
                <a:ext cx="45905" cy="6288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822" extrusionOk="0">
                    <a:moveTo>
                      <a:pt x="1289" y="0"/>
                    </a:moveTo>
                    <a:cubicBezTo>
                      <a:pt x="1214" y="0"/>
                      <a:pt x="940" y="574"/>
                      <a:pt x="940" y="574"/>
                    </a:cubicBezTo>
                    <a:lnTo>
                      <a:pt x="859" y="888"/>
                    </a:lnTo>
                    <a:cubicBezTo>
                      <a:pt x="859" y="888"/>
                      <a:pt x="697" y="1332"/>
                      <a:pt x="465" y="1565"/>
                    </a:cubicBezTo>
                    <a:cubicBezTo>
                      <a:pt x="283" y="1737"/>
                      <a:pt x="0" y="1706"/>
                      <a:pt x="41" y="1757"/>
                    </a:cubicBezTo>
                    <a:cubicBezTo>
                      <a:pt x="41" y="1757"/>
                      <a:pt x="135" y="1821"/>
                      <a:pt x="277" y="1821"/>
                    </a:cubicBezTo>
                    <a:cubicBezTo>
                      <a:pt x="511" y="1821"/>
                      <a:pt x="875" y="1645"/>
                      <a:pt x="1153" y="706"/>
                    </a:cubicBezTo>
                    <a:cubicBezTo>
                      <a:pt x="1310" y="172"/>
                      <a:pt x="1329" y="0"/>
                      <a:pt x="1289" y="0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0"/>
              <p:cNvSpPr/>
              <p:nvPr/>
            </p:nvSpPr>
            <p:spPr>
              <a:xfrm>
                <a:off x="2408734" y="3867749"/>
                <a:ext cx="62507" cy="5018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454" extrusionOk="0">
                    <a:moveTo>
                      <a:pt x="696" y="1"/>
                    </a:moveTo>
                    <a:cubicBezTo>
                      <a:pt x="513" y="1"/>
                      <a:pt x="447" y="202"/>
                      <a:pt x="385" y="270"/>
                    </a:cubicBezTo>
                    <a:cubicBezTo>
                      <a:pt x="274" y="392"/>
                      <a:pt x="1" y="574"/>
                      <a:pt x="193" y="908"/>
                    </a:cubicBezTo>
                    <a:cubicBezTo>
                      <a:pt x="396" y="1241"/>
                      <a:pt x="1144" y="1454"/>
                      <a:pt x="1144" y="1454"/>
                    </a:cubicBezTo>
                    <a:cubicBezTo>
                      <a:pt x="1144" y="1454"/>
                      <a:pt x="1811" y="948"/>
                      <a:pt x="1204" y="321"/>
                    </a:cubicBezTo>
                    <a:cubicBezTo>
                      <a:pt x="970" y="80"/>
                      <a:pt x="810" y="1"/>
                      <a:pt x="696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0"/>
              <p:cNvSpPr/>
              <p:nvPr/>
            </p:nvSpPr>
            <p:spPr>
              <a:xfrm>
                <a:off x="2496747" y="3839930"/>
                <a:ext cx="118939" cy="61851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1792" extrusionOk="0">
                    <a:moveTo>
                      <a:pt x="1930" y="1"/>
                    </a:moveTo>
                    <a:cubicBezTo>
                      <a:pt x="1057" y="1"/>
                      <a:pt x="18" y="126"/>
                      <a:pt x="18" y="126"/>
                    </a:cubicBezTo>
                    <a:cubicBezTo>
                      <a:pt x="18" y="126"/>
                      <a:pt x="90" y="1643"/>
                      <a:pt x="18" y="1754"/>
                    </a:cubicBezTo>
                    <a:cubicBezTo>
                      <a:pt x="1" y="1781"/>
                      <a:pt x="159" y="1792"/>
                      <a:pt x="417" y="1792"/>
                    </a:cubicBezTo>
                    <a:cubicBezTo>
                      <a:pt x="1322" y="1792"/>
                      <a:pt x="3446" y="1663"/>
                      <a:pt x="3446" y="1663"/>
                    </a:cubicBezTo>
                    <a:cubicBezTo>
                      <a:pt x="3446" y="1663"/>
                      <a:pt x="2920" y="955"/>
                      <a:pt x="3102" y="339"/>
                    </a:cubicBezTo>
                    <a:cubicBezTo>
                      <a:pt x="3176" y="75"/>
                      <a:pt x="2603" y="1"/>
                      <a:pt x="1930" y="1"/>
                    </a:cubicBezTo>
                    <a:close/>
                  </a:path>
                </a:pathLst>
              </a:custGeom>
              <a:solidFill>
                <a:srgbClr val="000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0"/>
              <p:cNvSpPr/>
              <p:nvPr/>
            </p:nvSpPr>
            <p:spPr>
              <a:xfrm>
                <a:off x="2442593" y="3982788"/>
                <a:ext cx="220551" cy="66856"/>
              </a:xfrm>
              <a:custGeom>
                <a:avLst/>
                <a:gdLst/>
                <a:ahLst/>
                <a:cxnLst/>
                <a:rect l="l" t="t" r="r" b="b"/>
                <a:pathLst>
                  <a:path w="6390" h="1937" extrusionOk="0">
                    <a:moveTo>
                      <a:pt x="6389" y="1"/>
                    </a:moveTo>
                    <a:lnTo>
                      <a:pt x="6389" y="1"/>
                    </a:lnTo>
                    <a:cubicBezTo>
                      <a:pt x="5631" y="253"/>
                      <a:pt x="4236" y="698"/>
                      <a:pt x="4064" y="718"/>
                    </a:cubicBezTo>
                    <a:cubicBezTo>
                      <a:pt x="4047" y="719"/>
                      <a:pt x="4017" y="720"/>
                      <a:pt x="3976" y="720"/>
                    </a:cubicBezTo>
                    <a:cubicBezTo>
                      <a:pt x="3442" y="720"/>
                      <a:pt x="1072" y="607"/>
                      <a:pt x="1072" y="607"/>
                    </a:cubicBezTo>
                    <a:cubicBezTo>
                      <a:pt x="1072" y="607"/>
                      <a:pt x="476" y="324"/>
                      <a:pt x="1" y="51"/>
                    </a:cubicBezTo>
                    <a:lnTo>
                      <a:pt x="1" y="51"/>
                    </a:lnTo>
                    <a:cubicBezTo>
                      <a:pt x="71" y="587"/>
                      <a:pt x="142" y="1122"/>
                      <a:pt x="213" y="1477"/>
                    </a:cubicBezTo>
                    <a:cubicBezTo>
                      <a:pt x="556" y="1648"/>
                      <a:pt x="1113" y="1911"/>
                      <a:pt x="1315" y="1931"/>
                    </a:cubicBezTo>
                    <a:cubicBezTo>
                      <a:pt x="1349" y="1935"/>
                      <a:pt x="1415" y="1936"/>
                      <a:pt x="1504" y="1936"/>
                    </a:cubicBezTo>
                    <a:cubicBezTo>
                      <a:pt x="2152" y="1936"/>
                      <a:pt x="4034" y="1850"/>
                      <a:pt x="4034" y="1850"/>
                    </a:cubicBezTo>
                    <a:lnTo>
                      <a:pt x="6167" y="1214"/>
                    </a:lnTo>
                    <a:cubicBezTo>
                      <a:pt x="6217" y="951"/>
                      <a:pt x="6318" y="425"/>
                      <a:pt x="6389" y="1"/>
                    </a:cubicBezTo>
                    <a:close/>
                  </a:path>
                </a:pathLst>
              </a:custGeom>
              <a:solidFill>
                <a:srgbClr val="31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0"/>
              <p:cNvSpPr/>
              <p:nvPr/>
            </p:nvSpPr>
            <p:spPr>
              <a:xfrm>
                <a:off x="2435621" y="3915104"/>
                <a:ext cx="231009" cy="92569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2682" extrusionOk="0">
                    <a:moveTo>
                      <a:pt x="111" y="1"/>
                    </a:moveTo>
                    <a:cubicBezTo>
                      <a:pt x="51" y="111"/>
                      <a:pt x="1" y="192"/>
                      <a:pt x="1" y="192"/>
                    </a:cubicBezTo>
                    <a:cubicBezTo>
                      <a:pt x="1" y="192"/>
                      <a:pt x="91" y="1102"/>
                      <a:pt x="203" y="2012"/>
                    </a:cubicBezTo>
                    <a:cubicBezTo>
                      <a:pt x="678" y="2285"/>
                      <a:pt x="1274" y="2568"/>
                      <a:pt x="1274" y="2568"/>
                    </a:cubicBezTo>
                    <a:cubicBezTo>
                      <a:pt x="1274" y="2568"/>
                      <a:pt x="3644" y="2681"/>
                      <a:pt x="4178" y="2681"/>
                    </a:cubicBezTo>
                    <a:cubicBezTo>
                      <a:pt x="4219" y="2681"/>
                      <a:pt x="4249" y="2680"/>
                      <a:pt x="4266" y="2679"/>
                    </a:cubicBezTo>
                    <a:cubicBezTo>
                      <a:pt x="4438" y="2659"/>
                      <a:pt x="5833" y="2214"/>
                      <a:pt x="6591" y="1962"/>
                    </a:cubicBezTo>
                    <a:cubicBezTo>
                      <a:pt x="6652" y="1638"/>
                      <a:pt x="6692" y="1385"/>
                      <a:pt x="6692" y="1385"/>
                    </a:cubicBezTo>
                    <a:cubicBezTo>
                      <a:pt x="6692" y="1385"/>
                      <a:pt x="6510" y="597"/>
                      <a:pt x="6399" y="21"/>
                    </a:cubicBezTo>
                    <a:cubicBezTo>
                      <a:pt x="5651" y="445"/>
                      <a:pt x="4195" y="1173"/>
                      <a:pt x="2831" y="1173"/>
                    </a:cubicBezTo>
                    <a:cubicBezTo>
                      <a:pt x="1497" y="1173"/>
                      <a:pt x="556" y="445"/>
                      <a:pt x="111" y="1"/>
                    </a:cubicBezTo>
                    <a:close/>
                  </a:path>
                </a:pathLst>
              </a:custGeom>
              <a:solidFill>
                <a:srgbClr val="E6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0"/>
              <p:cNvSpPr/>
              <p:nvPr/>
            </p:nvSpPr>
            <p:spPr>
              <a:xfrm>
                <a:off x="2439452" y="3872167"/>
                <a:ext cx="217030" cy="83457"/>
              </a:xfrm>
              <a:custGeom>
                <a:avLst/>
                <a:gdLst/>
                <a:ahLst/>
                <a:cxnLst/>
                <a:rect l="l" t="t" r="r" b="b"/>
                <a:pathLst>
                  <a:path w="6288" h="2418" extrusionOk="0">
                    <a:moveTo>
                      <a:pt x="5823" y="1"/>
                    </a:moveTo>
                    <a:cubicBezTo>
                      <a:pt x="5823" y="1"/>
                      <a:pt x="4843" y="345"/>
                      <a:pt x="4580" y="405"/>
                    </a:cubicBezTo>
                    <a:cubicBezTo>
                      <a:pt x="4307" y="456"/>
                      <a:pt x="3336" y="486"/>
                      <a:pt x="3336" y="486"/>
                    </a:cubicBezTo>
                    <a:lnTo>
                      <a:pt x="1770" y="405"/>
                    </a:lnTo>
                    <a:cubicBezTo>
                      <a:pt x="1770" y="405"/>
                      <a:pt x="1359" y="25"/>
                      <a:pt x="990" y="25"/>
                    </a:cubicBezTo>
                    <a:cubicBezTo>
                      <a:pt x="882" y="25"/>
                      <a:pt x="777" y="58"/>
                      <a:pt x="688" y="142"/>
                    </a:cubicBezTo>
                    <a:cubicBezTo>
                      <a:pt x="617" y="203"/>
                      <a:pt x="203" y="901"/>
                      <a:pt x="0" y="1245"/>
                    </a:cubicBezTo>
                    <a:cubicBezTo>
                      <a:pt x="445" y="1689"/>
                      <a:pt x="1386" y="2417"/>
                      <a:pt x="2720" y="2417"/>
                    </a:cubicBezTo>
                    <a:cubicBezTo>
                      <a:pt x="4084" y="2417"/>
                      <a:pt x="5540" y="1689"/>
                      <a:pt x="6288" y="1265"/>
                    </a:cubicBezTo>
                    <a:cubicBezTo>
                      <a:pt x="6247" y="1022"/>
                      <a:pt x="6217" y="820"/>
                      <a:pt x="6217" y="719"/>
                    </a:cubicBezTo>
                    <a:cubicBezTo>
                      <a:pt x="6217" y="375"/>
                      <a:pt x="5823" y="1"/>
                      <a:pt x="5823" y="1"/>
                    </a:cubicBezTo>
                    <a:close/>
                  </a:path>
                </a:pathLst>
              </a:custGeom>
              <a:solidFill>
                <a:srgbClr val="31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0"/>
              <p:cNvSpPr/>
              <p:nvPr/>
            </p:nvSpPr>
            <p:spPr>
              <a:xfrm>
                <a:off x="2449910" y="4024654"/>
                <a:ext cx="205537" cy="97022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2811" extrusionOk="0">
                    <a:moveTo>
                      <a:pt x="5955" y="1"/>
                    </a:moveTo>
                    <a:lnTo>
                      <a:pt x="3822" y="637"/>
                    </a:lnTo>
                    <a:cubicBezTo>
                      <a:pt x="3822" y="637"/>
                      <a:pt x="1940" y="723"/>
                      <a:pt x="1292" y="723"/>
                    </a:cubicBezTo>
                    <a:cubicBezTo>
                      <a:pt x="1203" y="723"/>
                      <a:pt x="1137" y="722"/>
                      <a:pt x="1103" y="718"/>
                    </a:cubicBezTo>
                    <a:cubicBezTo>
                      <a:pt x="901" y="698"/>
                      <a:pt x="344" y="435"/>
                      <a:pt x="1" y="264"/>
                    </a:cubicBezTo>
                    <a:lnTo>
                      <a:pt x="1" y="264"/>
                    </a:lnTo>
                    <a:cubicBezTo>
                      <a:pt x="31" y="445"/>
                      <a:pt x="61" y="576"/>
                      <a:pt x="92" y="637"/>
                    </a:cubicBezTo>
                    <a:cubicBezTo>
                      <a:pt x="274" y="1062"/>
                      <a:pt x="1366" y="2416"/>
                      <a:pt x="1811" y="2568"/>
                    </a:cubicBezTo>
                    <a:cubicBezTo>
                      <a:pt x="2265" y="2730"/>
                      <a:pt x="2690" y="2811"/>
                      <a:pt x="2690" y="2811"/>
                    </a:cubicBezTo>
                    <a:cubicBezTo>
                      <a:pt x="2690" y="2811"/>
                      <a:pt x="5166" y="2305"/>
                      <a:pt x="5196" y="2093"/>
                    </a:cubicBezTo>
                    <a:cubicBezTo>
                      <a:pt x="5227" y="1881"/>
                      <a:pt x="5864" y="273"/>
                      <a:pt x="5914" y="162"/>
                    </a:cubicBezTo>
                    <a:cubicBezTo>
                      <a:pt x="5924" y="152"/>
                      <a:pt x="5935" y="91"/>
                      <a:pt x="5955" y="1"/>
                    </a:cubicBezTo>
                    <a:close/>
                  </a:path>
                </a:pathLst>
              </a:custGeom>
              <a:solidFill>
                <a:srgbClr val="FFB6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0"/>
              <p:cNvSpPr/>
              <p:nvPr/>
            </p:nvSpPr>
            <p:spPr>
              <a:xfrm>
                <a:off x="2350887" y="3611820"/>
                <a:ext cx="47596" cy="5267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526" extrusionOk="0">
                    <a:moveTo>
                      <a:pt x="317" y="0"/>
                    </a:moveTo>
                    <a:cubicBezTo>
                      <a:pt x="1" y="0"/>
                      <a:pt x="100" y="333"/>
                      <a:pt x="100" y="458"/>
                    </a:cubicBezTo>
                    <a:cubicBezTo>
                      <a:pt x="100" y="589"/>
                      <a:pt x="888" y="1469"/>
                      <a:pt x="888" y="1469"/>
                    </a:cubicBezTo>
                    <a:cubicBezTo>
                      <a:pt x="888" y="1469"/>
                      <a:pt x="1129" y="1526"/>
                      <a:pt x="1253" y="1526"/>
                    </a:cubicBezTo>
                    <a:cubicBezTo>
                      <a:pt x="1358" y="1526"/>
                      <a:pt x="1379" y="1485"/>
                      <a:pt x="1101" y="1337"/>
                    </a:cubicBezTo>
                    <a:cubicBezTo>
                      <a:pt x="484" y="1014"/>
                      <a:pt x="585" y="519"/>
                      <a:pt x="585" y="519"/>
                    </a:cubicBezTo>
                    <a:cubicBezTo>
                      <a:pt x="585" y="519"/>
                      <a:pt x="757" y="34"/>
                      <a:pt x="373" y="3"/>
                    </a:cubicBezTo>
                    <a:cubicBezTo>
                      <a:pt x="353" y="1"/>
                      <a:pt x="335" y="0"/>
                      <a:pt x="317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0"/>
              <p:cNvSpPr/>
              <p:nvPr/>
            </p:nvSpPr>
            <p:spPr>
              <a:xfrm>
                <a:off x="2375634" y="3656759"/>
                <a:ext cx="99093" cy="69272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2007" extrusionOk="0">
                    <a:moveTo>
                      <a:pt x="84" y="0"/>
                    </a:moveTo>
                    <a:cubicBezTo>
                      <a:pt x="61" y="0"/>
                      <a:pt x="45" y="5"/>
                      <a:pt x="40" y="15"/>
                    </a:cubicBezTo>
                    <a:cubicBezTo>
                      <a:pt x="0" y="116"/>
                      <a:pt x="839" y="1208"/>
                      <a:pt x="1203" y="1208"/>
                    </a:cubicBezTo>
                    <a:cubicBezTo>
                      <a:pt x="1566" y="1208"/>
                      <a:pt x="2395" y="1855"/>
                      <a:pt x="2395" y="1855"/>
                    </a:cubicBezTo>
                    <a:cubicBezTo>
                      <a:pt x="2395" y="1855"/>
                      <a:pt x="2603" y="2006"/>
                      <a:pt x="2727" y="2006"/>
                    </a:cubicBezTo>
                    <a:cubicBezTo>
                      <a:pt x="2825" y="2006"/>
                      <a:pt x="2871" y="1911"/>
                      <a:pt x="2719" y="1572"/>
                    </a:cubicBezTo>
                    <a:cubicBezTo>
                      <a:pt x="2375" y="804"/>
                      <a:pt x="1112" y="309"/>
                      <a:pt x="1011" y="289"/>
                    </a:cubicBezTo>
                    <a:cubicBezTo>
                      <a:pt x="930" y="271"/>
                      <a:pt x="265" y="0"/>
                      <a:pt x="84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/>
              <p:nvPr/>
            </p:nvSpPr>
            <p:spPr>
              <a:xfrm>
                <a:off x="2449599" y="3702698"/>
                <a:ext cx="54120" cy="514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491" extrusionOk="0">
                    <a:moveTo>
                      <a:pt x="583" y="1"/>
                    </a:moveTo>
                    <a:cubicBezTo>
                      <a:pt x="485" y="1"/>
                      <a:pt x="416" y="149"/>
                      <a:pt x="293" y="373"/>
                    </a:cubicBezTo>
                    <a:cubicBezTo>
                      <a:pt x="0" y="888"/>
                      <a:pt x="940" y="1121"/>
                      <a:pt x="940" y="1121"/>
                    </a:cubicBezTo>
                    <a:cubicBezTo>
                      <a:pt x="940" y="1121"/>
                      <a:pt x="1345" y="1491"/>
                      <a:pt x="1483" y="1491"/>
                    </a:cubicBezTo>
                    <a:cubicBezTo>
                      <a:pt x="1567" y="1491"/>
                      <a:pt x="1552" y="1353"/>
                      <a:pt x="1283" y="908"/>
                    </a:cubicBezTo>
                    <a:cubicBezTo>
                      <a:pt x="883" y="251"/>
                      <a:pt x="709" y="1"/>
                      <a:pt x="583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0"/>
              <p:cNvSpPr/>
              <p:nvPr/>
            </p:nvSpPr>
            <p:spPr>
              <a:xfrm>
                <a:off x="2723476" y="3612925"/>
                <a:ext cx="47803" cy="52981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535" extrusionOk="0">
                    <a:moveTo>
                      <a:pt x="1054" y="0"/>
                    </a:moveTo>
                    <a:cubicBezTo>
                      <a:pt x="1041" y="0"/>
                      <a:pt x="1026" y="1"/>
                      <a:pt x="1010" y="2"/>
                    </a:cubicBezTo>
                    <a:cubicBezTo>
                      <a:pt x="626" y="42"/>
                      <a:pt x="799" y="528"/>
                      <a:pt x="799" y="528"/>
                    </a:cubicBezTo>
                    <a:cubicBezTo>
                      <a:pt x="799" y="528"/>
                      <a:pt x="889" y="1022"/>
                      <a:pt x="283" y="1346"/>
                    </a:cubicBezTo>
                    <a:cubicBezTo>
                      <a:pt x="1" y="1494"/>
                      <a:pt x="21" y="1534"/>
                      <a:pt x="127" y="1534"/>
                    </a:cubicBezTo>
                    <a:cubicBezTo>
                      <a:pt x="252" y="1534"/>
                      <a:pt x="495" y="1478"/>
                      <a:pt x="495" y="1478"/>
                    </a:cubicBezTo>
                    <a:cubicBezTo>
                      <a:pt x="495" y="1478"/>
                      <a:pt x="1273" y="598"/>
                      <a:pt x="1273" y="467"/>
                    </a:cubicBezTo>
                    <a:cubicBezTo>
                      <a:pt x="1273" y="340"/>
                      <a:pt x="1385" y="0"/>
                      <a:pt x="1054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0"/>
              <p:cNvSpPr/>
              <p:nvPr/>
            </p:nvSpPr>
            <p:spPr>
              <a:xfrm>
                <a:off x="2647370" y="3658140"/>
                <a:ext cx="99127" cy="69134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2003" extrusionOk="0">
                    <a:moveTo>
                      <a:pt x="2787" y="1"/>
                    </a:moveTo>
                    <a:cubicBezTo>
                      <a:pt x="2606" y="1"/>
                      <a:pt x="1941" y="271"/>
                      <a:pt x="1851" y="289"/>
                    </a:cubicBezTo>
                    <a:cubicBezTo>
                      <a:pt x="1760" y="309"/>
                      <a:pt x="497" y="804"/>
                      <a:pt x="153" y="1572"/>
                    </a:cubicBezTo>
                    <a:cubicBezTo>
                      <a:pt x="1" y="1909"/>
                      <a:pt x="47" y="2003"/>
                      <a:pt x="146" y="2003"/>
                    </a:cubicBezTo>
                    <a:cubicBezTo>
                      <a:pt x="270" y="2003"/>
                      <a:pt x="476" y="1855"/>
                      <a:pt x="476" y="1855"/>
                    </a:cubicBezTo>
                    <a:cubicBezTo>
                      <a:pt x="476" y="1855"/>
                      <a:pt x="1295" y="1208"/>
                      <a:pt x="1659" y="1208"/>
                    </a:cubicBezTo>
                    <a:cubicBezTo>
                      <a:pt x="2023" y="1208"/>
                      <a:pt x="2872" y="117"/>
                      <a:pt x="2831" y="16"/>
                    </a:cubicBezTo>
                    <a:cubicBezTo>
                      <a:pt x="2827" y="5"/>
                      <a:pt x="2811" y="1"/>
                      <a:pt x="2787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/>
              <p:nvPr/>
            </p:nvSpPr>
            <p:spPr>
              <a:xfrm>
                <a:off x="2618240" y="3703975"/>
                <a:ext cx="53981" cy="51427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1490" extrusionOk="0">
                    <a:moveTo>
                      <a:pt x="989" y="1"/>
                    </a:moveTo>
                    <a:cubicBezTo>
                      <a:pt x="862" y="1"/>
                      <a:pt x="688" y="251"/>
                      <a:pt x="289" y="912"/>
                    </a:cubicBezTo>
                    <a:cubicBezTo>
                      <a:pt x="17" y="1353"/>
                      <a:pt x="1" y="1490"/>
                      <a:pt x="86" y="1490"/>
                    </a:cubicBezTo>
                    <a:cubicBezTo>
                      <a:pt x="224" y="1490"/>
                      <a:pt x="633" y="1124"/>
                      <a:pt x="633" y="1124"/>
                    </a:cubicBezTo>
                    <a:cubicBezTo>
                      <a:pt x="633" y="1124"/>
                      <a:pt x="1563" y="891"/>
                      <a:pt x="1280" y="376"/>
                    </a:cubicBezTo>
                    <a:cubicBezTo>
                      <a:pt x="1157" y="151"/>
                      <a:pt x="1087" y="1"/>
                      <a:pt x="989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2601327" y="3673671"/>
                <a:ext cx="334278" cy="191248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5541" extrusionOk="0">
                    <a:moveTo>
                      <a:pt x="6672" y="1709"/>
                    </a:moveTo>
                    <a:lnTo>
                      <a:pt x="6713" y="1881"/>
                    </a:lnTo>
                    <a:lnTo>
                      <a:pt x="6753" y="2568"/>
                    </a:lnTo>
                    <a:lnTo>
                      <a:pt x="8188" y="2144"/>
                    </a:lnTo>
                    <a:lnTo>
                      <a:pt x="8158" y="1719"/>
                    </a:lnTo>
                    <a:lnTo>
                      <a:pt x="6672" y="1709"/>
                    </a:lnTo>
                    <a:close/>
                    <a:moveTo>
                      <a:pt x="8370" y="1"/>
                    </a:moveTo>
                    <a:cubicBezTo>
                      <a:pt x="7077" y="1"/>
                      <a:pt x="4206" y="1477"/>
                      <a:pt x="4206" y="1477"/>
                    </a:cubicBezTo>
                    <a:cubicBezTo>
                      <a:pt x="4206" y="1477"/>
                      <a:pt x="1335" y="2538"/>
                      <a:pt x="910" y="2618"/>
                    </a:cubicBezTo>
                    <a:cubicBezTo>
                      <a:pt x="517" y="2690"/>
                      <a:pt x="82" y="2629"/>
                      <a:pt x="11" y="2932"/>
                    </a:cubicBezTo>
                    <a:lnTo>
                      <a:pt x="2225" y="2730"/>
                    </a:lnTo>
                    <a:lnTo>
                      <a:pt x="3913" y="2022"/>
                    </a:lnTo>
                    <a:lnTo>
                      <a:pt x="5935" y="1234"/>
                    </a:lnTo>
                    <a:lnTo>
                      <a:pt x="6389" y="1041"/>
                    </a:lnTo>
                    <a:lnTo>
                      <a:pt x="6490" y="1001"/>
                    </a:lnTo>
                    <a:lnTo>
                      <a:pt x="7319" y="657"/>
                    </a:lnTo>
                    <a:lnTo>
                      <a:pt x="8522" y="10"/>
                    </a:lnTo>
                    <a:cubicBezTo>
                      <a:pt x="8471" y="1"/>
                      <a:pt x="8421" y="1"/>
                      <a:pt x="8370" y="1"/>
                    </a:cubicBezTo>
                    <a:close/>
                    <a:moveTo>
                      <a:pt x="8684" y="41"/>
                    </a:moveTo>
                    <a:lnTo>
                      <a:pt x="7370" y="758"/>
                    </a:lnTo>
                    <a:lnTo>
                      <a:pt x="6510" y="1113"/>
                    </a:lnTo>
                    <a:lnTo>
                      <a:pt x="6642" y="1598"/>
                    </a:lnTo>
                    <a:lnTo>
                      <a:pt x="8249" y="1608"/>
                    </a:lnTo>
                    <a:lnTo>
                      <a:pt x="8300" y="2225"/>
                    </a:lnTo>
                    <a:lnTo>
                      <a:pt x="6753" y="2679"/>
                    </a:lnTo>
                    <a:lnTo>
                      <a:pt x="6743" y="3144"/>
                    </a:lnTo>
                    <a:lnTo>
                      <a:pt x="6784" y="3155"/>
                    </a:lnTo>
                    <a:lnTo>
                      <a:pt x="7888" y="3385"/>
                    </a:lnTo>
                    <a:lnTo>
                      <a:pt x="7888" y="3385"/>
                    </a:lnTo>
                    <a:cubicBezTo>
                      <a:pt x="8114" y="3036"/>
                      <a:pt x="8498" y="2423"/>
                      <a:pt x="8644" y="2063"/>
                    </a:cubicBezTo>
                    <a:cubicBezTo>
                      <a:pt x="8856" y="1527"/>
                      <a:pt x="9684" y="627"/>
                      <a:pt x="8805" y="91"/>
                    </a:cubicBezTo>
                    <a:cubicBezTo>
                      <a:pt x="8765" y="71"/>
                      <a:pt x="8725" y="51"/>
                      <a:pt x="8684" y="41"/>
                    </a:cubicBezTo>
                    <a:close/>
                    <a:moveTo>
                      <a:pt x="7888" y="3385"/>
                    </a:moveTo>
                    <a:cubicBezTo>
                      <a:pt x="7880" y="3398"/>
                      <a:pt x="7872" y="3410"/>
                      <a:pt x="7864" y="3423"/>
                    </a:cubicBezTo>
                    <a:lnTo>
                      <a:pt x="7864" y="3423"/>
                    </a:lnTo>
                    <a:cubicBezTo>
                      <a:pt x="7873" y="3411"/>
                      <a:pt x="7884" y="3399"/>
                      <a:pt x="7896" y="3387"/>
                    </a:cubicBezTo>
                    <a:lnTo>
                      <a:pt x="7888" y="3385"/>
                    </a:lnTo>
                    <a:close/>
                    <a:moveTo>
                      <a:pt x="5611" y="3134"/>
                    </a:moveTo>
                    <a:lnTo>
                      <a:pt x="2922" y="3609"/>
                    </a:lnTo>
                    <a:lnTo>
                      <a:pt x="3205" y="3862"/>
                    </a:lnTo>
                    <a:lnTo>
                      <a:pt x="5045" y="3973"/>
                    </a:lnTo>
                    <a:lnTo>
                      <a:pt x="6016" y="3912"/>
                    </a:lnTo>
                    <a:lnTo>
                      <a:pt x="6005" y="3175"/>
                    </a:lnTo>
                    <a:lnTo>
                      <a:pt x="5611" y="3134"/>
                    </a:lnTo>
                    <a:close/>
                    <a:moveTo>
                      <a:pt x="6117" y="3184"/>
                    </a:moveTo>
                    <a:lnTo>
                      <a:pt x="6126" y="3923"/>
                    </a:lnTo>
                    <a:lnTo>
                      <a:pt x="7037" y="4123"/>
                    </a:lnTo>
                    <a:lnTo>
                      <a:pt x="7037" y="4123"/>
                    </a:lnTo>
                    <a:cubicBezTo>
                      <a:pt x="7453" y="3851"/>
                      <a:pt x="7714" y="3649"/>
                      <a:pt x="7714" y="3649"/>
                    </a:cubicBezTo>
                    <a:cubicBezTo>
                      <a:pt x="7714" y="3649"/>
                      <a:pt x="7773" y="3561"/>
                      <a:pt x="7864" y="3423"/>
                    </a:cubicBezTo>
                    <a:lnTo>
                      <a:pt x="7864" y="3423"/>
                    </a:lnTo>
                    <a:cubicBezTo>
                      <a:pt x="7849" y="3441"/>
                      <a:pt x="7837" y="3459"/>
                      <a:pt x="7825" y="3478"/>
                    </a:cubicBezTo>
                    <a:lnTo>
                      <a:pt x="6764" y="3256"/>
                    </a:lnTo>
                    <a:lnTo>
                      <a:pt x="6207" y="3184"/>
                    </a:lnTo>
                    <a:close/>
                    <a:moveTo>
                      <a:pt x="6066" y="4024"/>
                    </a:moveTo>
                    <a:lnTo>
                      <a:pt x="5217" y="4074"/>
                    </a:lnTo>
                    <a:lnTo>
                      <a:pt x="6105" y="4680"/>
                    </a:lnTo>
                    <a:lnTo>
                      <a:pt x="6105" y="4680"/>
                    </a:lnTo>
                    <a:cubicBezTo>
                      <a:pt x="6404" y="4518"/>
                      <a:pt x="6677" y="4354"/>
                      <a:pt x="6910" y="4205"/>
                    </a:cubicBezTo>
                    <a:lnTo>
                      <a:pt x="6910" y="4205"/>
                    </a:lnTo>
                    <a:lnTo>
                      <a:pt x="6915" y="4206"/>
                    </a:lnTo>
                    <a:cubicBezTo>
                      <a:pt x="6955" y="4175"/>
                      <a:pt x="7006" y="4145"/>
                      <a:pt x="7047" y="4125"/>
                    </a:cubicBezTo>
                    <a:lnTo>
                      <a:pt x="7037" y="4123"/>
                    </a:lnTo>
                    <a:lnTo>
                      <a:pt x="7037" y="4123"/>
                    </a:lnTo>
                    <a:cubicBezTo>
                      <a:pt x="6997" y="4150"/>
                      <a:pt x="6954" y="4177"/>
                      <a:pt x="6910" y="4205"/>
                    </a:cubicBezTo>
                    <a:lnTo>
                      <a:pt x="6910" y="4205"/>
                    </a:lnTo>
                    <a:lnTo>
                      <a:pt x="6066" y="4024"/>
                    </a:lnTo>
                    <a:close/>
                    <a:moveTo>
                      <a:pt x="6420" y="1153"/>
                    </a:moveTo>
                    <a:lnTo>
                      <a:pt x="5975" y="1335"/>
                    </a:lnTo>
                    <a:lnTo>
                      <a:pt x="3953" y="2123"/>
                    </a:lnTo>
                    <a:lnTo>
                      <a:pt x="2235" y="2841"/>
                    </a:lnTo>
                    <a:lnTo>
                      <a:pt x="21" y="3033"/>
                    </a:lnTo>
                    <a:lnTo>
                      <a:pt x="1" y="3013"/>
                    </a:lnTo>
                    <a:lnTo>
                      <a:pt x="1" y="3013"/>
                    </a:lnTo>
                    <a:cubicBezTo>
                      <a:pt x="1" y="3013"/>
                      <a:pt x="1608" y="5540"/>
                      <a:pt x="3428" y="5540"/>
                    </a:cubicBezTo>
                    <a:lnTo>
                      <a:pt x="3518" y="5540"/>
                    </a:lnTo>
                    <a:cubicBezTo>
                      <a:pt x="4331" y="5505"/>
                      <a:pt x="5234" y="5140"/>
                      <a:pt x="5993" y="4740"/>
                    </a:cubicBezTo>
                    <a:lnTo>
                      <a:pt x="5993" y="4740"/>
                    </a:lnTo>
                    <a:lnTo>
                      <a:pt x="5995" y="4741"/>
                    </a:lnTo>
                    <a:cubicBezTo>
                      <a:pt x="6036" y="4721"/>
                      <a:pt x="6066" y="4701"/>
                      <a:pt x="6106" y="4680"/>
                    </a:cubicBezTo>
                    <a:lnTo>
                      <a:pt x="6105" y="4680"/>
                    </a:lnTo>
                    <a:lnTo>
                      <a:pt x="6105" y="4680"/>
                    </a:lnTo>
                    <a:cubicBezTo>
                      <a:pt x="6068" y="4700"/>
                      <a:pt x="6031" y="4720"/>
                      <a:pt x="5993" y="4740"/>
                    </a:cubicBezTo>
                    <a:lnTo>
                      <a:pt x="5993" y="4740"/>
                    </a:lnTo>
                    <a:lnTo>
                      <a:pt x="5095" y="4105"/>
                    </a:lnTo>
                    <a:lnTo>
                      <a:pt x="3165" y="3973"/>
                    </a:lnTo>
                    <a:lnTo>
                      <a:pt x="2801" y="3649"/>
                    </a:lnTo>
                    <a:lnTo>
                      <a:pt x="1265" y="3640"/>
                    </a:lnTo>
                    <a:lnTo>
                      <a:pt x="304" y="3438"/>
                    </a:lnTo>
                    <a:cubicBezTo>
                      <a:pt x="284" y="3407"/>
                      <a:pt x="264" y="3377"/>
                      <a:pt x="243" y="3357"/>
                    </a:cubicBezTo>
                    <a:lnTo>
                      <a:pt x="243" y="3357"/>
                    </a:lnTo>
                    <a:lnTo>
                      <a:pt x="1274" y="3539"/>
                    </a:lnTo>
                    <a:lnTo>
                      <a:pt x="2710" y="3539"/>
                    </a:lnTo>
                    <a:lnTo>
                      <a:pt x="5611" y="3033"/>
                    </a:lnTo>
                    <a:lnTo>
                      <a:pt x="6218" y="3083"/>
                    </a:lnTo>
                    <a:lnTo>
                      <a:pt x="6642" y="3134"/>
                    </a:lnTo>
                    <a:lnTo>
                      <a:pt x="6652" y="2609"/>
                    </a:lnTo>
                    <a:lnTo>
                      <a:pt x="6642" y="2477"/>
                    </a:lnTo>
                    <a:lnTo>
                      <a:pt x="5641" y="2497"/>
                    </a:lnTo>
                    <a:lnTo>
                      <a:pt x="2740" y="3215"/>
                    </a:lnTo>
                    <a:lnTo>
                      <a:pt x="274" y="3235"/>
                    </a:lnTo>
                    <a:lnTo>
                      <a:pt x="153" y="3225"/>
                    </a:lnTo>
                    <a:cubicBezTo>
                      <a:pt x="133" y="3205"/>
                      <a:pt x="112" y="3175"/>
                      <a:pt x="102" y="3155"/>
                    </a:cubicBezTo>
                    <a:lnTo>
                      <a:pt x="102" y="3155"/>
                    </a:lnTo>
                    <a:lnTo>
                      <a:pt x="112" y="3164"/>
                    </a:lnTo>
                    <a:lnTo>
                      <a:pt x="2730" y="3114"/>
                    </a:lnTo>
                    <a:lnTo>
                      <a:pt x="5631" y="2396"/>
                    </a:lnTo>
                    <a:lnTo>
                      <a:pt x="6632" y="2376"/>
                    </a:lnTo>
                    <a:lnTo>
                      <a:pt x="6612" y="1901"/>
                    </a:lnTo>
                    <a:lnTo>
                      <a:pt x="6420" y="1153"/>
                    </a:lnTo>
                    <a:close/>
                  </a:path>
                </a:pathLst>
              </a:custGeom>
              <a:solidFill>
                <a:srgbClr val="C5AE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2601327" y="3674016"/>
                <a:ext cx="299763" cy="163325"/>
              </a:xfrm>
              <a:custGeom>
                <a:avLst/>
                <a:gdLst/>
                <a:ahLst/>
                <a:cxnLst/>
                <a:rect l="l" t="t" r="r" b="b"/>
                <a:pathLst>
                  <a:path w="8685" h="4732" extrusionOk="0">
                    <a:moveTo>
                      <a:pt x="6672" y="1699"/>
                    </a:moveTo>
                    <a:lnTo>
                      <a:pt x="8158" y="1709"/>
                    </a:lnTo>
                    <a:lnTo>
                      <a:pt x="8188" y="2134"/>
                    </a:lnTo>
                    <a:lnTo>
                      <a:pt x="6753" y="2558"/>
                    </a:lnTo>
                    <a:lnTo>
                      <a:pt x="6713" y="1871"/>
                    </a:lnTo>
                    <a:lnTo>
                      <a:pt x="6672" y="1699"/>
                    </a:lnTo>
                    <a:close/>
                    <a:moveTo>
                      <a:pt x="5611" y="3124"/>
                    </a:moveTo>
                    <a:lnTo>
                      <a:pt x="6005" y="3165"/>
                    </a:lnTo>
                    <a:lnTo>
                      <a:pt x="6016" y="3902"/>
                    </a:lnTo>
                    <a:lnTo>
                      <a:pt x="5045" y="3963"/>
                    </a:lnTo>
                    <a:lnTo>
                      <a:pt x="3205" y="3852"/>
                    </a:lnTo>
                    <a:lnTo>
                      <a:pt x="2922" y="3599"/>
                    </a:lnTo>
                    <a:lnTo>
                      <a:pt x="5611" y="3124"/>
                    </a:lnTo>
                    <a:close/>
                    <a:moveTo>
                      <a:pt x="8522" y="0"/>
                    </a:moveTo>
                    <a:lnTo>
                      <a:pt x="7319" y="647"/>
                    </a:lnTo>
                    <a:lnTo>
                      <a:pt x="6490" y="991"/>
                    </a:lnTo>
                    <a:lnTo>
                      <a:pt x="6389" y="1031"/>
                    </a:lnTo>
                    <a:lnTo>
                      <a:pt x="5935" y="1224"/>
                    </a:lnTo>
                    <a:lnTo>
                      <a:pt x="3913" y="2012"/>
                    </a:lnTo>
                    <a:lnTo>
                      <a:pt x="2225" y="2720"/>
                    </a:lnTo>
                    <a:lnTo>
                      <a:pt x="11" y="2922"/>
                    </a:lnTo>
                    <a:cubicBezTo>
                      <a:pt x="11" y="2942"/>
                      <a:pt x="1" y="2972"/>
                      <a:pt x="1" y="3003"/>
                    </a:cubicBezTo>
                    <a:lnTo>
                      <a:pt x="21" y="3023"/>
                    </a:lnTo>
                    <a:lnTo>
                      <a:pt x="2235" y="2831"/>
                    </a:lnTo>
                    <a:lnTo>
                      <a:pt x="3953" y="2113"/>
                    </a:lnTo>
                    <a:lnTo>
                      <a:pt x="5975" y="1325"/>
                    </a:lnTo>
                    <a:lnTo>
                      <a:pt x="6420" y="1143"/>
                    </a:lnTo>
                    <a:lnTo>
                      <a:pt x="6612" y="1891"/>
                    </a:lnTo>
                    <a:lnTo>
                      <a:pt x="6632" y="2366"/>
                    </a:lnTo>
                    <a:lnTo>
                      <a:pt x="5631" y="2386"/>
                    </a:lnTo>
                    <a:lnTo>
                      <a:pt x="2730" y="3104"/>
                    </a:lnTo>
                    <a:lnTo>
                      <a:pt x="112" y="3154"/>
                    </a:lnTo>
                    <a:lnTo>
                      <a:pt x="102" y="3145"/>
                    </a:lnTo>
                    <a:lnTo>
                      <a:pt x="102" y="3145"/>
                    </a:lnTo>
                    <a:cubicBezTo>
                      <a:pt x="112" y="3165"/>
                      <a:pt x="133" y="3195"/>
                      <a:pt x="153" y="3215"/>
                    </a:cubicBezTo>
                    <a:lnTo>
                      <a:pt x="274" y="3225"/>
                    </a:lnTo>
                    <a:lnTo>
                      <a:pt x="2740" y="3205"/>
                    </a:lnTo>
                    <a:lnTo>
                      <a:pt x="5641" y="2487"/>
                    </a:lnTo>
                    <a:lnTo>
                      <a:pt x="6642" y="2467"/>
                    </a:lnTo>
                    <a:lnTo>
                      <a:pt x="6652" y="2599"/>
                    </a:lnTo>
                    <a:lnTo>
                      <a:pt x="6642" y="3124"/>
                    </a:lnTo>
                    <a:lnTo>
                      <a:pt x="6218" y="3073"/>
                    </a:lnTo>
                    <a:lnTo>
                      <a:pt x="5611" y="3023"/>
                    </a:lnTo>
                    <a:lnTo>
                      <a:pt x="2710" y="3529"/>
                    </a:lnTo>
                    <a:lnTo>
                      <a:pt x="1274" y="3529"/>
                    </a:lnTo>
                    <a:lnTo>
                      <a:pt x="243" y="3347"/>
                    </a:lnTo>
                    <a:lnTo>
                      <a:pt x="243" y="3347"/>
                    </a:lnTo>
                    <a:cubicBezTo>
                      <a:pt x="264" y="3367"/>
                      <a:pt x="284" y="3397"/>
                      <a:pt x="304" y="3428"/>
                    </a:cubicBezTo>
                    <a:lnTo>
                      <a:pt x="1265" y="3630"/>
                    </a:lnTo>
                    <a:lnTo>
                      <a:pt x="2801" y="3639"/>
                    </a:lnTo>
                    <a:lnTo>
                      <a:pt x="3165" y="3963"/>
                    </a:lnTo>
                    <a:lnTo>
                      <a:pt x="5095" y="4095"/>
                    </a:lnTo>
                    <a:lnTo>
                      <a:pt x="5995" y="4731"/>
                    </a:lnTo>
                    <a:cubicBezTo>
                      <a:pt x="6036" y="4711"/>
                      <a:pt x="6066" y="4691"/>
                      <a:pt x="6106" y="4670"/>
                    </a:cubicBezTo>
                    <a:lnTo>
                      <a:pt x="5217" y="4064"/>
                    </a:lnTo>
                    <a:lnTo>
                      <a:pt x="6066" y="4014"/>
                    </a:lnTo>
                    <a:lnTo>
                      <a:pt x="6915" y="4196"/>
                    </a:lnTo>
                    <a:cubicBezTo>
                      <a:pt x="6955" y="4165"/>
                      <a:pt x="7006" y="4135"/>
                      <a:pt x="7047" y="4115"/>
                    </a:cubicBezTo>
                    <a:lnTo>
                      <a:pt x="6126" y="3913"/>
                    </a:lnTo>
                    <a:lnTo>
                      <a:pt x="6117" y="3174"/>
                    </a:lnTo>
                    <a:lnTo>
                      <a:pt x="6207" y="3174"/>
                    </a:lnTo>
                    <a:lnTo>
                      <a:pt x="6764" y="3246"/>
                    </a:lnTo>
                    <a:lnTo>
                      <a:pt x="7825" y="3468"/>
                    </a:lnTo>
                    <a:cubicBezTo>
                      <a:pt x="7845" y="3437"/>
                      <a:pt x="7865" y="3407"/>
                      <a:pt x="7896" y="3377"/>
                    </a:cubicBezTo>
                    <a:lnTo>
                      <a:pt x="6784" y="3145"/>
                    </a:lnTo>
                    <a:lnTo>
                      <a:pt x="6743" y="3134"/>
                    </a:lnTo>
                    <a:lnTo>
                      <a:pt x="6753" y="2669"/>
                    </a:lnTo>
                    <a:lnTo>
                      <a:pt x="8300" y="2215"/>
                    </a:lnTo>
                    <a:lnTo>
                      <a:pt x="8249" y="1598"/>
                    </a:lnTo>
                    <a:lnTo>
                      <a:pt x="6642" y="1588"/>
                    </a:lnTo>
                    <a:lnTo>
                      <a:pt x="6510" y="1103"/>
                    </a:lnTo>
                    <a:lnTo>
                      <a:pt x="7370" y="748"/>
                    </a:lnTo>
                    <a:lnTo>
                      <a:pt x="8684" y="31"/>
                    </a:lnTo>
                    <a:cubicBezTo>
                      <a:pt x="8633" y="11"/>
                      <a:pt x="8583" y="0"/>
                      <a:pt x="8522" y="0"/>
                    </a:cubicBezTo>
                    <a:close/>
                  </a:path>
                </a:pathLst>
              </a:custGeom>
              <a:solidFill>
                <a:srgbClr val="9877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2161054" y="3673671"/>
                <a:ext cx="333933" cy="191248"/>
              </a:xfrm>
              <a:custGeom>
                <a:avLst/>
                <a:gdLst/>
                <a:ahLst/>
                <a:cxnLst/>
                <a:rect l="l" t="t" r="r" b="b"/>
                <a:pathLst>
                  <a:path w="9675" h="5541" extrusionOk="0">
                    <a:moveTo>
                      <a:pt x="3012" y="1709"/>
                    </a:moveTo>
                    <a:lnTo>
                      <a:pt x="1527" y="1719"/>
                    </a:lnTo>
                    <a:lnTo>
                      <a:pt x="1496" y="2144"/>
                    </a:lnTo>
                    <a:lnTo>
                      <a:pt x="2931" y="2568"/>
                    </a:lnTo>
                    <a:lnTo>
                      <a:pt x="2972" y="1881"/>
                    </a:lnTo>
                    <a:lnTo>
                      <a:pt x="3012" y="1709"/>
                    </a:lnTo>
                    <a:close/>
                    <a:moveTo>
                      <a:pt x="1314" y="1"/>
                    </a:moveTo>
                    <a:cubicBezTo>
                      <a:pt x="1264" y="1"/>
                      <a:pt x="1203" y="1"/>
                      <a:pt x="1163" y="10"/>
                    </a:cubicBezTo>
                    <a:lnTo>
                      <a:pt x="2356" y="657"/>
                    </a:lnTo>
                    <a:lnTo>
                      <a:pt x="3194" y="1001"/>
                    </a:lnTo>
                    <a:lnTo>
                      <a:pt x="3295" y="1041"/>
                    </a:lnTo>
                    <a:lnTo>
                      <a:pt x="3751" y="1234"/>
                    </a:lnTo>
                    <a:lnTo>
                      <a:pt x="5762" y="2022"/>
                    </a:lnTo>
                    <a:lnTo>
                      <a:pt x="7460" y="2730"/>
                    </a:lnTo>
                    <a:lnTo>
                      <a:pt x="9664" y="2932"/>
                    </a:lnTo>
                    <a:cubicBezTo>
                      <a:pt x="9603" y="2629"/>
                      <a:pt x="9169" y="2690"/>
                      <a:pt x="8774" y="2618"/>
                    </a:cubicBezTo>
                    <a:cubicBezTo>
                      <a:pt x="8350" y="2538"/>
                      <a:pt x="5479" y="1477"/>
                      <a:pt x="5479" y="1477"/>
                    </a:cubicBezTo>
                    <a:cubicBezTo>
                      <a:pt x="5479" y="1477"/>
                      <a:pt x="2608" y="1"/>
                      <a:pt x="1314" y="1"/>
                    </a:cubicBezTo>
                    <a:close/>
                    <a:moveTo>
                      <a:pt x="3265" y="1153"/>
                    </a:moveTo>
                    <a:lnTo>
                      <a:pt x="3073" y="1901"/>
                    </a:lnTo>
                    <a:lnTo>
                      <a:pt x="3043" y="2376"/>
                    </a:lnTo>
                    <a:lnTo>
                      <a:pt x="4054" y="2396"/>
                    </a:lnTo>
                    <a:lnTo>
                      <a:pt x="6955" y="3114"/>
                    </a:lnTo>
                    <a:lnTo>
                      <a:pt x="9562" y="3164"/>
                    </a:lnTo>
                    <a:lnTo>
                      <a:pt x="9577" y="3157"/>
                    </a:lnTo>
                    <a:lnTo>
                      <a:pt x="9577" y="3157"/>
                    </a:lnTo>
                    <a:cubicBezTo>
                      <a:pt x="9563" y="3178"/>
                      <a:pt x="9547" y="3201"/>
                      <a:pt x="9530" y="3225"/>
                    </a:cubicBezTo>
                    <a:lnTo>
                      <a:pt x="9530" y="3225"/>
                    </a:lnTo>
                    <a:lnTo>
                      <a:pt x="9533" y="3225"/>
                    </a:lnTo>
                    <a:cubicBezTo>
                      <a:pt x="9553" y="3205"/>
                      <a:pt x="9562" y="3175"/>
                      <a:pt x="9583" y="3155"/>
                    </a:cubicBezTo>
                    <a:lnTo>
                      <a:pt x="9583" y="3155"/>
                    </a:lnTo>
                    <a:lnTo>
                      <a:pt x="9577" y="3157"/>
                    </a:lnTo>
                    <a:lnTo>
                      <a:pt x="9577" y="3157"/>
                    </a:lnTo>
                    <a:cubicBezTo>
                      <a:pt x="9618" y="3099"/>
                      <a:pt x="9646" y="3056"/>
                      <a:pt x="9661" y="3033"/>
                    </a:cubicBezTo>
                    <a:lnTo>
                      <a:pt x="9661" y="3033"/>
                    </a:lnTo>
                    <a:lnTo>
                      <a:pt x="9664" y="3033"/>
                    </a:lnTo>
                    <a:cubicBezTo>
                      <a:pt x="9674" y="3023"/>
                      <a:pt x="9674" y="3013"/>
                      <a:pt x="9674" y="3013"/>
                    </a:cubicBezTo>
                    <a:lnTo>
                      <a:pt x="9674" y="3013"/>
                    </a:lnTo>
                    <a:cubicBezTo>
                      <a:pt x="9674" y="3013"/>
                      <a:pt x="9670" y="3020"/>
                      <a:pt x="9661" y="3033"/>
                    </a:cubicBezTo>
                    <a:lnTo>
                      <a:pt x="9661" y="3033"/>
                    </a:lnTo>
                    <a:lnTo>
                      <a:pt x="7440" y="2841"/>
                    </a:lnTo>
                    <a:lnTo>
                      <a:pt x="5721" y="2123"/>
                    </a:lnTo>
                    <a:lnTo>
                      <a:pt x="3710" y="1335"/>
                    </a:lnTo>
                    <a:lnTo>
                      <a:pt x="3265" y="1153"/>
                    </a:lnTo>
                    <a:close/>
                    <a:moveTo>
                      <a:pt x="1001" y="41"/>
                    </a:moveTo>
                    <a:cubicBezTo>
                      <a:pt x="950" y="51"/>
                      <a:pt x="910" y="71"/>
                      <a:pt x="880" y="91"/>
                    </a:cubicBezTo>
                    <a:cubicBezTo>
                      <a:pt x="0" y="627"/>
                      <a:pt x="829" y="1527"/>
                      <a:pt x="1042" y="2063"/>
                    </a:cubicBezTo>
                    <a:cubicBezTo>
                      <a:pt x="1187" y="2423"/>
                      <a:pt x="1571" y="3036"/>
                      <a:pt x="1797" y="3385"/>
                    </a:cubicBezTo>
                    <a:lnTo>
                      <a:pt x="1797" y="3385"/>
                    </a:lnTo>
                    <a:lnTo>
                      <a:pt x="2902" y="3155"/>
                    </a:lnTo>
                    <a:lnTo>
                      <a:pt x="2931" y="3144"/>
                    </a:lnTo>
                    <a:lnTo>
                      <a:pt x="2931" y="2679"/>
                    </a:lnTo>
                    <a:lnTo>
                      <a:pt x="1385" y="2225"/>
                    </a:lnTo>
                    <a:lnTo>
                      <a:pt x="1426" y="1608"/>
                    </a:lnTo>
                    <a:lnTo>
                      <a:pt x="3043" y="1598"/>
                    </a:lnTo>
                    <a:lnTo>
                      <a:pt x="3164" y="1113"/>
                    </a:lnTo>
                    <a:lnTo>
                      <a:pt x="2315" y="758"/>
                    </a:lnTo>
                    <a:lnTo>
                      <a:pt x="1001" y="41"/>
                    </a:lnTo>
                    <a:close/>
                    <a:moveTo>
                      <a:pt x="1797" y="3385"/>
                    </a:moveTo>
                    <a:lnTo>
                      <a:pt x="1790" y="3387"/>
                    </a:lnTo>
                    <a:lnTo>
                      <a:pt x="1850" y="3478"/>
                    </a:lnTo>
                    <a:lnTo>
                      <a:pt x="1857" y="3477"/>
                    </a:lnTo>
                    <a:lnTo>
                      <a:pt x="1857" y="3477"/>
                    </a:lnTo>
                    <a:cubicBezTo>
                      <a:pt x="1839" y="3449"/>
                      <a:pt x="1819" y="3418"/>
                      <a:pt x="1797" y="3385"/>
                    </a:cubicBezTo>
                    <a:close/>
                    <a:moveTo>
                      <a:pt x="3043" y="2477"/>
                    </a:moveTo>
                    <a:lnTo>
                      <a:pt x="3033" y="2609"/>
                    </a:lnTo>
                    <a:lnTo>
                      <a:pt x="3043" y="3134"/>
                    </a:lnTo>
                    <a:lnTo>
                      <a:pt x="3468" y="3083"/>
                    </a:lnTo>
                    <a:lnTo>
                      <a:pt x="4074" y="3033"/>
                    </a:lnTo>
                    <a:lnTo>
                      <a:pt x="6975" y="3539"/>
                    </a:lnTo>
                    <a:lnTo>
                      <a:pt x="8410" y="3539"/>
                    </a:lnTo>
                    <a:lnTo>
                      <a:pt x="9433" y="3358"/>
                    </a:lnTo>
                    <a:lnTo>
                      <a:pt x="9433" y="3358"/>
                    </a:lnTo>
                    <a:cubicBezTo>
                      <a:pt x="9414" y="3384"/>
                      <a:pt x="9394" y="3411"/>
                      <a:pt x="9372" y="3439"/>
                    </a:cubicBezTo>
                    <a:lnTo>
                      <a:pt x="9372" y="3439"/>
                    </a:lnTo>
                    <a:lnTo>
                      <a:pt x="9381" y="3438"/>
                    </a:lnTo>
                    <a:cubicBezTo>
                      <a:pt x="9401" y="3407"/>
                      <a:pt x="9421" y="3377"/>
                      <a:pt x="9441" y="3357"/>
                    </a:cubicBezTo>
                    <a:lnTo>
                      <a:pt x="9441" y="3357"/>
                    </a:lnTo>
                    <a:lnTo>
                      <a:pt x="9433" y="3358"/>
                    </a:lnTo>
                    <a:lnTo>
                      <a:pt x="9433" y="3358"/>
                    </a:lnTo>
                    <a:cubicBezTo>
                      <a:pt x="9469" y="3310"/>
                      <a:pt x="9501" y="3265"/>
                      <a:pt x="9530" y="3225"/>
                    </a:cubicBezTo>
                    <a:lnTo>
                      <a:pt x="9530" y="3225"/>
                    </a:lnTo>
                    <a:lnTo>
                      <a:pt x="9411" y="3235"/>
                    </a:lnTo>
                    <a:lnTo>
                      <a:pt x="6945" y="3215"/>
                    </a:lnTo>
                    <a:lnTo>
                      <a:pt x="4043" y="2497"/>
                    </a:lnTo>
                    <a:lnTo>
                      <a:pt x="3043" y="2477"/>
                    </a:lnTo>
                    <a:close/>
                    <a:moveTo>
                      <a:pt x="4074" y="3134"/>
                    </a:moveTo>
                    <a:lnTo>
                      <a:pt x="3670" y="3175"/>
                    </a:lnTo>
                    <a:lnTo>
                      <a:pt x="3659" y="3912"/>
                    </a:lnTo>
                    <a:lnTo>
                      <a:pt x="4640" y="3973"/>
                    </a:lnTo>
                    <a:lnTo>
                      <a:pt x="6469" y="3862"/>
                    </a:lnTo>
                    <a:lnTo>
                      <a:pt x="6763" y="3609"/>
                    </a:lnTo>
                    <a:lnTo>
                      <a:pt x="4074" y="3134"/>
                    </a:lnTo>
                    <a:close/>
                    <a:moveTo>
                      <a:pt x="3477" y="3184"/>
                    </a:moveTo>
                    <a:lnTo>
                      <a:pt x="2922" y="3256"/>
                    </a:lnTo>
                    <a:lnTo>
                      <a:pt x="1857" y="3477"/>
                    </a:lnTo>
                    <a:lnTo>
                      <a:pt x="1857" y="3477"/>
                    </a:lnTo>
                    <a:cubicBezTo>
                      <a:pt x="1927" y="3584"/>
                      <a:pt x="1972" y="3649"/>
                      <a:pt x="1972" y="3649"/>
                    </a:cubicBezTo>
                    <a:cubicBezTo>
                      <a:pt x="1972" y="3649"/>
                      <a:pt x="2232" y="3851"/>
                      <a:pt x="2648" y="4123"/>
                    </a:cubicBezTo>
                    <a:lnTo>
                      <a:pt x="2648" y="4123"/>
                    </a:lnTo>
                    <a:lnTo>
                      <a:pt x="3558" y="3923"/>
                    </a:lnTo>
                    <a:lnTo>
                      <a:pt x="3569" y="3184"/>
                    </a:lnTo>
                    <a:close/>
                    <a:moveTo>
                      <a:pt x="3619" y="4024"/>
                    </a:moveTo>
                    <a:lnTo>
                      <a:pt x="2774" y="4205"/>
                    </a:lnTo>
                    <a:lnTo>
                      <a:pt x="2774" y="4205"/>
                    </a:lnTo>
                    <a:cubicBezTo>
                      <a:pt x="2731" y="4177"/>
                      <a:pt x="2689" y="4150"/>
                      <a:pt x="2648" y="4123"/>
                    </a:cubicBezTo>
                    <a:lnTo>
                      <a:pt x="2648" y="4123"/>
                    </a:lnTo>
                    <a:lnTo>
                      <a:pt x="2639" y="4125"/>
                    </a:lnTo>
                    <a:cubicBezTo>
                      <a:pt x="2679" y="4145"/>
                      <a:pt x="2720" y="4175"/>
                      <a:pt x="2770" y="4206"/>
                    </a:cubicBezTo>
                    <a:lnTo>
                      <a:pt x="2774" y="4205"/>
                    </a:lnTo>
                    <a:lnTo>
                      <a:pt x="2774" y="4205"/>
                    </a:lnTo>
                    <a:cubicBezTo>
                      <a:pt x="3008" y="4354"/>
                      <a:pt x="3281" y="4518"/>
                      <a:pt x="3579" y="4680"/>
                    </a:cubicBezTo>
                    <a:lnTo>
                      <a:pt x="3579" y="4680"/>
                    </a:lnTo>
                    <a:lnTo>
                      <a:pt x="4458" y="4074"/>
                    </a:lnTo>
                    <a:lnTo>
                      <a:pt x="3619" y="4024"/>
                    </a:lnTo>
                    <a:close/>
                    <a:moveTo>
                      <a:pt x="9372" y="3439"/>
                    </a:moveTo>
                    <a:lnTo>
                      <a:pt x="8421" y="3640"/>
                    </a:lnTo>
                    <a:lnTo>
                      <a:pt x="6874" y="3649"/>
                    </a:lnTo>
                    <a:lnTo>
                      <a:pt x="6520" y="3973"/>
                    </a:lnTo>
                    <a:lnTo>
                      <a:pt x="4589" y="4105"/>
                    </a:lnTo>
                    <a:lnTo>
                      <a:pt x="3692" y="4740"/>
                    </a:lnTo>
                    <a:lnTo>
                      <a:pt x="3692" y="4740"/>
                    </a:lnTo>
                    <a:cubicBezTo>
                      <a:pt x="3654" y="4720"/>
                      <a:pt x="3617" y="4700"/>
                      <a:pt x="3579" y="4680"/>
                    </a:cubicBezTo>
                    <a:lnTo>
                      <a:pt x="3579" y="4680"/>
                    </a:lnTo>
                    <a:lnTo>
                      <a:pt x="3578" y="4680"/>
                    </a:lnTo>
                    <a:cubicBezTo>
                      <a:pt x="3619" y="4701"/>
                      <a:pt x="3650" y="4721"/>
                      <a:pt x="3690" y="4741"/>
                    </a:cubicBezTo>
                    <a:lnTo>
                      <a:pt x="3692" y="4740"/>
                    </a:lnTo>
                    <a:lnTo>
                      <a:pt x="3692" y="4740"/>
                    </a:lnTo>
                    <a:cubicBezTo>
                      <a:pt x="4451" y="5140"/>
                      <a:pt x="5354" y="5505"/>
                      <a:pt x="6166" y="5540"/>
                    </a:cubicBezTo>
                    <a:lnTo>
                      <a:pt x="6247" y="5540"/>
                    </a:lnTo>
                    <a:cubicBezTo>
                      <a:pt x="7600" y="5540"/>
                      <a:pt x="8825" y="4160"/>
                      <a:pt x="9372" y="3439"/>
                    </a:cubicBezTo>
                    <a:close/>
                  </a:path>
                </a:pathLst>
              </a:custGeom>
              <a:solidFill>
                <a:srgbClr val="C5AE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0"/>
              <p:cNvSpPr/>
              <p:nvPr/>
            </p:nvSpPr>
            <p:spPr>
              <a:xfrm>
                <a:off x="2195604" y="3674016"/>
                <a:ext cx="299383" cy="163325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4732" extrusionOk="0">
                    <a:moveTo>
                      <a:pt x="2011" y="1699"/>
                    </a:moveTo>
                    <a:lnTo>
                      <a:pt x="1971" y="1871"/>
                    </a:lnTo>
                    <a:lnTo>
                      <a:pt x="1930" y="2558"/>
                    </a:lnTo>
                    <a:lnTo>
                      <a:pt x="495" y="2134"/>
                    </a:lnTo>
                    <a:lnTo>
                      <a:pt x="526" y="1709"/>
                    </a:lnTo>
                    <a:lnTo>
                      <a:pt x="2011" y="1699"/>
                    </a:lnTo>
                    <a:close/>
                    <a:moveTo>
                      <a:pt x="3073" y="3124"/>
                    </a:moveTo>
                    <a:lnTo>
                      <a:pt x="5762" y="3599"/>
                    </a:lnTo>
                    <a:lnTo>
                      <a:pt x="5468" y="3852"/>
                    </a:lnTo>
                    <a:lnTo>
                      <a:pt x="3639" y="3963"/>
                    </a:lnTo>
                    <a:lnTo>
                      <a:pt x="2658" y="3902"/>
                    </a:lnTo>
                    <a:lnTo>
                      <a:pt x="2669" y="3165"/>
                    </a:lnTo>
                    <a:lnTo>
                      <a:pt x="3073" y="3124"/>
                    </a:lnTo>
                    <a:close/>
                    <a:moveTo>
                      <a:pt x="162" y="0"/>
                    </a:moveTo>
                    <a:cubicBezTo>
                      <a:pt x="101" y="0"/>
                      <a:pt x="41" y="11"/>
                      <a:pt x="0" y="31"/>
                    </a:cubicBezTo>
                    <a:lnTo>
                      <a:pt x="1314" y="748"/>
                    </a:lnTo>
                    <a:lnTo>
                      <a:pt x="2163" y="1103"/>
                    </a:lnTo>
                    <a:lnTo>
                      <a:pt x="2042" y="1588"/>
                    </a:lnTo>
                    <a:lnTo>
                      <a:pt x="425" y="1598"/>
                    </a:lnTo>
                    <a:lnTo>
                      <a:pt x="384" y="2215"/>
                    </a:lnTo>
                    <a:lnTo>
                      <a:pt x="1930" y="2669"/>
                    </a:lnTo>
                    <a:lnTo>
                      <a:pt x="1930" y="3134"/>
                    </a:lnTo>
                    <a:lnTo>
                      <a:pt x="1901" y="3145"/>
                    </a:lnTo>
                    <a:lnTo>
                      <a:pt x="789" y="3377"/>
                    </a:lnTo>
                    <a:lnTo>
                      <a:pt x="849" y="3468"/>
                    </a:lnTo>
                    <a:lnTo>
                      <a:pt x="1921" y="3246"/>
                    </a:lnTo>
                    <a:lnTo>
                      <a:pt x="2476" y="3174"/>
                    </a:lnTo>
                    <a:lnTo>
                      <a:pt x="2568" y="3174"/>
                    </a:lnTo>
                    <a:lnTo>
                      <a:pt x="2557" y="3913"/>
                    </a:lnTo>
                    <a:lnTo>
                      <a:pt x="1638" y="4115"/>
                    </a:lnTo>
                    <a:cubicBezTo>
                      <a:pt x="1678" y="4135"/>
                      <a:pt x="1719" y="4165"/>
                      <a:pt x="1769" y="4196"/>
                    </a:cubicBezTo>
                    <a:lnTo>
                      <a:pt x="2618" y="4014"/>
                    </a:lnTo>
                    <a:lnTo>
                      <a:pt x="3457" y="4064"/>
                    </a:lnTo>
                    <a:lnTo>
                      <a:pt x="2577" y="4670"/>
                    </a:lnTo>
                    <a:cubicBezTo>
                      <a:pt x="2618" y="4691"/>
                      <a:pt x="2649" y="4711"/>
                      <a:pt x="2689" y="4731"/>
                    </a:cubicBezTo>
                    <a:lnTo>
                      <a:pt x="3588" y="4095"/>
                    </a:lnTo>
                    <a:lnTo>
                      <a:pt x="5519" y="3963"/>
                    </a:lnTo>
                    <a:lnTo>
                      <a:pt x="5873" y="3639"/>
                    </a:lnTo>
                    <a:lnTo>
                      <a:pt x="7420" y="3630"/>
                    </a:lnTo>
                    <a:lnTo>
                      <a:pt x="8380" y="3428"/>
                    </a:lnTo>
                    <a:cubicBezTo>
                      <a:pt x="8400" y="3397"/>
                      <a:pt x="8420" y="3367"/>
                      <a:pt x="8440" y="3347"/>
                    </a:cubicBezTo>
                    <a:lnTo>
                      <a:pt x="8440" y="3347"/>
                    </a:lnTo>
                    <a:lnTo>
                      <a:pt x="7409" y="3529"/>
                    </a:lnTo>
                    <a:lnTo>
                      <a:pt x="5974" y="3529"/>
                    </a:lnTo>
                    <a:lnTo>
                      <a:pt x="3073" y="3023"/>
                    </a:lnTo>
                    <a:lnTo>
                      <a:pt x="2467" y="3073"/>
                    </a:lnTo>
                    <a:lnTo>
                      <a:pt x="2042" y="3124"/>
                    </a:lnTo>
                    <a:lnTo>
                      <a:pt x="2032" y="2599"/>
                    </a:lnTo>
                    <a:lnTo>
                      <a:pt x="2042" y="2467"/>
                    </a:lnTo>
                    <a:lnTo>
                      <a:pt x="3042" y="2487"/>
                    </a:lnTo>
                    <a:lnTo>
                      <a:pt x="5944" y="3205"/>
                    </a:lnTo>
                    <a:lnTo>
                      <a:pt x="8410" y="3225"/>
                    </a:lnTo>
                    <a:lnTo>
                      <a:pt x="8532" y="3215"/>
                    </a:lnTo>
                    <a:cubicBezTo>
                      <a:pt x="8552" y="3195"/>
                      <a:pt x="8561" y="3165"/>
                      <a:pt x="8582" y="3145"/>
                    </a:cubicBezTo>
                    <a:lnTo>
                      <a:pt x="8582" y="3145"/>
                    </a:lnTo>
                    <a:lnTo>
                      <a:pt x="8561" y="3154"/>
                    </a:lnTo>
                    <a:lnTo>
                      <a:pt x="5954" y="3104"/>
                    </a:lnTo>
                    <a:lnTo>
                      <a:pt x="3053" y="2386"/>
                    </a:lnTo>
                    <a:lnTo>
                      <a:pt x="2042" y="2366"/>
                    </a:lnTo>
                    <a:lnTo>
                      <a:pt x="2072" y="1891"/>
                    </a:lnTo>
                    <a:lnTo>
                      <a:pt x="2264" y="1143"/>
                    </a:lnTo>
                    <a:lnTo>
                      <a:pt x="2709" y="1325"/>
                    </a:lnTo>
                    <a:lnTo>
                      <a:pt x="4720" y="2113"/>
                    </a:lnTo>
                    <a:lnTo>
                      <a:pt x="6439" y="2831"/>
                    </a:lnTo>
                    <a:lnTo>
                      <a:pt x="8663" y="3023"/>
                    </a:lnTo>
                    <a:cubicBezTo>
                      <a:pt x="8673" y="3013"/>
                      <a:pt x="8673" y="3003"/>
                      <a:pt x="8673" y="3003"/>
                    </a:cubicBezTo>
                    <a:cubicBezTo>
                      <a:pt x="8673" y="2972"/>
                      <a:pt x="8673" y="2942"/>
                      <a:pt x="8663" y="2922"/>
                    </a:cubicBezTo>
                    <a:lnTo>
                      <a:pt x="6459" y="2720"/>
                    </a:lnTo>
                    <a:lnTo>
                      <a:pt x="4761" y="2012"/>
                    </a:lnTo>
                    <a:lnTo>
                      <a:pt x="2750" y="1224"/>
                    </a:lnTo>
                    <a:lnTo>
                      <a:pt x="2294" y="1031"/>
                    </a:lnTo>
                    <a:lnTo>
                      <a:pt x="2193" y="991"/>
                    </a:lnTo>
                    <a:lnTo>
                      <a:pt x="1355" y="6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9877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0"/>
              <p:cNvSpPr/>
              <p:nvPr/>
            </p:nvSpPr>
            <p:spPr>
              <a:xfrm>
                <a:off x="2607989" y="3733313"/>
                <a:ext cx="103994" cy="10344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97" extrusionOk="0">
                    <a:moveTo>
                      <a:pt x="2719" y="1"/>
                    </a:moveTo>
                    <a:cubicBezTo>
                      <a:pt x="2476" y="1"/>
                      <a:pt x="1132" y="1285"/>
                      <a:pt x="1092" y="1456"/>
                    </a:cubicBezTo>
                    <a:cubicBezTo>
                      <a:pt x="1092" y="1456"/>
                      <a:pt x="828" y="810"/>
                      <a:pt x="529" y="810"/>
                    </a:cubicBezTo>
                    <a:cubicBezTo>
                      <a:pt x="471" y="810"/>
                      <a:pt x="412" y="833"/>
                      <a:pt x="354" y="890"/>
                    </a:cubicBezTo>
                    <a:cubicBezTo>
                      <a:pt x="0" y="1234"/>
                      <a:pt x="223" y="2710"/>
                      <a:pt x="223" y="2710"/>
                    </a:cubicBezTo>
                    <a:cubicBezTo>
                      <a:pt x="223" y="2710"/>
                      <a:pt x="531" y="2996"/>
                      <a:pt x="796" y="2996"/>
                    </a:cubicBezTo>
                    <a:cubicBezTo>
                      <a:pt x="926" y="2996"/>
                      <a:pt x="1045" y="2927"/>
                      <a:pt x="1112" y="2720"/>
                    </a:cubicBezTo>
                    <a:cubicBezTo>
                      <a:pt x="1112" y="2720"/>
                      <a:pt x="2941" y="1760"/>
                      <a:pt x="2982" y="1456"/>
                    </a:cubicBezTo>
                    <a:cubicBezTo>
                      <a:pt x="3012" y="1143"/>
                      <a:pt x="2952" y="11"/>
                      <a:pt x="2719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/>
              <p:nvPr/>
            </p:nvSpPr>
            <p:spPr>
              <a:xfrm>
                <a:off x="2702871" y="3701490"/>
                <a:ext cx="90395" cy="69203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005" extrusionOk="0">
                    <a:moveTo>
                      <a:pt x="1995" y="1"/>
                    </a:moveTo>
                    <a:cubicBezTo>
                      <a:pt x="1916" y="1"/>
                      <a:pt x="1828" y="8"/>
                      <a:pt x="1729" y="24"/>
                    </a:cubicBezTo>
                    <a:cubicBezTo>
                      <a:pt x="981" y="145"/>
                      <a:pt x="1" y="1358"/>
                      <a:pt x="1" y="1358"/>
                    </a:cubicBezTo>
                    <a:lnTo>
                      <a:pt x="81" y="2005"/>
                    </a:lnTo>
                    <a:cubicBezTo>
                      <a:pt x="81" y="2005"/>
                      <a:pt x="1396" y="1823"/>
                      <a:pt x="2618" y="307"/>
                    </a:cubicBezTo>
                    <a:cubicBezTo>
                      <a:pt x="2618" y="307"/>
                      <a:pt x="2519" y="1"/>
                      <a:pt x="1995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>
                <a:off x="2773109" y="3644472"/>
                <a:ext cx="61678" cy="73103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118" extrusionOk="0">
                    <a:moveTo>
                      <a:pt x="1282" y="1"/>
                    </a:moveTo>
                    <a:cubicBezTo>
                      <a:pt x="927" y="1"/>
                      <a:pt x="777" y="1059"/>
                      <a:pt x="240" y="1756"/>
                    </a:cubicBezTo>
                    <a:cubicBezTo>
                      <a:pt x="29" y="2031"/>
                      <a:pt x="1" y="2117"/>
                      <a:pt x="50" y="2117"/>
                    </a:cubicBezTo>
                    <a:cubicBezTo>
                      <a:pt x="136" y="2117"/>
                      <a:pt x="452" y="1858"/>
                      <a:pt x="452" y="1858"/>
                    </a:cubicBezTo>
                    <a:cubicBezTo>
                      <a:pt x="452" y="1858"/>
                      <a:pt x="1787" y="189"/>
                      <a:pt x="1362" y="18"/>
                    </a:cubicBezTo>
                    <a:cubicBezTo>
                      <a:pt x="1334" y="6"/>
                      <a:pt x="1307" y="1"/>
                      <a:pt x="1282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>
                <a:off x="2380500" y="3723925"/>
                <a:ext cx="103994" cy="103407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96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0"/>
                    </a:cubicBezTo>
                    <a:cubicBezTo>
                      <a:pt x="61" y="10"/>
                      <a:pt x="1" y="1142"/>
                      <a:pt x="41" y="1445"/>
                    </a:cubicBezTo>
                    <a:cubicBezTo>
                      <a:pt x="81" y="1759"/>
                      <a:pt x="1911" y="2719"/>
                      <a:pt x="1911" y="2719"/>
                    </a:cubicBezTo>
                    <a:cubicBezTo>
                      <a:pt x="1977" y="2926"/>
                      <a:pt x="2097" y="2995"/>
                      <a:pt x="2227" y="2995"/>
                    </a:cubicBezTo>
                    <a:cubicBezTo>
                      <a:pt x="2492" y="2995"/>
                      <a:pt x="2800" y="2709"/>
                      <a:pt x="2800" y="2709"/>
                    </a:cubicBezTo>
                    <a:cubicBezTo>
                      <a:pt x="2800" y="2709"/>
                      <a:pt x="3013" y="1234"/>
                      <a:pt x="2659" y="879"/>
                    </a:cubicBezTo>
                    <a:cubicBezTo>
                      <a:pt x="2603" y="825"/>
                      <a:pt x="2547" y="802"/>
                      <a:pt x="2492" y="802"/>
                    </a:cubicBezTo>
                    <a:cubicBezTo>
                      <a:pt x="2197" y="802"/>
                      <a:pt x="1931" y="1456"/>
                      <a:pt x="1931" y="1456"/>
                    </a:cubicBezTo>
                    <a:cubicBezTo>
                      <a:pt x="1891" y="1284"/>
                      <a:pt x="557" y="0"/>
                      <a:pt x="307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0"/>
              <p:cNvSpPr/>
              <p:nvPr/>
            </p:nvSpPr>
            <p:spPr>
              <a:xfrm>
                <a:off x="2299563" y="3691757"/>
                <a:ext cx="90395" cy="69513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014" extrusionOk="0">
                    <a:moveTo>
                      <a:pt x="622" y="0"/>
                    </a:moveTo>
                    <a:cubicBezTo>
                      <a:pt x="100" y="0"/>
                      <a:pt x="0" y="315"/>
                      <a:pt x="0" y="315"/>
                    </a:cubicBezTo>
                    <a:cubicBezTo>
                      <a:pt x="1223" y="1832"/>
                      <a:pt x="2528" y="2014"/>
                      <a:pt x="2528" y="2014"/>
                    </a:cubicBezTo>
                    <a:lnTo>
                      <a:pt x="2618" y="1357"/>
                    </a:lnTo>
                    <a:cubicBezTo>
                      <a:pt x="2618" y="1357"/>
                      <a:pt x="1638" y="144"/>
                      <a:pt x="879" y="23"/>
                    </a:cubicBezTo>
                    <a:cubicBezTo>
                      <a:pt x="784" y="7"/>
                      <a:pt x="698" y="0"/>
                      <a:pt x="622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0"/>
              <p:cNvSpPr/>
              <p:nvPr/>
            </p:nvSpPr>
            <p:spPr>
              <a:xfrm>
                <a:off x="2258041" y="3634980"/>
                <a:ext cx="61506" cy="72930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113" extrusionOk="0">
                    <a:moveTo>
                      <a:pt x="501" y="0"/>
                    </a:moveTo>
                    <a:cubicBezTo>
                      <a:pt x="474" y="0"/>
                      <a:pt x="445" y="7"/>
                      <a:pt x="415" y="20"/>
                    </a:cubicBezTo>
                    <a:cubicBezTo>
                      <a:pt x="0" y="192"/>
                      <a:pt x="1334" y="1859"/>
                      <a:pt x="1334" y="1859"/>
                    </a:cubicBezTo>
                    <a:cubicBezTo>
                      <a:pt x="1334" y="1859"/>
                      <a:pt x="1644" y="2112"/>
                      <a:pt x="1731" y="2112"/>
                    </a:cubicBezTo>
                    <a:cubicBezTo>
                      <a:pt x="1782" y="2112"/>
                      <a:pt x="1756" y="2025"/>
                      <a:pt x="1547" y="1748"/>
                    </a:cubicBezTo>
                    <a:cubicBezTo>
                      <a:pt x="1011" y="1054"/>
                      <a:pt x="860" y="0"/>
                      <a:pt x="501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0"/>
              <p:cNvSpPr/>
              <p:nvPr/>
            </p:nvSpPr>
            <p:spPr>
              <a:xfrm>
                <a:off x="2506653" y="3694449"/>
                <a:ext cx="88807" cy="3662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061" extrusionOk="0">
                    <a:moveTo>
                      <a:pt x="1581" y="0"/>
                    </a:moveTo>
                    <a:cubicBezTo>
                      <a:pt x="1106" y="0"/>
                      <a:pt x="500" y="178"/>
                      <a:pt x="500" y="187"/>
                    </a:cubicBezTo>
                    <a:cubicBezTo>
                      <a:pt x="490" y="207"/>
                      <a:pt x="25" y="743"/>
                      <a:pt x="5" y="985"/>
                    </a:cubicBezTo>
                    <a:cubicBezTo>
                      <a:pt x="0" y="1039"/>
                      <a:pt x="125" y="1060"/>
                      <a:pt x="321" y="1060"/>
                    </a:cubicBezTo>
                    <a:cubicBezTo>
                      <a:pt x="1007" y="1060"/>
                      <a:pt x="2572" y="803"/>
                      <a:pt x="2572" y="803"/>
                    </a:cubicBezTo>
                    <a:cubicBezTo>
                      <a:pt x="2572" y="803"/>
                      <a:pt x="2208" y="55"/>
                      <a:pt x="1713" y="5"/>
                    </a:cubicBezTo>
                    <a:cubicBezTo>
                      <a:pt x="1670" y="2"/>
                      <a:pt x="1626" y="0"/>
                      <a:pt x="1581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0"/>
              <p:cNvSpPr/>
              <p:nvPr/>
            </p:nvSpPr>
            <p:spPr>
              <a:xfrm>
                <a:off x="2531814" y="3683094"/>
                <a:ext cx="41660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708" extrusionOk="0">
                    <a:moveTo>
                      <a:pt x="552" y="1"/>
                    </a:moveTo>
                    <a:cubicBezTo>
                      <a:pt x="272" y="1"/>
                      <a:pt x="0" y="73"/>
                      <a:pt x="64" y="476"/>
                    </a:cubicBezTo>
                    <a:cubicBezTo>
                      <a:pt x="89" y="648"/>
                      <a:pt x="197" y="708"/>
                      <a:pt x="335" y="708"/>
                    </a:cubicBezTo>
                    <a:cubicBezTo>
                      <a:pt x="651" y="708"/>
                      <a:pt x="1125" y="395"/>
                      <a:pt x="1125" y="395"/>
                    </a:cubicBezTo>
                    <a:cubicBezTo>
                      <a:pt x="1125" y="395"/>
                      <a:pt x="1206" y="41"/>
                      <a:pt x="893" y="20"/>
                    </a:cubicBezTo>
                    <a:cubicBezTo>
                      <a:pt x="796" y="14"/>
                      <a:pt x="673" y="1"/>
                      <a:pt x="552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2566433" y="3686994"/>
                <a:ext cx="3900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3" extrusionOk="0">
                    <a:moveTo>
                      <a:pt x="40" y="0"/>
                    </a:moveTo>
                    <a:cubicBezTo>
                      <a:pt x="27" y="0"/>
                      <a:pt x="14" y="8"/>
                      <a:pt x="1" y="29"/>
                    </a:cubicBezTo>
                    <a:cubicBezTo>
                      <a:pt x="1" y="29"/>
                      <a:pt x="1" y="140"/>
                      <a:pt x="52" y="161"/>
                    </a:cubicBezTo>
                    <a:cubicBezTo>
                      <a:pt x="58" y="162"/>
                      <a:pt x="64" y="163"/>
                      <a:pt x="70" y="163"/>
                    </a:cubicBezTo>
                    <a:cubicBezTo>
                      <a:pt x="98" y="163"/>
                      <a:pt x="112" y="142"/>
                      <a:pt x="112" y="100"/>
                    </a:cubicBezTo>
                    <a:cubicBezTo>
                      <a:pt x="112" y="70"/>
                      <a:pt x="79" y="0"/>
                      <a:pt x="40" y="0"/>
                    </a:cubicBezTo>
                    <a:close/>
                  </a:path>
                </a:pathLst>
              </a:custGeom>
              <a:solidFill>
                <a:srgbClr val="E6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2535404" y="3686994"/>
                <a:ext cx="4211" cy="5626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" extrusionOk="0">
                    <a:moveTo>
                      <a:pt x="76" y="0"/>
                    </a:moveTo>
                    <a:cubicBezTo>
                      <a:pt x="40" y="0"/>
                      <a:pt x="1" y="70"/>
                      <a:pt x="1" y="100"/>
                    </a:cubicBezTo>
                    <a:cubicBezTo>
                      <a:pt x="1" y="142"/>
                      <a:pt x="22" y="163"/>
                      <a:pt x="52" y="163"/>
                    </a:cubicBezTo>
                    <a:cubicBezTo>
                      <a:pt x="58" y="163"/>
                      <a:pt x="64" y="162"/>
                      <a:pt x="71" y="161"/>
                    </a:cubicBezTo>
                    <a:cubicBezTo>
                      <a:pt x="122" y="140"/>
                      <a:pt x="111" y="29"/>
                      <a:pt x="111" y="29"/>
                    </a:cubicBezTo>
                    <a:cubicBezTo>
                      <a:pt x="101" y="8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rgbClr val="E6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2546587" y="3609473"/>
                <a:ext cx="102233" cy="79074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291" extrusionOk="0">
                    <a:moveTo>
                      <a:pt x="2505" y="1"/>
                    </a:moveTo>
                    <a:cubicBezTo>
                      <a:pt x="2381" y="1"/>
                      <a:pt x="2060" y="772"/>
                      <a:pt x="1678" y="1264"/>
                    </a:cubicBezTo>
                    <a:cubicBezTo>
                      <a:pt x="1294" y="1749"/>
                      <a:pt x="495" y="2194"/>
                      <a:pt x="495" y="2194"/>
                    </a:cubicBezTo>
                    <a:lnTo>
                      <a:pt x="0" y="2265"/>
                    </a:lnTo>
                    <a:cubicBezTo>
                      <a:pt x="0" y="2265"/>
                      <a:pt x="57" y="2290"/>
                      <a:pt x="171" y="2290"/>
                    </a:cubicBezTo>
                    <a:cubicBezTo>
                      <a:pt x="425" y="2290"/>
                      <a:pt x="962" y="2165"/>
                      <a:pt x="1779" y="1355"/>
                    </a:cubicBezTo>
                    <a:cubicBezTo>
                      <a:pt x="2961" y="183"/>
                      <a:pt x="2638" y="1"/>
                      <a:pt x="2507" y="1"/>
                    </a:cubicBezTo>
                    <a:cubicBezTo>
                      <a:pt x="2506" y="1"/>
                      <a:pt x="2505" y="1"/>
                      <a:pt x="2505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2456882" y="3609473"/>
                <a:ext cx="102302" cy="79074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2291" extrusionOk="0">
                    <a:moveTo>
                      <a:pt x="459" y="1"/>
                    </a:moveTo>
                    <a:cubicBezTo>
                      <a:pt x="458" y="1"/>
                      <a:pt x="457" y="1"/>
                      <a:pt x="456" y="1"/>
                    </a:cubicBezTo>
                    <a:cubicBezTo>
                      <a:pt x="324" y="1"/>
                      <a:pt x="1" y="183"/>
                      <a:pt x="1184" y="1355"/>
                    </a:cubicBezTo>
                    <a:cubicBezTo>
                      <a:pt x="2000" y="2165"/>
                      <a:pt x="2537" y="2290"/>
                      <a:pt x="2792" y="2290"/>
                    </a:cubicBezTo>
                    <a:cubicBezTo>
                      <a:pt x="2906" y="2290"/>
                      <a:pt x="2963" y="2265"/>
                      <a:pt x="2963" y="2265"/>
                    </a:cubicBezTo>
                    <a:lnTo>
                      <a:pt x="2458" y="2194"/>
                    </a:lnTo>
                    <a:cubicBezTo>
                      <a:pt x="2458" y="2194"/>
                      <a:pt x="1659" y="1749"/>
                      <a:pt x="1275" y="1264"/>
                    </a:cubicBezTo>
                    <a:cubicBezTo>
                      <a:pt x="893" y="772"/>
                      <a:pt x="582" y="1"/>
                      <a:pt x="459" y="1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2447494" y="3717781"/>
                <a:ext cx="193319" cy="143686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4163" extrusionOk="0">
                    <a:moveTo>
                      <a:pt x="4160" y="1"/>
                    </a:moveTo>
                    <a:cubicBezTo>
                      <a:pt x="3313" y="1"/>
                      <a:pt x="1813" y="188"/>
                      <a:pt x="1769" y="188"/>
                    </a:cubicBezTo>
                    <a:cubicBezTo>
                      <a:pt x="1708" y="188"/>
                      <a:pt x="313" y="643"/>
                      <a:pt x="273" y="1108"/>
                    </a:cubicBezTo>
                    <a:cubicBezTo>
                      <a:pt x="263" y="1199"/>
                      <a:pt x="0" y="3018"/>
                      <a:pt x="313" y="3342"/>
                    </a:cubicBezTo>
                    <a:cubicBezTo>
                      <a:pt x="617" y="3665"/>
                      <a:pt x="1688" y="4070"/>
                      <a:pt x="1688" y="4070"/>
                    </a:cubicBezTo>
                    <a:cubicBezTo>
                      <a:pt x="1688" y="4070"/>
                      <a:pt x="2632" y="4162"/>
                      <a:pt x="3436" y="4162"/>
                    </a:cubicBezTo>
                    <a:cubicBezTo>
                      <a:pt x="3908" y="4162"/>
                      <a:pt x="4331" y="4130"/>
                      <a:pt x="4488" y="4029"/>
                    </a:cubicBezTo>
                    <a:cubicBezTo>
                      <a:pt x="4902" y="3766"/>
                      <a:pt x="5266" y="3018"/>
                      <a:pt x="5266" y="2928"/>
                    </a:cubicBezTo>
                    <a:cubicBezTo>
                      <a:pt x="5266" y="2827"/>
                      <a:pt x="5600" y="987"/>
                      <a:pt x="5388" y="815"/>
                    </a:cubicBezTo>
                    <a:cubicBezTo>
                      <a:pt x="5176" y="643"/>
                      <a:pt x="5176" y="87"/>
                      <a:pt x="4509" y="17"/>
                    </a:cubicBezTo>
                    <a:cubicBezTo>
                      <a:pt x="4415" y="5"/>
                      <a:pt x="4296" y="1"/>
                      <a:pt x="4160" y="1"/>
                    </a:cubicBezTo>
                    <a:close/>
                  </a:path>
                </a:pathLst>
              </a:custGeom>
              <a:solidFill>
                <a:srgbClr val="3124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2477833" y="3737490"/>
                <a:ext cx="135057" cy="109033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3159" extrusionOk="0">
                    <a:moveTo>
                      <a:pt x="1761" y="0"/>
                    </a:moveTo>
                    <a:cubicBezTo>
                      <a:pt x="1427" y="0"/>
                      <a:pt x="1176" y="79"/>
                      <a:pt x="870" y="194"/>
                    </a:cubicBezTo>
                    <a:cubicBezTo>
                      <a:pt x="587" y="295"/>
                      <a:pt x="324" y="264"/>
                      <a:pt x="61" y="416"/>
                    </a:cubicBezTo>
                    <a:lnTo>
                      <a:pt x="61" y="456"/>
                    </a:lnTo>
                    <a:cubicBezTo>
                      <a:pt x="31" y="891"/>
                      <a:pt x="0" y="1356"/>
                      <a:pt x="21" y="1800"/>
                    </a:cubicBezTo>
                    <a:cubicBezTo>
                      <a:pt x="41" y="2074"/>
                      <a:pt x="61" y="2741"/>
                      <a:pt x="294" y="2923"/>
                    </a:cubicBezTo>
                    <a:cubicBezTo>
                      <a:pt x="522" y="3094"/>
                      <a:pt x="870" y="3126"/>
                      <a:pt x="1202" y="3126"/>
                    </a:cubicBezTo>
                    <a:cubicBezTo>
                      <a:pt x="1400" y="3126"/>
                      <a:pt x="1591" y="3115"/>
                      <a:pt x="1750" y="3115"/>
                    </a:cubicBezTo>
                    <a:cubicBezTo>
                      <a:pt x="1995" y="3115"/>
                      <a:pt x="2301" y="3159"/>
                      <a:pt x="2590" y="3159"/>
                    </a:cubicBezTo>
                    <a:cubicBezTo>
                      <a:pt x="2801" y="3159"/>
                      <a:pt x="3003" y="3135"/>
                      <a:pt x="3165" y="3054"/>
                    </a:cubicBezTo>
                    <a:cubicBezTo>
                      <a:pt x="3549" y="2862"/>
                      <a:pt x="3609" y="2438"/>
                      <a:pt x="3740" y="2054"/>
                    </a:cubicBezTo>
                    <a:cubicBezTo>
                      <a:pt x="3872" y="1639"/>
                      <a:pt x="3892" y="1255"/>
                      <a:pt x="3892" y="820"/>
                    </a:cubicBezTo>
                    <a:cubicBezTo>
                      <a:pt x="3892" y="659"/>
                      <a:pt x="3913" y="436"/>
                      <a:pt x="3812" y="304"/>
                    </a:cubicBezTo>
                    <a:cubicBezTo>
                      <a:pt x="3700" y="153"/>
                      <a:pt x="3347" y="102"/>
                      <a:pt x="3165" y="72"/>
                    </a:cubicBezTo>
                    <a:cubicBezTo>
                      <a:pt x="2730" y="1"/>
                      <a:pt x="2265" y="1"/>
                      <a:pt x="1820" y="1"/>
                    </a:cubicBezTo>
                    <a:cubicBezTo>
                      <a:pt x="1800" y="1"/>
                      <a:pt x="1781" y="0"/>
                      <a:pt x="1761" y="0"/>
                    </a:cubicBezTo>
                    <a:close/>
                  </a:path>
                </a:pathLst>
              </a:custGeom>
              <a:solidFill>
                <a:srgbClr val="000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30"/>
            <p:cNvGrpSpPr/>
            <p:nvPr/>
          </p:nvGrpSpPr>
          <p:grpSpPr>
            <a:xfrm>
              <a:off x="144068" y="4224527"/>
              <a:ext cx="859218" cy="759014"/>
              <a:chOff x="5102871" y="540641"/>
              <a:chExt cx="439790" cy="388501"/>
            </a:xfrm>
          </p:grpSpPr>
          <p:sp>
            <p:nvSpPr>
              <p:cNvPr id="1414" name="Google Shape;1414;p30"/>
              <p:cNvSpPr/>
              <p:nvPr/>
            </p:nvSpPr>
            <p:spPr>
              <a:xfrm>
                <a:off x="5191437" y="904119"/>
                <a:ext cx="257171" cy="25023"/>
              </a:xfrm>
              <a:custGeom>
                <a:avLst/>
                <a:gdLst/>
                <a:ahLst/>
                <a:cxnLst/>
                <a:rect l="l" t="t" r="r" b="b"/>
                <a:pathLst>
                  <a:path w="7451" h="725" extrusionOk="0">
                    <a:moveTo>
                      <a:pt x="2498" y="0"/>
                    </a:moveTo>
                    <a:cubicBezTo>
                      <a:pt x="2411" y="0"/>
                      <a:pt x="2314" y="4"/>
                      <a:pt x="2205" y="13"/>
                    </a:cubicBezTo>
                    <a:cubicBezTo>
                      <a:pt x="1629" y="58"/>
                      <a:pt x="1298" y="115"/>
                      <a:pt x="1083" y="115"/>
                    </a:cubicBezTo>
                    <a:cubicBezTo>
                      <a:pt x="1011" y="115"/>
                      <a:pt x="952" y="109"/>
                      <a:pt x="902" y="94"/>
                    </a:cubicBezTo>
                    <a:cubicBezTo>
                      <a:pt x="868" y="84"/>
                      <a:pt x="830" y="80"/>
                      <a:pt x="790" y="80"/>
                    </a:cubicBezTo>
                    <a:cubicBezTo>
                      <a:pt x="574" y="80"/>
                      <a:pt x="295" y="195"/>
                      <a:pt x="295" y="195"/>
                    </a:cubicBezTo>
                    <a:cubicBezTo>
                      <a:pt x="295" y="195"/>
                      <a:pt x="0" y="499"/>
                      <a:pt x="342" y="499"/>
                    </a:cubicBezTo>
                    <a:cubicBezTo>
                      <a:pt x="353" y="499"/>
                      <a:pt x="364" y="499"/>
                      <a:pt x="376" y="498"/>
                    </a:cubicBezTo>
                    <a:cubicBezTo>
                      <a:pt x="598" y="481"/>
                      <a:pt x="912" y="461"/>
                      <a:pt x="1208" y="461"/>
                    </a:cubicBezTo>
                    <a:cubicBezTo>
                      <a:pt x="1438" y="461"/>
                      <a:pt x="1657" y="473"/>
                      <a:pt x="1811" y="508"/>
                    </a:cubicBezTo>
                    <a:cubicBezTo>
                      <a:pt x="1859" y="519"/>
                      <a:pt x="1909" y="524"/>
                      <a:pt x="1960" y="524"/>
                    </a:cubicBezTo>
                    <a:cubicBezTo>
                      <a:pt x="2262" y="524"/>
                      <a:pt x="2613" y="363"/>
                      <a:pt x="2851" y="363"/>
                    </a:cubicBezTo>
                    <a:cubicBezTo>
                      <a:pt x="2872" y="363"/>
                      <a:pt x="2893" y="364"/>
                      <a:pt x="2913" y="367"/>
                    </a:cubicBezTo>
                    <a:cubicBezTo>
                      <a:pt x="3186" y="407"/>
                      <a:pt x="3499" y="589"/>
                      <a:pt x="3762" y="589"/>
                    </a:cubicBezTo>
                    <a:cubicBezTo>
                      <a:pt x="4035" y="589"/>
                      <a:pt x="4308" y="508"/>
                      <a:pt x="4469" y="508"/>
                    </a:cubicBezTo>
                    <a:cubicBezTo>
                      <a:pt x="4619" y="508"/>
                      <a:pt x="5419" y="725"/>
                      <a:pt x="5898" y="725"/>
                    </a:cubicBezTo>
                    <a:cubicBezTo>
                      <a:pt x="5936" y="725"/>
                      <a:pt x="5972" y="723"/>
                      <a:pt x="6006" y="720"/>
                    </a:cubicBezTo>
                    <a:cubicBezTo>
                      <a:pt x="6086" y="713"/>
                      <a:pt x="6167" y="711"/>
                      <a:pt x="6246" y="711"/>
                    </a:cubicBezTo>
                    <a:cubicBezTo>
                      <a:pt x="6359" y="711"/>
                      <a:pt x="6470" y="715"/>
                      <a:pt x="6575" y="715"/>
                    </a:cubicBezTo>
                    <a:cubicBezTo>
                      <a:pt x="6817" y="715"/>
                      <a:pt x="7033" y="693"/>
                      <a:pt x="7189" y="549"/>
                    </a:cubicBezTo>
                    <a:cubicBezTo>
                      <a:pt x="7450" y="316"/>
                      <a:pt x="7303" y="92"/>
                      <a:pt x="6996" y="92"/>
                    </a:cubicBezTo>
                    <a:cubicBezTo>
                      <a:pt x="6983" y="92"/>
                      <a:pt x="6970" y="93"/>
                      <a:pt x="6956" y="94"/>
                    </a:cubicBezTo>
                    <a:cubicBezTo>
                      <a:pt x="6653" y="113"/>
                      <a:pt x="6171" y="247"/>
                      <a:pt x="5879" y="247"/>
                    </a:cubicBezTo>
                    <a:cubicBezTo>
                      <a:pt x="5860" y="247"/>
                      <a:pt x="5842" y="247"/>
                      <a:pt x="5824" y="246"/>
                    </a:cubicBezTo>
                    <a:cubicBezTo>
                      <a:pt x="5531" y="215"/>
                      <a:pt x="5238" y="154"/>
                      <a:pt x="4763" y="134"/>
                    </a:cubicBezTo>
                    <a:cubicBezTo>
                      <a:pt x="4693" y="131"/>
                      <a:pt x="4624" y="130"/>
                      <a:pt x="4555" y="130"/>
                    </a:cubicBezTo>
                    <a:cubicBezTo>
                      <a:pt x="4221" y="130"/>
                      <a:pt x="3897" y="158"/>
                      <a:pt x="3634" y="158"/>
                    </a:cubicBezTo>
                    <a:cubicBezTo>
                      <a:pt x="3580" y="158"/>
                      <a:pt x="3528" y="157"/>
                      <a:pt x="3479" y="154"/>
                    </a:cubicBezTo>
                    <a:cubicBezTo>
                      <a:pt x="3193" y="137"/>
                      <a:pt x="3025" y="0"/>
                      <a:pt x="2498" y="0"/>
                    </a:cubicBezTo>
                    <a:close/>
                  </a:path>
                </a:pathLst>
              </a:custGeom>
              <a:solidFill>
                <a:srgbClr val="7D59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5331395" y="611155"/>
                <a:ext cx="45732" cy="308012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8924" extrusionOk="0">
                    <a:moveTo>
                      <a:pt x="708" y="0"/>
                    </a:moveTo>
                    <a:cubicBezTo>
                      <a:pt x="708" y="0"/>
                      <a:pt x="0" y="1941"/>
                      <a:pt x="41" y="3103"/>
                    </a:cubicBezTo>
                    <a:cubicBezTo>
                      <a:pt x="80" y="4248"/>
                      <a:pt x="448" y="8924"/>
                      <a:pt x="719" y="8924"/>
                    </a:cubicBezTo>
                    <a:cubicBezTo>
                      <a:pt x="725" y="8924"/>
                      <a:pt x="732" y="8921"/>
                      <a:pt x="738" y="8916"/>
                    </a:cubicBezTo>
                    <a:cubicBezTo>
                      <a:pt x="819" y="8855"/>
                      <a:pt x="890" y="8359"/>
                      <a:pt x="890" y="8359"/>
                    </a:cubicBezTo>
                    <a:cubicBezTo>
                      <a:pt x="890" y="8359"/>
                      <a:pt x="1162" y="3821"/>
                      <a:pt x="1243" y="2456"/>
                    </a:cubicBezTo>
                    <a:cubicBezTo>
                      <a:pt x="1324" y="1092"/>
                      <a:pt x="708" y="0"/>
                      <a:pt x="708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5351966" y="631381"/>
                <a:ext cx="56915" cy="28854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360" extrusionOk="0">
                    <a:moveTo>
                      <a:pt x="1517" y="0"/>
                    </a:moveTo>
                    <a:cubicBezTo>
                      <a:pt x="1517" y="0"/>
                      <a:pt x="718" y="1425"/>
                      <a:pt x="456" y="3336"/>
                    </a:cubicBezTo>
                    <a:cubicBezTo>
                      <a:pt x="243" y="4933"/>
                      <a:pt x="51" y="7814"/>
                      <a:pt x="11" y="8228"/>
                    </a:cubicBezTo>
                    <a:cubicBezTo>
                      <a:pt x="0" y="8299"/>
                      <a:pt x="61" y="8359"/>
                      <a:pt x="132" y="8359"/>
                    </a:cubicBezTo>
                    <a:cubicBezTo>
                      <a:pt x="193" y="8359"/>
                      <a:pt x="243" y="8309"/>
                      <a:pt x="253" y="8249"/>
                    </a:cubicBezTo>
                    <a:cubicBezTo>
                      <a:pt x="283" y="7743"/>
                      <a:pt x="516" y="4145"/>
                      <a:pt x="678" y="3033"/>
                    </a:cubicBezTo>
                    <a:cubicBezTo>
                      <a:pt x="870" y="1779"/>
                      <a:pt x="1648" y="111"/>
                      <a:pt x="1648" y="111"/>
                    </a:cubicBez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5388241" y="624720"/>
                <a:ext cx="43316" cy="2547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738" extrusionOk="0">
                    <a:moveTo>
                      <a:pt x="1" y="1"/>
                    </a:moveTo>
                    <a:cubicBezTo>
                      <a:pt x="1" y="1"/>
                      <a:pt x="102" y="598"/>
                      <a:pt x="405" y="708"/>
                    </a:cubicBezTo>
                    <a:cubicBezTo>
                      <a:pt x="468" y="730"/>
                      <a:pt x="542" y="738"/>
                      <a:pt x="619" y="738"/>
                    </a:cubicBezTo>
                    <a:cubicBezTo>
                      <a:pt x="912" y="738"/>
                      <a:pt x="1254" y="618"/>
                      <a:pt x="1254" y="61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5385825" y="547924"/>
                <a:ext cx="52704" cy="82077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2378" extrusionOk="0">
                    <a:moveTo>
                      <a:pt x="1317" y="0"/>
                    </a:moveTo>
                    <a:cubicBezTo>
                      <a:pt x="1310" y="0"/>
                      <a:pt x="1302" y="1"/>
                      <a:pt x="1294" y="2"/>
                    </a:cubicBezTo>
                    <a:cubicBezTo>
                      <a:pt x="1243" y="13"/>
                      <a:pt x="1122" y="114"/>
                      <a:pt x="960" y="265"/>
                    </a:cubicBezTo>
                    <a:cubicBezTo>
                      <a:pt x="758" y="478"/>
                      <a:pt x="495" y="770"/>
                      <a:pt x="304" y="1084"/>
                    </a:cubicBezTo>
                    <a:cubicBezTo>
                      <a:pt x="71" y="1468"/>
                      <a:pt x="0" y="1923"/>
                      <a:pt x="0" y="2024"/>
                    </a:cubicBezTo>
                    <a:cubicBezTo>
                      <a:pt x="21" y="2287"/>
                      <a:pt x="263" y="2378"/>
                      <a:pt x="263" y="2378"/>
                    </a:cubicBezTo>
                    <a:lnTo>
                      <a:pt x="1526" y="366"/>
                    </a:lnTo>
                    <a:cubicBezTo>
                      <a:pt x="1526" y="366"/>
                      <a:pt x="1517" y="316"/>
                      <a:pt x="1506" y="245"/>
                    </a:cubicBezTo>
                    <a:cubicBezTo>
                      <a:pt x="1478" y="141"/>
                      <a:pt x="1431" y="0"/>
                      <a:pt x="1317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5419028" y="562041"/>
                <a:ext cx="46008" cy="85149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467" extrusionOk="0">
                    <a:moveTo>
                      <a:pt x="1128" y="1"/>
                    </a:moveTo>
                    <a:cubicBezTo>
                      <a:pt x="1081" y="1"/>
                      <a:pt x="1032" y="4"/>
                      <a:pt x="989" y="8"/>
                    </a:cubicBezTo>
                    <a:cubicBezTo>
                      <a:pt x="918" y="18"/>
                      <a:pt x="858" y="28"/>
                      <a:pt x="858" y="28"/>
                    </a:cubicBezTo>
                    <a:lnTo>
                      <a:pt x="180" y="2292"/>
                    </a:lnTo>
                    <a:cubicBezTo>
                      <a:pt x="173" y="2292"/>
                      <a:pt x="167" y="2292"/>
                      <a:pt x="161" y="2292"/>
                    </a:cubicBezTo>
                    <a:cubicBezTo>
                      <a:pt x="1" y="2292"/>
                      <a:pt x="169" y="2425"/>
                      <a:pt x="413" y="2464"/>
                    </a:cubicBezTo>
                    <a:cubicBezTo>
                      <a:pt x="425" y="2465"/>
                      <a:pt x="436" y="2466"/>
                      <a:pt x="448" y="2466"/>
                    </a:cubicBezTo>
                    <a:cubicBezTo>
                      <a:pt x="720" y="2466"/>
                      <a:pt x="995" y="2025"/>
                      <a:pt x="1130" y="1443"/>
                    </a:cubicBezTo>
                    <a:cubicBezTo>
                      <a:pt x="1222" y="1019"/>
                      <a:pt x="1303" y="574"/>
                      <a:pt x="1323" y="301"/>
                    </a:cubicBezTo>
                    <a:cubicBezTo>
                      <a:pt x="1332" y="179"/>
                      <a:pt x="1332" y="98"/>
                      <a:pt x="1312" y="58"/>
                    </a:cubicBezTo>
                    <a:cubicBezTo>
                      <a:pt x="1293" y="13"/>
                      <a:pt x="1214" y="1"/>
                      <a:pt x="1128" y="1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5428002" y="566804"/>
                <a:ext cx="29372" cy="7748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245" extrusionOk="0">
                    <a:moveTo>
                      <a:pt x="810" y="1"/>
                    </a:moveTo>
                    <a:lnTo>
                      <a:pt x="810" y="1"/>
                    </a:lnTo>
                    <a:cubicBezTo>
                      <a:pt x="780" y="324"/>
                      <a:pt x="648" y="890"/>
                      <a:pt x="537" y="1335"/>
                    </a:cubicBezTo>
                    <a:cubicBezTo>
                      <a:pt x="466" y="1588"/>
                      <a:pt x="405" y="1800"/>
                      <a:pt x="375" y="1881"/>
                    </a:cubicBezTo>
                    <a:cubicBezTo>
                      <a:pt x="335" y="1993"/>
                      <a:pt x="193" y="2134"/>
                      <a:pt x="1" y="2235"/>
                    </a:cubicBezTo>
                    <a:cubicBezTo>
                      <a:pt x="32" y="2235"/>
                      <a:pt x="72" y="2245"/>
                      <a:pt x="113" y="2245"/>
                    </a:cubicBezTo>
                    <a:cubicBezTo>
                      <a:pt x="143" y="2245"/>
                      <a:pt x="173" y="2245"/>
                      <a:pt x="214" y="2235"/>
                    </a:cubicBezTo>
                    <a:cubicBezTo>
                      <a:pt x="405" y="2195"/>
                      <a:pt x="527" y="1811"/>
                      <a:pt x="578" y="1588"/>
                    </a:cubicBezTo>
                    <a:cubicBezTo>
                      <a:pt x="618" y="1366"/>
                      <a:pt x="850" y="173"/>
                      <a:pt x="810" y="1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5453129" y="562041"/>
                <a:ext cx="11908" cy="149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434" extrusionOk="0">
                    <a:moveTo>
                      <a:pt x="140" y="1"/>
                    </a:moveTo>
                    <a:cubicBezTo>
                      <a:pt x="93" y="1"/>
                      <a:pt x="44" y="4"/>
                      <a:pt x="1" y="8"/>
                    </a:cubicBezTo>
                    <a:cubicBezTo>
                      <a:pt x="32" y="129"/>
                      <a:pt x="21" y="301"/>
                      <a:pt x="21" y="301"/>
                    </a:cubicBezTo>
                    <a:cubicBezTo>
                      <a:pt x="21" y="301"/>
                      <a:pt x="108" y="119"/>
                      <a:pt x="142" y="119"/>
                    </a:cubicBezTo>
                    <a:cubicBezTo>
                      <a:pt x="147" y="119"/>
                      <a:pt x="150" y="122"/>
                      <a:pt x="153" y="129"/>
                    </a:cubicBezTo>
                    <a:cubicBezTo>
                      <a:pt x="162" y="188"/>
                      <a:pt x="106" y="434"/>
                      <a:pt x="138" y="434"/>
                    </a:cubicBezTo>
                    <a:cubicBezTo>
                      <a:pt x="139" y="434"/>
                      <a:pt x="141" y="433"/>
                      <a:pt x="142" y="432"/>
                    </a:cubicBezTo>
                    <a:cubicBezTo>
                      <a:pt x="180" y="414"/>
                      <a:pt x="209" y="166"/>
                      <a:pt x="237" y="166"/>
                    </a:cubicBezTo>
                    <a:cubicBezTo>
                      <a:pt x="239" y="166"/>
                      <a:pt x="241" y="167"/>
                      <a:pt x="243" y="170"/>
                    </a:cubicBezTo>
                    <a:cubicBezTo>
                      <a:pt x="264" y="200"/>
                      <a:pt x="243" y="361"/>
                      <a:pt x="254" y="422"/>
                    </a:cubicBezTo>
                    <a:cubicBezTo>
                      <a:pt x="254" y="427"/>
                      <a:pt x="255" y="429"/>
                      <a:pt x="257" y="429"/>
                    </a:cubicBezTo>
                    <a:cubicBezTo>
                      <a:pt x="267" y="429"/>
                      <a:pt x="301" y="368"/>
                      <a:pt x="335" y="301"/>
                    </a:cubicBezTo>
                    <a:cubicBezTo>
                      <a:pt x="344" y="179"/>
                      <a:pt x="344" y="98"/>
                      <a:pt x="324" y="58"/>
                    </a:cubicBezTo>
                    <a:cubicBezTo>
                      <a:pt x="305" y="13"/>
                      <a:pt x="226" y="1"/>
                      <a:pt x="140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0"/>
              <p:cNvSpPr/>
              <p:nvPr/>
            </p:nvSpPr>
            <p:spPr>
              <a:xfrm>
                <a:off x="5416509" y="547924"/>
                <a:ext cx="21330" cy="15118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38" extrusionOk="0">
                    <a:moveTo>
                      <a:pt x="428" y="0"/>
                    </a:moveTo>
                    <a:cubicBezTo>
                      <a:pt x="421" y="0"/>
                      <a:pt x="413" y="1"/>
                      <a:pt x="405" y="2"/>
                    </a:cubicBezTo>
                    <a:cubicBezTo>
                      <a:pt x="354" y="13"/>
                      <a:pt x="233" y="114"/>
                      <a:pt x="71" y="265"/>
                    </a:cubicBezTo>
                    <a:cubicBezTo>
                      <a:pt x="31" y="346"/>
                      <a:pt x="1" y="427"/>
                      <a:pt x="21" y="427"/>
                    </a:cubicBezTo>
                    <a:cubicBezTo>
                      <a:pt x="49" y="418"/>
                      <a:pt x="233" y="200"/>
                      <a:pt x="268" y="200"/>
                    </a:cubicBezTo>
                    <a:cubicBezTo>
                      <a:pt x="271" y="200"/>
                      <a:pt x="273" y="201"/>
                      <a:pt x="273" y="204"/>
                    </a:cubicBezTo>
                    <a:cubicBezTo>
                      <a:pt x="284" y="244"/>
                      <a:pt x="110" y="437"/>
                      <a:pt x="140" y="437"/>
                    </a:cubicBezTo>
                    <a:cubicBezTo>
                      <a:pt x="141" y="437"/>
                      <a:pt x="141" y="437"/>
                      <a:pt x="142" y="437"/>
                    </a:cubicBezTo>
                    <a:cubicBezTo>
                      <a:pt x="191" y="437"/>
                      <a:pt x="399" y="193"/>
                      <a:pt x="441" y="193"/>
                    </a:cubicBezTo>
                    <a:cubicBezTo>
                      <a:pt x="443" y="193"/>
                      <a:pt x="444" y="194"/>
                      <a:pt x="446" y="194"/>
                    </a:cubicBezTo>
                    <a:cubicBezTo>
                      <a:pt x="484" y="204"/>
                      <a:pt x="388" y="409"/>
                      <a:pt x="442" y="409"/>
                    </a:cubicBezTo>
                    <a:cubicBezTo>
                      <a:pt x="446" y="409"/>
                      <a:pt x="450" y="408"/>
                      <a:pt x="455" y="406"/>
                    </a:cubicBezTo>
                    <a:cubicBezTo>
                      <a:pt x="496" y="397"/>
                      <a:pt x="556" y="325"/>
                      <a:pt x="617" y="245"/>
                    </a:cubicBezTo>
                    <a:cubicBezTo>
                      <a:pt x="589" y="141"/>
                      <a:pt x="542" y="0"/>
                      <a:pt x="428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0"/>
              <p:cNvSpPr/>
              <p:nvPr/>
            </p:nvSpPr>
            <p:spPr>
              <a:xfrm>
                <a:off x="5396628" y="563318"/>
                <a:ext cx="30028" cy="35309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023" extrusionOk="0">
                    <a:moveTo>
                      <a:pt x="870" y="1"/>
                    </a:moveTo>
                    <a:lnTo>
                      <a:pt x="870" y="1"/>
                    </a:lnTo>
                    <a:cubicBezTo>
                      <a:pt x="698" y="133"/>
                      <a:pt x="456" y="324"/>
                      <a:pt x="283" y="567"/>
                    </a:cubicBezTo>
                    <a:cubicBezTo>
                      <a:pt x="182" y="708"/>
                      <a:pt x="81" y="860"/>
                      <a:pt x="0" y="1002"/>
                    </a:cubicBezTo>
                    <a:cubicBezTo>
                      <a:pt x="0" y="1012"/>
                      <a:pt x="0" y="1012"/>
                      <a:pt x="11" y="1022"/>
                    </a:cubicBezTo>
                    <a:cubicBezTo>
                      <a:pt x="20" y="1012"/>
                      <a:pt x="41" y="1002"/>
                      <a:pt x="61" y="1002"/>
                    </a:cubicBezTo>
                    <a:cubicBezTo>
                      <a:pt x="101" y="931"/>
                      <a:pt x="142" y="870"/>
                      <a:pt x="182" y="809"/>
                    </a:cubicBezTo>
                    <a:cubicBezTo>
                      <a:pt x="425" y="456"/>
                      <a:pt x="728" y="133"/>
                      <a:pt x="870" y="1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5390347" y="553308"/>
                <a:ext cx="67718" cy="9339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06" extrusionOk="0">
                    <a:moveTo>
                      <a:pt x="1579" y="0"/>
                    </a:moveTo>
                    <a:cubicBezTo>
                      <a:pt x="1445" y="0"/>
                      <a:pt x="1288" y="60"/>
                      <a:pt x="1132" y="210"/>
                    </a:cubicBezTo>
                    <a:cubicBezTo>
                      <a:pt x="1132" y="210"/>
                      <a:pt x="688" y="614"/>
                      <a:pt x="364" y="1099"/>
                    </a:cubicBezTo>
                    <a:cubicBezTo>
                      <a:pt x="162" y="1393"/>
                      <a:pt x="0" y="1726"/>
                      <a:pt x="11" y="2009"/>
                    </a:cubicBezTo>
                    <a:cubicBezTo>
                      <a:pt x="11" y="2131"/>
                      <a:pt x="41" y="2232"/>
                      <a:pt x="112" y="2333"/>
                    </a:cubicBezTo>
                    <a:cubicBezTo>
                      <a:pt x="298" y="2609"/>
                      <a:pt x="525" y="2706"/>
                      <a:pt x="741" y="2706"/>
                    </a:cubicBezTo>
                    <a:cubicBezTo>
                      <a:pt x="865" y="2706"/>
                      <a:pt x="985" y="2674"/>
                      <a:pt x="1092" y="2626"/>
                    </a:cubicBezTo>
                    <a:cubicBezTo>
                      <a:pt x="1284" y="2535"/>
                      <a:pt x="1426" y="2384"/>
                      <a:pt x="1466" y="2272"/>
                    </a:cubicBezTo>
                    <a:cubicBezTo>
                      <a:pt x="1496" y="2191"/>
                      <a:pt x="1557" y="1979"/>
                      <a:pt x="1628" y="1726"/>
                    </a:cubicBezTo>
                    <a:cubicBezTo>
                      <a:pt x="1779" y="1140"/>
                      <a:pt x="1961" y="311"/>
                      <a:pt x="1891" y="169"/>
                    </a:cubicBezTo>
                    <a:cubicBezTo>
                      <a:pt x="1838" y="70"/>
                      <a:pt x="1723" y="0"/>
                      <a:pt x="1579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5402565" y="553308"/>
                <a:ext cx="55500" cy="6016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743" extrusionOk="0">
                    <a:moveTo>
                      <a:pt x="1225" y="0"/>
                    </a:moveTo>
                    <a:cubicBezTo>
                      <a:pt x="1091" y="0"/>
                      <a:pt x="934" y="60"/>
                      <a:pt x="778" y="210"/>
                    </a:cubicBezTo>
                    <a:cubicBezTo>
                      <a:pt x="778" y="210"/>
                      <a:pt x="334" y="614"/>
                      <a:pt x="10" y="1099"/>
                    </a:cubicBezTo>
                    <a:cubicBezTo>
                      <a:pt x="2" y="1181"/>
                      <a:pt x="1" y="1256"/>
                      <a:pt x="21" y="1256"/>
                    </a:cubicBezTo>
                    <a:cubicBezTo>
                      <a:pt x="27" y="1256"/>
                      <a:pt x="33" y="1251"/>
                      <a:pt x="41" y="1241"/>
                    </a:cubicBezTo>
                    <a:cubicBezTo>
                      <a:pt x="96" y="1168"/>
                      <a:pt x="308" y="731"/>
                      <a:pt x="332" y="731"/>
                    </a:cubicBezTo>
                    <a:cubicBezTo>
                      <a:pt x="335" y="731"/>
                      <a:pt x="336" y="735"/>
                      <a:pt x="334" y="746"/>
                    </a:cubicBezTo>
                    <a:cubicBezTo>
                      <a:pt x="325" y="835"/>
                      <a:pt x="222" y="1128"/>
                      <a:pt x="246" y="1128"/>
                    </a:cubicBezTo>
                    <a:cubicBezTo>
                      <a:pt x="249" y="1128"/>
                      <a:pt x="255" y="1122"/>
                      <a:pt x="263" y="1110"/>
                    </a:cubicBezTo>
                    <a:cubicBezTo>
                      <a:pt x="328" y="1007"/>
                      <a:pt x="559" y="514"/>
                      <a:pt x="569" y="514"/>
                    </a:cubicBezTo>
                    <a:lnTo>
                      <a:pt x="569" y="514"/>
                    </a:lnTo>
                    <a:cubicBezTo>
                      <a:pt x="569" y="514"/>
                      <a:pt x="569" y="517"/>
                      <a:pt x="567" y="524"/>
                    </a:cubicBezTo>
                    <a:cubicBezTo>
                      <a:pt x="547" y="622"/>
                      <a:pt x="414" y="909"/>
                      <a:pt x="442" y="909"/>
                    </a:cubicBezTo>
                    <a:cubicBezTo>
                      <a:pt x="443" y="909"/>
                      <a:pt x="444" y="908"/>
                      <a:pt x="445" y="908"/>
                    </a:cubicBezTo>
                    <a:cubicBezTo>
                      <a:pt x="474" y="878"/>
                      <a:pt x="693" y="320"/>
                      <a:pt x="726" y="320"/>
                    </a:cubicBezTo>
                    <a:cubicBezTo>
                      <a:pt x="727" y="320"/>
                      <a:pt x="728" y="320"/>
                      <a:pt x="728" y="322"/>
                    </a:cubicBezTo>
                    <a:cubicBezTo>
                      <a:pt x="738" y="372"/>
                      <a:pt x="647" y="564"/>
                      <a:pt x="688" y="574"/>
                    </a:cubicBezTo>
                    <a:cubicBezTo>
                      <a:pt x="708" y="574"/>
                      <a:pt x="758" y="463"/>
                      <a:pt x="819" y="342"/>
                    </a:cubicBezTo>
                    <a:cubicBezTo>
                      <a:pt x="872" y="236"/>
                      <a:pt x="925" y="122"/>
                      <a:pt x="937" y="122"/>
                    </a:cubicBezTo>
                    <a:cubicBezTo>
                      <a:pt x="939" y="122"/>
                      <a:pt x="940" y="124"/>
                      <a:pt x="940" y="129"/>
                    </a:cubicBezTo>
                    <a:cubicBezTo>
                      <a:pt x="940" y="204"/>
                      <a:pt x="810" y="437"/>
                      <a:pt x="831" y="437"/>
                    </a:cubicBezTo>
                    <a:cubicBezTo>
                      <a:pt x="833" y="437"/>
                      <a:pt x="836" y="435"/>
                      <a:pt x="839" y="432"/>
                    </a:cubicBezTo>
                    <a:cubicBezTo>
                      <a:pt x="886" y="395"/>
                      <a:pt x="1080" y="72"/>
                      <a:pt x="1101" y="72"/>
                    </a:cubicBezTo>
                    <a:cubicBezTo>
                      <a:pt x="1102" y="72"/>
                      <a:pt x="1103" y="74"/>
                      <a:pt x="1102" y="79"/>
                    </a:cubicBezTo>
                    <a:cubicBezTo>
                      <a:pt x="1102" y="138"/>
                      <a:pt x="872" y="484"/>
                      <a:pt x="925" y="484"/>
                    </a:cubicBezTo>
                    <a:cubicBezTo>
                      <a:pt x="927" y="484"/>
                      <a:pt x="929" y="484"/>
                      <a:pt x="930" y="483"/>
                    </a:cubicBezTo>
                    <a:cubicBezTo>
                      <a:pt x="1011" y="453"/>
                      <a:pt x="1183" y="59"/>
                      <a:pt x="1223" y="59"/>
                    </a:cubicBezTo>
                    <a:cubicBezTo>
                      <a:pt x="1264" y="59"/>
                      <a:pt x="1355" y="68"/>
                      <a:pt x="1355" y="149"/>
                    </a:cubicBezTo>
                    <a:cubicBezTo>
                      <a:pt x="1365" y="230"/>
                      <a:pt x="1153" y="594"/>
                      <a:pt x="1203" y="594"/>
                    </a:cubicBezTo>
                    <a:cubicBezTo>
                      <a:pt x="1261" y="594"/>
                      <a:pt x="1411" y="218"/>
                      <a:pt x="1442" y="218"/>
                    </a:cubicBezTo>
                    <a:cubicBezTo>
                      <a:pt x="1443" y="218"/>
                      <a:pt x="1445" y="219"/>
                      <a:pt x="1446" y="220"/>
                    </a:cubicBezTo>
                    <a:cubicBezTo>
                      <a:pt x="1465" y="260"/>
                      <a:pt x="1205" y="706"/>
                      <a:pt x="1241" y="706"/>
                    </a:cubicBezTo>
                    <a:cubicBezTo>
                      <a:pt x="1241" y="706"/>
                      <a:pt x="1242" y="706"/>
                      <a:pt x="1243" y="706"/>
                    </a:cubicBezTo>
                    <a:cubicBezTo>
                      <a:pt x="1291" y="687"/>
                      <a:pt x="1398" y="468"/>
                      <a:pt x="1438" y="468"/>
                    </a:cubicBezTo>
                    <a:cubicBezTo>
                      <a:pt x="1441" y="468"/>
                      <a:pt x="1443" y="470"/>
                      <a:pt x="1446" y="473"/>
                    </a:cubicBezTo>
                    <a:cubicBezTo>
                      <a:pt x="1486" y="524"/>
                      <a:pt x="1193" y="1009"/>
                      <a:pt x="1193" y="1039"/>
                    </a:cubicBezTo>
                    <a:cubicBezTo>
                      <a:pt x="1193" y="1040"/>
                      <a:pt x="1194" y="1040"/>
                      <a:pt x="1194" y="1040"/>
                    </a:cubicBezTo>
                    <a:cubicBezTo>
                      <a:pt x="1202" y="1040"/>
                      <a:pt x="1247" y="994"/>
                      <a:pt x="1284" y="948"/>
                    </a:cubicBezTo>
                    <a:cubicBezTo>
                      <a:pt x="1330" y="893"/>
                      <a:pt x="1368" y="846"/>
                      <a:pt x="1382" y="846"/>
                    </a:cubicBezTo>
                    <a:cubicBezTo>
                      <a:pt x="1383" y="846"/>
                      <a:pt x="1384" y="846"/>
                      <a:pt x="1385" y="847"/>
                    </a:cubicBezTo>
                    <a:cubicBezTo>
                      <a:pt x="1405" y="867"/>
                      <a:pt x="1112" y="1261"/>
                      <a:pt x="1112" y="1312"/>
                    </a:cubicBezTo>
                    <a:cubicBezTo>
                      <a:pt x="1112" y="1318"/>
                      <a:pt x="1115" y="1321"/>
                      <a:pt x="1119" y="1321"/>
                    </a:cubicBezTo>
                    <a:cubicBezTo>
                      <a:pt x="1134" y="1321"/>
                      <a:pt x="1173" y="1283"/>
                      <a:pt x="1213" y="1251"/>
                    </a:cubicBezTo>
                    <a:cubicBezTo>
                      <a:pt x="1251" y="1222"/>
                      <a:pt x="1294" y="1186"/>
                      <a:pt x="1313" y="1186"/>
                    </a:cubicBezTo>
                    <a:cubicBezTo>
                      <a:pt x="1320" y="1186"/>
                      <a:pt x="1324" y="1190"/>
                      <a:pt x="1324" y="1201"/>
                    </a:cubicBezTo>
                    <a:cubicBezTo>
                      <a:pt x="1335" y="1261"/>
                      <a:pt x="1032" y="1615"/>
                      <a:pt x="1072" y="1706"/>
                    </a:cubicBezTo>
                    <a:cubicBezTo>
                      <a:pt x="1083" y="1733"/>
                      <a:pt x="1117" y="1743"/>
                      <a:pt x="1158" y="1743"/>
                    </a:cubicBezTo>
                    <a:cubicBezTo>
                      <a:pt x="1195" y="1743"/>
                      <a:pt x="1237" y="1736"/>
                      <a:pt x="1274" y="1726"/>
                    </a:cubicBezTo>
                    <a:cubicBezTo>
                      <a:pt x="1425" y="1140"/>
                      <a:pt x="1607" y="311"/>
                      <a:pt x="1537" y="169"/>
                    </a:cubicBezTo>
                    <a:cubicBezTo>
                      <a:pt x="1484" y="70"/>
                      <a:pt x="1369" y="0"/>
                      <a:pt x="1225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5402565" y="565078"/>
                <a:ext cx="41901" cy="81697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367" extrusionOk="0">
                    <a:moveTo>
                      <a:pt x="364" y="981"/>
                    </a:moveTo>
                    <a:cubicBezTo>
                      <a:pt x="344" y="981"/>
                      <a:pt x="293" y="1143"/>
                      <a:pt x="233" y="1315"/>
                    </a:cubicBezTo>
                    <a:cubicBezTo>
                      <a:pt x="253" y="1315"/>
                      <a:pt x="263" y="1315"/>
                      <a:pt x="273" y="1325"/>
                    </a:cubicBezTo>
                    <a:cubicBezTo>
                      <a:pt x="313" y="1194"/>
                      <a:pt x="364" y="1041"/>
                      <a:pt x="364" y="991"/>
                    </a:cubicBezTo>
                    <a:lnTo>
                      <a:pt x="364" y="981"/>
                    </a:lnTo>
                    <a:close/>
                    <a:moveTo>
                      <a:pt x="1183" y="1"/>
                    </a:moveTo>
                    <a:cubicBezTo>
                      <a:pt x="1142" y="1"/>
                      <a:pt x="506" y="1375"/>
                      <a:pt x="313" y="1557"/>
                    </a:cubicBezTo>
                    <a:cubicBezTo>
                      <a:pt x="284" y="1699"/>
                      <a:pt x="192" y="1891"/>
                      <a:pt x="81" y="2083"/>
                    </a:cubicBezTo>
                    <a:cubicBezTo>
                      <a:pt x="61" y="2133"/>
                      <a:pt x="30" y="2194"/>
                      <a:pt x="0" y="2254"/>
                    </a:cubicBezTo>
                    <a:cubicBezTo>
                      <a:pt x="131" y="2335"/>
                      <a:pt x="253" y="2366"/>
                      <a:pt x="385" y="2366"/>
                    </a:cubicBezTo>
                    <a:cubicBezTo>
                      <a:pt x="506" y="2366"/>
                      <a:pt x="627" y="2335"/>
                      <a:pt x="738" y="2285"/>
                    </a:cubicBezTo>
                    <a:cubicBezTo>
                      <a:pt x="718" y="2265"/>
                      <a:pt x="688" y="2254"/>
                      <a:pt x="647" y="2245"/>
                    </a:cubicBezTo>
                    <a:cubicBezTo>
                      <a:pt x="495" y="2204"/>
                      <a:pt x="749" y="2164"/>
                      <a:pt x="829" y="2093"/>
                    </a:cubicBezTo>
                    <a:cubicBezTo>
                      <a:pt x="839" y="2073"/>
                      <a:pt x="839" y="2063"/>
                      <a:pt x="829" y="2063"/>
                    </a:cubicBezTo>
                    <a:cubicBezTo>
                      <a:pt x="809" y="2063"/>
                      <a:pt x="758" y="2073"/>
                      <a:pt x="718" y="2083"/>
                    </a:cubicBezTo>
                    <a:cubicBezTo>
                      <a:pt x="677" y="2103"/>
                      <a:pt x="627" y="2113"/>
                      <a:pt x="596" y="2113"/>
                    </a:cubicBezTo>
                    <a:lnTo>
                      <a:pt x="587" y="2113"/>
                    </a:lnTo>
                    <a:cubicBezTo>
                      <a:pt x="526" y="2093"/>
                      <a:pt x="839" y="1820"/>
                      <a:pt x="880" y="1760"/>
                    </a:cubicBezTo>
                    <a:cubicBezTo>
                      <a:pt x="890" y="1749"/>
                      <a:pt x="890" y="1749"/>
                      <a:pt x="880" y="1749"/>
                    </a:cubicBezTo>
                    <a:cubicBezTo>
                      <a:pt x="850" y="1749"/>
                      <a:pt x="708" y="1830"/>
                      <a:pt x="617" y="1840"/>
                    </a:cubicBezTo>
                    <a:cubicBezTo>
                      <a:pt x="516" y="1840"/>
                      <a:pt x="829" y="1497"/>
                      <a:pt x="819" y="1426"/>
                    </a:cubicBezTo>
                    <a:cubicBezTo>
                      <a:pt x="819" y="1416"/>
                      <a:pt x="809" y="1416"/>
                      <a:pt x="809" y="1416"/>
                    </a:cubicBezTo>
                    <a:cubicBezTo>
                      <a:pt x="769" y="1416"/>
                      <a:pt x="627" y="1668"/>
                      <a:pt x="495" y="1679"/>
                    </a:cubicBezTo>
                    <a:cubicBezTo>
                      <a:pt x="354" y="1679"/>
                      <a:pt x="1213" y="10"/>
                      <a:pt x="1183" y="1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5363114" y="651262"/>
                <a:ext cx="92845" cy="207953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6025" extrusionOk="0">
                    <a:moveTo>
                      <a:pt x="2690" y="0"/>
                    </a:moveTo>
                    <a:cubicBezTo>
                      <a:pt x="2689" y="0"/>
                      <a:pt x="1477" y="1406"/>
                      <a:pt x="1072" y="1820"/>
                    </a:cubicBezTo>
                    <a:cubicBezTo>
                      <a:pt x="214" y="2699"/>
                      <a:pt x="82" y="4367"/>
                      <a:pt x="82" y="4367"/>
                    </a:cubicBezTo>
                    <a:lnTo>
                      <a:pt x="1" y="6025"/>
                    </a:lnTo>
                    <a:cubicBezTo>
                      <a:pt x="1" y="6025"/>
                      <a:pt x="1072" y="5277"/>
                      <a:pt x="1052" y="4690"/>
                    </a:cubicBezTo>
                    <a:cubicBezTo>
                      <a:pt x="1032" y="4115"/>
                      <a:pt x="1204" y="3286"/>
                      <a:pt x="1386" y="2871"/>
                    </a:cubicBezTo>
                    <a:cubicBezTo>
                      <a:pt x="1568" y="2446"/>
                      <a:pt x="2265" y="1284"/>
                      <a:pt x="2690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5362804" y="669762"/>
                <a:ext cx="83388" cy="162255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4701" extrusionOk="0">
                    <a:moveTo>
                      <a:pt x="2416" y="0"/>
                    </a:moveTo>
                    <a:lnTo>
                      <a:pt x="2416" y="0"/>
                    </a:lnTo>
                    <a:cubicBezTo>
                      <a:pt x="2415" y="1"/>
                      <a:pt x="1142" y="1526"/>
                      <a:pt x="971" y="1840"/>
                    </a:cubicBezTo>
                    <a:cubicBezTo>
                      <a:pt x="809" y="2143"/>
                      <a:pt x="677" y="3397"/>
                      <a:pt x="526" y="3851"/>
                    </a:cubicBezTo>
                    <a:cubicBezTo>
                      <a:pt x="384" y="4306"/>
                      <a:pt x="41" y="4437"/>
                      <a:pt x="41" y="4437"/>
                    </a:cubicBezTo>
                    <a:lnTo>
                      <a:pt x="0" y="4700"/>
                    </a:lnTo>
                    <a:cubicBezTo>
                      <a:pt x="0" y="4700"/>
                      <a:pt x="506" y="4246"/>
                      <a:pt x="637" y="3952"/>
                    </a:cubicBezTo>
                    <a:cubicBezTo>
                      <a:pt x="758" y="3659"/>
                      <a:pt x="869" y="2325"/>
                      <a:pt x="1081" y="1880"/>
                    </a:cubicBezTo>
                    <a:cubicBezTo>
                      <a:pt x="1294" y="1436"/>
                      <a:pt x="2415" y="1"/>
                      <a:pt x="2416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>
                <a:off x="5377783" y="597487"/>
                <a:ext cx="34584" cy="3599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43" extrusionOk="0">
                    <a:moveTo>
                      <a:pt x="634" y="0"/>
                    </a:moveTo>
                    <a:cubicBezTo>
                      <a:pt x="575" y="0"/>
                      <a:pt x="499" y="57"/>
                      <a:pt x="415" y="123"/>
                    </a:cubicBezTo>
                    <a:cubicBezTo>
                      <a:pt x="254" y="255"/>
                      <a:pt x="92" y="446"/>
                      <a:pt x="92" y="446"/>
                    </a:cubicBezTo>
                    <a:lnTo>
                      <a:pt x="0" y="618"/>
                    </a:lnTo>
                    <a:cubicBezTo>
                      <a:pt x="0" y="618"/>
                      <a:pt x="332" y="881"/>
                      <a:pt x="392" y="881"/>
                    </a:cubicBezTo>
                    <a:cubicBezTo>
                      <a:pt x="393" y="881"/>
                      <a:pt x="394" y="881"/>
                      <a:pt x="395" y="881"/>
                    </a:cubicBezTo>
                    <a:cubicBezTo>
                      <a:pt x="398" y="880"/>
                      <a:pt x="401" y="880"/>
                      <a:pt x="405" y="880"/>
                    </a:cubicBezTo>
                    <a:cubicBezTo>
                      <a:pt x="475" y="880"/>
                      <a:pt x="739" y="1043"/>
                      <a:pt x="739" y="1043"/>
                    </a:cubicBezTo>
                    <a:cubicBezTo>
                      <a:pt x="739" y="1043"/>
                      <a:pt x="870" y="851"/>
                      <a:pt x="921" y="628"/>
                    </a:cubicBezTo>
                    <a:cubicBezTo>
                      <a:pt x="930" y="578"/>
                      <a:pt x="930" y="517"/>
                      <a:pt x="930" y="466"/>
                    </a:cubicBezTo>
                    <a:cubicBezTo>
                      <a:pt x="930" y="365"/>
                      <a:pt x="1002" y="73"/>
                      <a:pt x="647" y="1"/>
                    </a:cubicBezTo>
                    <a:cubicBezTo>
                      <a:pt x="643" y="1"/>
                      <a:pt x="639" y="0"/>
                      <a:pt x="634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>
                <a:off x="5392107" y="597487"/>
                <a:ext cx="20260" cy="2512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728" extrusionOk="0">
                    <a:moveTo>
                      <a:pt x="219" y="0"/>
                    </a:moveTo>
                    <a:cubicBezTo>
                      <a:pt x="160" y="0"/>
                      <a:pt x="84" y="57"/>
                      <a:pt x="0" y="123"/>
                    </a:cubicBezTo>
                    <a:lnTo>
                      <a:pt x="0" y="224"/>
                    </a:lnTo>
                    <a:cubicBezTo>
                      <a:pt x="0" y="224"/>
                      <a:pt x="128" y="103"/>
                      <a:pt x="163" y="103"/>
                    </a:cubicBezTo>
                    <a:cubicBezTo>
                      <a:pt x="169" y="103"/>
                      <a:pt x="172" y="106"/>
                      <a:pt x="172" y="113"/>
                    </a:cubicBezTo>
                    <a:cubicBezTo>
                      <a:pt x="181" y="150"/>
                      <a:pt x="71" y="382"/>
                      <a:pt x="84" y="382"/>
                    </a:cubicBezTo>
                    <a:cubicBezTo>
                      <a:pt x="85" y="382"/>
                      <a:pt x="87" y="380"/>
                      <a:pt x="91" y="376"/>
                    </a:cubicBezTo>
                    <a:cubicBezTo>
                      <a:pt x="128" y="329"/>
                      <a:pt x="235" y="118"/>
                      <a:pt x="266" y="118"/>
                    </a:cubicBezTo>
                    <a:cubicBezTo>
                      <a:pt x="269" y="118"/>
                      <a:pt x="271" y="120"/>
                      <a:pt x="273" y="123"/>
                    </a:cubicBezTo>
                    <a:cubicBezTo>
                      <a:pt x="292" y="152"/>
                      <a:pt x="143" y="509"/>
                      <a:pt x="150" y="509"/>
                    </a:cubicBezTo>
                    <a:cubicBezTo>
                      <a:pt x="150" y="509"/>
                      <a:pt x="151" y="508"/>
                      <a:pt x="151" y="507"/>
                    </a:cubicBezTo>
                    <a:cubicBezTo>
                      <a:pt x="181" y="487"/>
                      <a:pt x="294" y="273"/>
                      <a:pt x="321" y="273"/>
                    </a:cubicBezTo>
                    <a:cubicBezTo>
                      <a:pt x="322" y="273"/>
                      <a:pt x="323" y="274"/>
                      <a:pt x="324" y="275"/>
                    </a:cubicBezTo>
                    <a:cubicBezTo>
                      <a:pt x="344" y="284"/>
                      <a:pt x="303" y="416"/>
                      <a:pt x="243" y="558"/>
                    </a:cubicBezTo>
                    <a:cubicBezTo>
                      <a:pt x="203" y="651"/>
                      <a:pt x="207" y="727"/>
                      <a:pt x="232" y="727"/>
                    </a:cubicBezTo>
                    <a:cubicBezTo>
                      <a:pt x="244" y="727"/>
                      <a:pt x="263" y="707"/>
                      <a:pt x="283" y="659"/>
                    </a:cubicBezTo>
                    <a:cubicBezTo>
                      <a:pt x="341" y="542"/>
                      <a:pt x="413" y="405"/>
                      <a:pt x="431" y="405"/>
                    </a:cubicBezTo>
                    <a:cubicBezTo>
                      <a:pt x="435" y="405"/>
                      <a:pt x="436" y="412"/>
                      <a:pt x="434" y="426"/>
                    </a:cubicBezTo>
                    <a:cubicBezTo>
                      <a:pt x="434" y="495"/>
                      <a:pt x="368" y="659"/>
                      <a:pt x="420" y="659"/>
                    </a:cubicBezTo>
                    <a:cubicBezTo>
                      <a:pt x="422" y="659"/>
                      <a:pt x="423" y="659"/>
                      <a:pt x="425" y="659"/>
                    </a:cubicBezTo>
                    <a:cubicBezTo>
                      <a:pt x="445" y="659"/>
                      <a:pt x="475" y="648"/>
                      <a:pt x="506" y="628"/>
                    </a:cubicBezTo>
                    <a:cubicBezTo>
                      <a:pt x="515" y="578"/>
                      <a:pt x="515" y="517"/>
                      <a:pt x="515" y="466"/>
                    </a:cubicBezTo>
                    <a:cubicBezTo>
                      <a:pt x="515" y="365"/>
                      <a:pt x="587" y="73"/>
                      <a:pt x="232" y="1"/>
                    </a:cubicBezTo>
                    <a:cubicBezTo>
                      <a:pt x="228" y="1"/>
                      <a:pt x="224" y="0"/>
                      <a:pt x="219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5347928" y="610431"/>
                <a:ext cx="69720" cy="76106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2205" extrusionOk="0">
                    <a:moveTo>
                      <a:pt x="1803" y="0"/>
                    </a:moveTo>
                    <a:cubicBezTo>
                      <a:pt x="1755" y="0"/>
                      <a:pt x="1690" y="19"/>
                      <a:pt x="1604" y="61"/>
                    </a:cubicBezTo>
                    <a:cubicBezTo>
                      <a:pt x="1565" y="54"/>
                      <a:pt x="1528" y="50"/>
                      <a:pt x="1491" y="50"/>
                    </a:cubicBezTo>
                    <a:cubicBezTo>
                      <a:pt x="1331" y="50"/>
                      <a:pt x="1178" y="124"/>
                      <a:pt x="997" y="304"/>
                    </a:cubicBezTo>
                    <a:cubicBezTo>
                      <a:pt x="825" y="486"/>
                      <a:pt x="623" y="779"/>
                      <a:pt x="380" y="1214"/>
                    </a:cubicBezTo>
                    <a:cubicBezTo>
                      <a:pt x="1" y="1942"/>
                      <a:pt x="90" y="2204"/>
                      <a:pt x="332" y="2204"/>
                    </a:cubicBezTo>
                    <a:cubicBezTo>
                      <a:pt x="568" y="2204"/>
                      <a:pt x="950" y="1957"/>
                      <a:pt x="1189" y="1648"/>
                    </a:cubicBezTo>
                    <a:cubicBezTo>
                      <a:pt x="1462" y="1295"/>
                      <a:pt x="1543" y="991"/>
                      <a:pt x="1664" y="769"/>
                    </a:cubicBezTo>
                    <a:cubicBezTo>
                      <a:pt x="1880" y="388"/>
                      <a:pt x="2020" y="0"/>
                      <a:pt x="1803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5380924" y="610431"/>
                <a:ext cx="36724" cy="2657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770" extrusionOk="0">
                    <a:moveTo>
                      <a:pt x="847" y="0"/>
                    </a:moveTo>
                    <a:cubicBezTo>
                      <a:pt x="799" y="0"/>
                      <a:pt x="734" y="19"/>
                      <a:pt x="648" y="61"/>
                    </a:cubicBezTo>
                    <a:cubicBezTo>
                      <a:pt x="609" y="54"/>
                      <a:pt x="572" y="50"/>
                      <a:pt x="535" y="50"/>
                    </a:cubicBezTo>
                    <a:cubicBezTo>
                      <a:pt x="375" y="50"/>
                      <a:pt x="222" y="124"/>
                      <a:pt x="41" y="304"/>
                    </a:cubicBezTo>
                    <a:cubicBezTo>
                      <a:pt x="21" y="446"/>
                      <a:pt x="1" y="617"/>
                      <a:pt x="41" y="617"/>
                    </a:cubicBezTo>
                    <a:cubicBezTo>
                      <a:pt x="43" y="618"/>
                      <a:pt x="45" y="618"/>
                      <a:pt x="47" y="618"/>
                    </a:cubicBezTo>
                    <a:cubicBezTo>
                      <a:pt x="86" y="618"/>
                      <a:pt x="124" y="522"/>
                      <a:pt x="163" y="435"/>
                    </a:cubicBezTo>
                    <a:cubicBezTo>
                      <a:pt x="198" y="345"/>
                      <a:pt x="234" y="248"/>
                      <a:pt x="242" y="248"/>
                    </a:cubicBezTo>
                    <a:cubicBezTo>
                      <a:pt x="243" y="248"/>
                      <a:pt x="243" y="250"/>
                      <a:pt x="243" y="253"/>
                    </a:cubicBezTo>
                    <a:cubicBezTo>
                      <a:pt x="262" y="299"/>
                      <a:pt x="222" y="451"/>
                      <a:pt x="229" y="451"/>
                    </a:cubicBezTo>
                    <a:cubicBezTo>
                      <a:pt x="230" y="451"/>
                      <a:pt x="231" y="450"/>
                      <a:pt x="233" y="446"/>
                    </a:cubicBezTo>
                    <a:cubicBezTo>
                      <a:pt x="264" y="405"/>
                      <a:pt x="385" y="132"/>
                      <a:pt x="435" y="132"/>
                    </a:cubicBezTo>
                    <a:cubicBezTo>
                      <a:pt x="475" y="132"/>
                      <a:pt x="344" y="455"/>
                      <a:pt x="365" y="466"/>
                    </a:cubicBezTo>
                    <a:cubicBezTo>
                      <a:pt x="374" y="466"/>
                      <a:pt x="415" y="385"/>
                      <a:pt x="455" y="294"/>
                    </a:cubicBezTo>
                    <a:cubicBezTo>
                      <a:pt x="506" y="213"/>
                      <a:pt x="547" y="132"/>
                      <a:pt x="556" y="132"/>
                    </a:cubicBezTo>
                    <a:lnTo>
                      <a:pt x="556" y="132"/>
                    </a:lnTo>
                    <a:cubicBezTo>
                      <a:pt x="587" y="142"/>
                      <a:pt x="395" y="587"/>
                      <a:pt x="425" y="587"/>
                    </a:cubicBezTo>
                    <a:cubicBezTo>
                      <a:pt x="466" y="577"/>
                      <a:pt x="637" y="91"/>
                      <a:pt x="657" y="91"/>
                    </a:cubicBezTo>
                    <a:cubicBezTo>
                      <a:pt x="668" y="91"/>
                      <a:pt x="657" y="122"/>
                      <a:pt x="648" y="152"/>
                    </a:cubicBezTo>
                    <a:cubicBezTo>
                      <a:pt x="640" y="191"/>
                      <a:pt x="632" y="223"/>
                      <a:pt x="638" y="223"/>
                    </a:cubicBezTo>
                    <a:cubicBezTo>
                      <a:pt x="640" y="223"/>
                      <a:pt x="643" y="220"/>
                      <a:pt x="648" y="213"/>
                    </a:cubicBezTo>
                    <a:cubicBezTo>
                      <a:pt x="674" y="169"/>
                      <a:pt x="756" y="108"/>
                      <a:pt x="782" y="108"/>
                    </a:cubicBezTo>
                    <a:cubicBezTo>
                      <a:pt x="785" y="108"/>
                      <a:pt x="788" y="109"/>
                      <a:pt x="789" y="112"/>
                    </a:cubicBezTo>
                    <a:cubicBezTo>
                      <a:pt x="809" y="132"/>
                      <a:pt x="657" y="455"/>
                      <a:pt x="657" y="455"/>
                    </a:cubicBezTo>
                    <a:cubicBezTo>
                      <a:pt x="657" y="455"/>
                      <a:pt x="802" y="181"/>
                      <a:pt x="853" y="181"/>
                    </a:cubicBezTo>
                    <a:cubicBezTo>
                      <a:pt x="862" y="181"/>
                      <a:pt x="868" y="191"/>
                      <a:pt x="870" y="213"/>
                    </a:cubicBezTo>
                    <a:cubicBezTo>
                      <a:pt x="880" y="304"/>
                      <a:pt x="779" y="597"/>
                      <a:pt x="708" y="769"/>
                    </a:cubicBezTo>
                    <a:cubicBezTo>
                      <a:pt x="924" y="388"/>
                      <a:pt x="1064" y="0"/>
                      <a:pt x="847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>
                <a:off x="5373607" y="632417"/>
                <a:ext cx="20951" cy="45042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305" extrusionOk="0">
                    <a:moveTo>
                      <a:pt x="597" y="0"/>
                    </a:moveTo>
                    <a:cubicBezTo>
                      <a:pt x="586" y="41"/>
                      <a:pt x="566" y="71"/>
                      <a:pt x="556" y="112"/>
                    </a:cubicBezTo>
                    <a:cubicBezTo>
                      <a:pt x="546" y="193"/>
                      <a:pt x="536" y="294"/>
                      <a:pt x="516" y="395"/>
                    </a:cubicBezTo>
                    <a:cubicBezTo>
                      <a:pt x="496" y="456"/>
                      <a:pt x="485" y="506"/>
                      <a:pt x="465" y="577"/>
                    </a:cubicBezTo>
                    <a:cubicBezTo>
                      <a:pt x="435" y="688"/>
                      <a:pt x="354" y="840"/>
                      <a:pt x="243" y="1001"/>
                    </a:cubicBezTo>
                    <a:cubicBezTo>
                      <a:pt x="222" y="1022"/>
                      <a:pt x="213" y="1042"/>
                      <a:pt x="202" y="1052"/>
                    </a:cubicBezTo>
                    <a:cubicBezTo>
                      <a:pt x="142" y="1132"/>
                      <a:pt x="71" y="1213"/>
                      <a:pt x="0" y="1284"/>
                    </a:cubicBezTo>
                    <a:lnTo>
                      <a:pt x="0" y="1305"/>
                    </a:lnTo>
                    <a:cubicBezTo>
                      <a:pt x="101" y="1224"/>
                      <a:pt x="233" y="1102"/>
                      <a:pt x="324" y="991"/>
                    </a:cubicBezTo>
                    <a:cubicBezTo>
                      <a:pt x="465" y="809"/>
                      <a:pt x="586" y="425"/>
                      <a:pt x="597" y="122"/>
                    </a:cubicBezTo>
                    <a:cubicBezTo>
                      <a:pt x="607" y="81"/>
                      <a:pt x="597" y="41"/>
                      <a:pt x="597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0"/>
              <p:cNvSpPr/>
              <p:nvPr/>
            </p:nvSpPr>
            <p:spPr>
              <a:xfrm>
                <a:off x="5240689" y="673248"/>
                <a:ext cx="51669" cy="241467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6996" extrusionOk="0">
                    <a:moveTo>
                      <a:pt x="1496" y="0"/>
                    </a:moveTo>
                    <a:cubicBezTo>
                      <a:pt x="1496" y="0"/>
                      <a:pt x="829" y="30"/>
                      <a:pt x="475" y="1183"/>
                    </a:cubicBezTo>
                    <a:cubicBezTo>
                      <a:pt x="122" y="2345"/>
                      <a:pt x="0" y="5216"/>
                      <a:pt x="0" y="5216"/>
                    </a:cubicBezTo>
                    <a:lnTo>
                      <a:pt x="30" y="6995"/>
                    </a:lnTo>
                    <a:cubicBezTo>
                      <a:pt x="1001" y="6176"/>
                      <a:pt x="849" y="3103"/>
                      <a:pt x="849" y="1921"/>
                    </a:cubicBezTo>
                    <a:cubicBezTo>
                      <a:pt x="849" y="728"/>
                      <a:pt x="1496" y="0"/>
                      <a:pt x="1496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5241000" y="673248"/>
                <a:ext cx="51358" cy="221931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6430" extrusionOk="0">
                    <a:moveTo>
                      <a:pt x="1487" y="0"/>
                    </a:moveTo>
                    <a:cubicBezTo>
                      <a:pt x="1487" y="1"/>
                      <a:pt x="719" y="607"/>
                      <a:pt x="618" y="1234"/>
                    </a:cubicBezTo>
                    <a:cubicBezTo>
                      <a:pt x="517" y="1850"/>
                      <a:pt x="587" y="3558"/>
                      <a:pt x="446" y="4650"/>
                    </a:cubicBezTo>
                    <a:cubicBezTo>
                      <a:pt x="304" y="5752"/>
                      <a:pt x="41" y="6237"/>
                      <a:pt x="41" y="6237"/>
                    </a:cubicBezTo>
                    <a:lnTo>
                      <a:pt x="1" y="6429"/>
                    </a:lnTo>
                    <a:cubicBezTo>
                      <a:pt x="1" y="6429"/>
                      <a:pt x="497" y="5661"/>
                      <a:pt x="537" y="4700"/>
                    </a:cubicBezTo>
                    <a:cubicBezTo>
                      <a:pt x="578" y="3730"/>
                      <a:pt x="648" y="1607"/>
                      <a:pt x="719" y="1254"/>
                    </a:cubicBezTo>
                    <a:cubicBezTo>
                      <a:pt x="850" y="596"/>
                      <a:pt x="1487" y="1"/>
                      <a:pt x="1487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0"/>
              <p:cNvSpPr/>
              <p:nvPr/>
            </p:nvSpPr>
            <p:spPr>
              <a:xfrm>
                <a:off x="5207900" y="663791"/>
                <a:ext cx="37656" cy="251304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7281" extrusionOk="0">
                    <a:moveTo>
                      <a:pt x="202" y="1"/>
                    </a:moveTo>
                    <a:lnTo>
                      <a:pt x="0" y="21"/>
                    </a:lnTo>
                    <a:cubicBezTo>
                      <a:pt x="0" y="21"/>
                      <a:pt x="353" y="769"/>
                      <a:pt x="607" y="2285"/>
                    </a:cubicBezTo>
                    <a:cubicBezTo>
                      <a:pt x="829" y="3600"/>
                      <a:pt x="920" y="6804"/>
                      <a:pt x="930" y="7229"/>
                    </a:cubicBezTo>
                    <a:cubicBezTo>
                      <a:pt x="930" y="7249"/>
                      <a:pt x="950" y="7269"/>
                      <a:pt x="980" y="7279"/>
                    </a:cubicBezTo>
                    <a:cubicBezTo>
                      <a:pt x="985" y="7280"/>
                      <a:pt x="989" y="7280"/>
                      <a:pt x="994" y="7280"/>
                    </a:cubicBezTo>
                    <a:cubicBezTo>
                      <a:pt x="1041" y="7280"/>
                      <a:pt x="1091" y="7233"/>
                      <a:pt x="1081" y="7178"/>
                    </a:cubicBezTo>
                    <a:cubicBezTo>
                      <a:pt x="1072" y="6551"/>
                      <a:pt x="1000" y="3458"/>
                      <a:pt x="798" y="2235"/>
                    </a:cubicBezTo>
                    <a:cubicBezTo>
                      <a:pt x="566" y="861"/>
                      <a:pt x="202" y="1"/>
                      <a:pt x="202" y="1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0"/>
              <p:cNvSpPr/>
              <p:nvPr/>
            </p:nvSpPr>
            <p:spPr>
              <a:xfrm>
                <a:off x="5186604" y="651952"/>
                <a:ext cx="40486" cy="1491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32" extrusionOk="0">
                    <a:moveTo>
                      <a:pt x="1173" y="0"/>
                    </a:moveTo>
                    <a:cubicBezTo>
                      <a:pt x="1172" y="0"/>
                      <a:pt x="0" y="162"/>
                      <a:pt x="172" y="294"/>
                    </a:cubicBezTo>
                    <a:cubicBezTo>
                      <a:pt x="290" y="391"/>
                      <a:pt x="440" y="431"/>
                      <a:pt x="582" y="431"/>
                    </a:cubicBezTo>
                    <a:cubicBezTo>
                      <a:pt x="720" y="431"/>
                      <a:pt x="851" y="394"/>
                      <a:pt x="941" y="334"/>
                    </a:cubicBezTo>
                    <a:cubicBezTo>
                      <a:pt x="1112" y="213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0"/>
              <p:cNvSpPr/>
              <p:nvPr/>
            </p:nvSpPr>
            <p:spPr>
              <a:xfrm>
                <a:off x="5181013" y="564526"/>
                <a:ext cx="12253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73" extrusionOk="0">
                    <a:moveTo>
                      <a:pt x="131" y="0"/>
                    </a:moveTo>
                    <a:cubicBezTo>
                      <a:pt x="120" y="0"/>
                      <a:pt x="110" y="2"/>
                      <a:pt x="101" y="6"/>
                    </a:cubicBezTo>
                    <a:cubicBezTo>
                      <a:pt x="41" y="47"/>
                      <a:pt x="0" y="320"/>
                      <a:pt x="0" y="320"/>
                    </a:cubicBezTo>
                    <a:lnTo>
                      <a:pt x="122" y="714"/>
                    </a:lnTo>
                    <a:cubicBezTo>
                      <a:pt x="122" y="714"/>
                      <a:pt x="225" y="772"/>
                      <a:pt x="294" y="772"/>
                    </a:cubicBezTo>
                    <a:cubicBezTo>
                      <a:pt x="329" y="772"/>
                      <a:pt x="355" y="758"/>
                      <a:pt x="355" y="714"/>
                    </a:cubicBezTo>
                    <a:cubicBezTo>
                      <a:pt x="355" y="583"/>
                      <a:pt x="314" y="77"/>
                      <a:pt x="314" y="77"/>
                    </a:cubicBezTo>
                    <a:cubicBezTo>
                      <a:pt x="305" y="68"/>
                      <a:pt x="199" y="0"/>
                      <a:pt x="131" y="0"/>
                    </a:cubicBezTo>
                    <a:close/>
                  </a:path>
                </a:pathLst>
              </a:custGeom>
              <a:solidFill>
                <a:srgbClr val="BF12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5186604" y="564940"/>
                <a:ext cx="44662" cy="95434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2765" extrusionOk="0">
                    <a:moveTo>
                      <a:pt x="203" y="1"/>
                    </a:moveTo>
                    <a:cubicBezTo>
                      <a:pt x="115" y="1"/>
                      <a:pt x="45" y="63"/>
                      <a:pt x="11" y="156"/>
                    </a:cubicBezTo>
                    <a:cubicBezTo>
                      <a:pt x="0" y="196"/>
                      <a:pt x="0" y="297"/>
                      <a:pt x="11" y="429"/>
                    </a:cubicBezTo>
                    <a:cubicBezTo>
                      <a:pt x="31" y="762"/>
                      <a:pt x="121" y="1299"/>
                      <a:pt x="193" y="1723"/>
                    </a:cubicBezTo>
                    <a:cubicBezTo>
                      <a:pt x="233" y="1975"/>
                      <a:pt x="273" y="2188"/>
                      <a:pt x="294" y="2279"/>
                    </a:cubicBezTo>
                    <a:cubicBezTo>
                      <a:pt x="324" y="2390"/>
                      <a:pt x="425" y="2552"/>
                      <a:pt x="556" y="2653"/>
                    </a:cubicBezTo>
                    <a:cubicBezTo>
                      <a:pt x="635" y="2720"/>
                      <a:pt x="728" y="2764"/>
                      <a:pt x="824" y="2764"/>
                    </a:cubicBezTo>
                    <a:cubicBezTo>
                      <a:pt x="960" y="2764"/>
                      <a:pt x="1100" y="2674"/>
                      <a:pt x="1213" y="2431"/>
                    </a:cubicBezTo>
                    <a:cubicBezTo>
                      <a:pt x="1264" y="2330"/>
                      <a:pt x="1284" y="2229"/>
                      <a:pt x="1284" y="2107"/>
                    </a:cubicBezTo>
                    <a:cubicBezTo>
                      <a:pt x="1294" y="1885"/>
                      <a:pt x="1224" y="1561"/>
                      <a:pt x="1122" y="1278"/>
                    </a:cubicBezTo>
                    <a:cubicBezTo>
                      <a:pt x="1102" y="1218"/>
                      <a:pt x="1082" y="1147"/>
                      <a:pt x="1051" y="1086"/>
                    </a:cubicBezTo>
                    <a:cubicBezTo>
                      <a:pt x="829" y="581"/>
                      <a:pt x="526" y="247"/>
                      <a:pt x="526" y="247"/>
                    </a:cubicBezTo>
                    <a:cubicBezTo>
                      <a:pt x="411" y="71"/>
                      <a:pt x="297" y="1"/>
                      <a:pt x="203" y="1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0"/>
              <p:cNvSpPr/>
              <p:nvPr/>
            </p:nvSpPr>
            <p:spPr>
              <a:xfrm>
                <a:off x="5189055" y="589514"/>
                <a:ext cx="17119" cy="4887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41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0" y="162"/>
                      <a:pt x="111" y="344"/>
                      <a:pt x="172" y="526"/>
                    </a:cubicBezTo>
                    <a:cubicBezTo>
                      <a:pt x="223" y="688"/>
                      <a:pt x="273" y="849"/>
                      <a:pt x="313" y="991"/>
                    </a:cubicBezTo>
                    <a:cubicBezTo>
                      <a:pt x="364" y="1162"/>
                      <a:pt x="414" y="1304"/>
                      <a:pt x="445" y="1415"/>
                    </a:cubicBezTo>
                    <a:cubicBezTo>
                      <a:pt x="445" y="1405"/>
                      <a:pt x="455" y="1405"/>
                      <a:pt x="465" y="1395"/>
                    </a:cubicBezTo>
                    <a:cubicBezTo>
                      <a:pt x="475" y="1395"/>
                      <a:pt x="485" y="1375"/>
                      <a:pt x="495" y="1365"/>
                    </a:cubicBezTo>
                    <a:cubicBezTo>
                      <a:pt x="425" y="1122"/>
                      <a:pt x="344" y="870"/>
                      <a:pt x="313" y="738"/>
                    </a:cubicBezTo>
                    <a:cubicBezTo>
                      <a:pt x="243" y="475"/>
                      <a:pt x="50" y="111"/>
                      <a:pt x="0" y="0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0"/>
              <p:cNvSpPr/>
              <p:nvPr/>
            </p:nvSpPr>
            <p:spPr>
              <a:xfrm>
                <a:off x="5176112" y="568564"/>
                <a:ext cx="11217" cy="1781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16" extrusionOk="0">
                    <a:moveTo>
                      <a:pt x="61" y="1"/>
                    </a:moveTo>
                    <a:cubicBezTo>
                      <a:pt x="1" y="1"/>
                      <a:pt x="1" y="41"/>
                      <a:pt x="1" y="41"/>
                    </a:cubicBezTo>
                    <a:cubicBezTo>
                      <a:pt x="1" y="41"/>
                      <a:pt x="284" y="516"/>
                      <a:pt x="294" y="516"/>
                    </a:cubicBezTo>
                    <a:lnTo>
                      <a:pt x="324" y="455"/>
                    </a:lnTo>
                    <a:cubicBezTo>
                      <a:pt x="324" y="455"/>
                      <a:pt x="264" y="243"/>
                      <a:pt x="254" y="192"/>
                    </a:cubicBezTo>
                    <a:cubicBezTo>
                      <a:pt x="213" y="71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rgbClr val="BF12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0"/>
              <p:cNvSpPr/>
              <p:nvPr/>
            </p:nvSpPr>
            <p:spPr>
              <a:xfrm>
                <a:off x="5204380" y="585649"/>
                <a:ext cx="22711" cy="7438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2155" extrusionOk="0">
                    <a:moveTo>
                      <a:pt x="1" y="1"/>
                    </a:moveTo>
                    <a:cubicBezTo>
                      <a:pt x="1" y="1"/>
                      <a:pt x="11" y="12"/>
                      <a:pt x="21" y="41"/>
                    </a:cubicBezTo>
                    <a:lnTo>
                      <a:pt x="21" y="31"/>
                    </a:lnTo>
                    <a:cubicBezTo>
                      <a:pt x="11" y="11"/>
                      <a:pt x="1" y="1"/>
                      <a:pt x="1" y="1"/>
                    </a:cubicBezTo>
                    <a:close/>
                    <a:moveTo>
                      <a:pt x="112" y="355"/>
                    </a:moveTo>
                    <a:lnTo>
                      <a:pt x="112" y="355"/>
                    </a:lnTo>
                    <a:cubicBezTo>
                      <a:pt x="163" y="567"/>
                      <a:pt x="223" y="840"/>
                      <a:pt x="213" y="1092"/>
                    </a:cubicBezTo>
                    <a:cubicBezTo>
                      <a:pt x="203" y="1325"/>
                      <a:pt x="183" y="1557"/>
                      <a:pt x="183" y="1557"/>
                    </a:cubicBezTo>
                    <a:cubicBezTo>
                      <a:pt x="183" y="1557"/>
                      <a:pt x="102" y="1194"/>
                      <a:pt x="82" y="1173"/>
                    </a:cubicBezTo>
                    <a:lnTo>
                      <a:pt x="82" y="1164"/>
                    </a:lnTo>
                    <a:lnTo>
                      <a:pt x="82" y="1164"/>
                    </a:lnTo>
                    <a:cubicBezTo>
                      <a:pt x="71" y="1164"/>
                      <a:pt x="122" y="1375"/>
                      <a:pt x="51" y="1477"/>
                    </a:cubicBezTo>
                    <a:cubicBezTo>
                      <a:pt x="102" y="1669"/>
                      <a:pt x="143" y="1851"/>
                      <a:pt x="152" y="1972"/>
                    </a:cubicBezTo>
                    <a:cubicBezTo>
                      <a:pt x="163" y="2002"/>
                      <a:pt x="172" y="2033"/>
                      <a:pt x="172" y="2063"/>
                    </a:cubicBezTo>
                    <a:cubicBezTo>
                      <a:pt x="172" y="2073"/>
                      <a:pt x="163" y="2083"/>
                      <a:pt x="163" y="2094"/>
                    </a:cubicBezTo>
                    <a:cubicBezTo>
                      <a:pt x="183" y="2123"/>
                      <a:pt x="203" y="2134"/>
                      <a:pt x="213" y="2134"/>
                    </a:cubicBezTo>
                    <a:cubicBezTo>
                      <a:pt x="253" y="2154"/>
                      <a:pt x="274" y="2154"/>
                      <a:pt x="294" y="2154"/>
                    </a:cubicBezTo>
                    <a:lnTo>
                      <a:pt x="314" y="2154"/>
                    </a:lnTo>
                    <a:cubicBezTo>
                      <a:pt x="314" y="2154"/>
                      <a:pt x="658" y="2114"/>
                      <a:pt x="628" y="1608"/>
                    </a:cubicBezTo>
                    <a:cubicBezTo>
                      <a:pt x="628" y="1527"/>
                      <a:pt x="628" y="1497"/>
                      <a:pt x="617" y="1497"/>
                    </a:cubicBezTo>
                    <a:cubicBezTo>
                      <a:pt x="607" y="1497"/>
                      <a:pt x="597" y="1638"/>
                      <a:pt x="567" y="1669"/>
                    </a:cubicBezTo>
                    <a:lnTo>
                      <a:pt x="557" y="1669"/>
                    </a:lnTo>
                    <a:cubicBezTo>
                      <a:pt x="536" y="1669"/>
                      <a:pt x="587" y="1375"/>
                      <a:pt x="567" y="1184"/>
                    </a:cubicBezTo>
                    <a:lnTo>
                      <a:pt x="567" y="1184"/>
                    </a:lnTo>
                    <a:cubicBezTo>
                      <a:pt x="567" y="1184"/>
                      <a:pt x="567" y="1730"/>
                      <a:pt x="455" y="1831"/>
                    </a:cubicBezTo>
                    <a:cubicBezTo>
                      <a:pt x="446" y="1840"/>
                      <a:pt x="435" y="1840"/>
                      <a:pt x="435" y="1840"/>
                    </a:cubicBezTo>
                    <a:cubicBezTo>
                      <a:pt x="365" y="1840"/>
                      <a:pt x="455" y="1406"/>
                      <a:pt x="466" y="1274"/>
                    </a:cubicBezTo>
                    <a:lnTo>
                      <a:pt x="466" y="1254"/>
                    </a:lnTo>
                    <a:cubicBezTo>
                      <a:pt x="455" y="1254"/>
                      <a:pt x="385" y="1730"/>
                      <a:pt x="314" y="1770"/>
                    </a:cubicBezTo>
                    <a:lnTo>
                      <a:pt x="304" y="1770"/>
                    </a:lnTo>
                    <a:cubicBezTo>
                      <a:pt x="253" y="1770"/>
                      <a:pt x="405" y="1325"/>
                      <a:pt x="314" y="870"/>
                    </a:cubicBezTo>
                    <a:cubicBezTo>
                      <a:pt x="294" y="749"/>
                      <a:pt x="264" y="638"/>
                      <a:pt x="233" y="537"/>
                    </a:cubicBezTo>
                    <a:cubicBezTo>
                      <a:pt x="183" y="476"/>
                      <a:pt x="143" y="416"/>
                      <a:pt x="112" y="355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5204380" y="636593"/>
                <a:ext cx="5281" cy="1715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497" extrusionOk="0">
                    <a:moveTo>
                      <a:pt x="51" y="1"/>
                    </a:moveTo>
                    <a:cubicBezTo>
                      <a:pt x="41" y="11"/>
                      <a:pt x="31" y="31"/>
                      <a:pt x="21" y="31"/>
                    </a:cubicBezTo>
                    <a:cubicBezTo>
                      <a:pt x="11" y="41"/>
                      <a:pt x="1" y="41"/>
                      <a:pt x="1" y="51"/>
                    </a:cubicBezTo>
                    <a:cubicBezTo>
                      <a:pt x="11" y="102"/>
                      <a:pt x="21" y="142"/>
                      <a:pt x="31" y="173"/>
                    </a:cubicBezTo>
                    <a:cubicBezTo>
                      <a:pt x="41" y="193"/>
                      <a:pt x="51" y="233"/>
                      <a:pt x="71" y="263"/>
                    </a:cubicBezTo>
                    <a:cubicBezTo>
                      <a:pt x="92" y="335"/>
                      <a:pt x="132" y="415"/>
                      <a:pt x="152" y="496"/>
                    </a:cubicBezTo>
                    <a:cubicBezTo>
                      <a:pt x="143" y="375"/>
                      <a:pt x="102" y="193"/>
                      <a:pt x="51" y="1"/>
                    </a:cubicBezTo>
                    <a:close/>
                  </a:path>
                </a:pathLst>
              </a:custGeom>
              <a:solidFill>
                <a:srgbClr val="8F0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0"/>
              <p:cNvSpPr/>
              <p:nvPr/>
            </p:nvSpPr>
            <p:spPr>
              <a:xfrm>
                <a:off x="5169140" y="569634"/>
                <a:ext cx="41901" cy="9567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772" extrusionOk="0">
                    <a:moveTo>
                      <a:pt x="212" y="0"/>
                    </a:moveTo>
                    <a:cubicBezTo>
                      <a:pt x="119" y="0"/>
                      <a:pt x="38" y="97"/>
                      <a:pt x="31" y="343"/>
                    </a:cubicBezTo>
                    <a:cubicBezTo>
                      <a:pt x="31" y="343"/>
                      <a:pt x="31" y="354"/>
                      <a:pt x="21" y="394"/>
                    </a:cubicBezTo>
                    <a:cubicBezTo>
                      <a:pt x="21" y="525"/>
                      <a:pt x="1" y="930"/>
                      <a:pt x="41" y="1365"/>
                    </a:cubicBezTo>
                    <a:cubicBezTo>
                      <a:pt x="72" y="1688"/>
                      <a:pt x="132" y="2032"/>
                      <a:pt x="254" y="2295"/>
                    </a:cubicBezTo>
                    <a:cubicBezTo>
                      <a:pt x="284" y="2345"/>
                      <a:pt x="324" y="2406"/>
                      <a:pt x="385" y="2477"/>
                    </a:cubicBezTo>
                    <a:cubicBezTo>
                      <a:pt x="445" y="2537"/>
                      <a:pt x="506" y="2598"/>
                      <a:pt x="577" y="2638"/>
                    </a:cubicBezTo>
                    <a:cubicBezTo>
                      <a:pt x="755" y="2729"/>
                      <a:pt x="879" y="2771"/>
                      <a:pt x="968" y="2771"/>
                    </a:cubicBezTo>
                    <a:cubicBezTo>
                      <a:pt x="1077" y="2771"/>
                      <a:pt x="1135" y="2709"/>
                      <a:pt x="1173" y="2598"/>
                    </a:cubicBezTo>
                    <a:cubicBezTo>
                      <a:pt x="1214" y="2486"/>
                      <a:pt x="1143" y="2325"/>
                      <a:pt x="1092" y="2203"/>
                    </a:cubicBezTo>
                    <a:cubicBezTo>
                      <a:pt x="1072" y="2173"/>
                      <a:pt x="1062" y="2133"/>
                      <a:pt x="1052" y="2113"/>
                    </a:cubicBezTo>
                    <a:cubicBezTo>
                      <a:pt x="1032" y="2021"/>
                      <a:pt x="971" y="1819"/>
                      <a:pt x="890" y="1567"/>
                    </a:cubicBezTo>
                    <a:cubicBezTo>
                      <a:pt x="850" y="1425"/>
                      <a:pt x="800" y="1264"/>
                      <a:pt x="749" y="1102"/>
                    </a:cubicBezTo>
                    <a:cubicBezTo>
                      <a:pt x="597" y="626"/>
                      <a:pt x="436" y="161"/>
                      <a:pt x="365" y="81"/>
                    </a:cubicBezTo>
                    <a:cubicBezTo>
                      <a:pt x="318" y="30"/>
                      <a:pt x="263" y="0"/>
                      <a:pt x="212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0"/>
              <p:cNvSpPr/>
              <p:nvPr/>
            </p:nvSpPr>
            <p:spPr>
              <a:xfrm>
                <a:off x="5186604" y="564940"/>
                <a:ext cx="39451" cy="50081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451" extrusionOk="0">
                    <a:moveTo>
                      <a:pt x="203" y="1"/>
                    </a:moveTo>
                    <a:cubicBezTo>
                      <a:pt x="115" y="1"/>
                      <a:pt x="45" y="63"/>
                      <a:pt x="11" y="156"/>
                    </a:cubicBezTo>
                    <a:cubicBezTo>
                      <a:pt x="0" y="196"/>
                      <a:pt x="0" y="297"/>
                      <a:pt x="11" y="429"/>
                    </a:cubicBezTo>
                    <a:cubicBezTo>
                      <a:pt x="47" y="530"/>
                      <a:pt x="101" y="624"/>
                      <a:pt x="110" y="624"/>
                    </a:cubicBezTo>
                    <a:cubicBezTo>
                      <a:pt x="111" y="624"/>
                      <a:pt x="112" y="623"/>
                      <a:pt x="112" y="621"/>
                    </a:cubicBezTo>
                    <a:cubicBezTo>
                      <a:pt x="112" y="520"/>
                      <a:pt x="81" y="247"/>
                      <a:pt x="112" y="237"/>
                    </a:cubicBezTo>
                    <a:cubicBezTo>
                      <a:pt x="113" y="236"/>
                      <a:pt x="115" y="235"/>
                      <a:pt x="116" y="235"/>
                    </a:cubicBezTo>
                    <a:cubicBezTo>
                      <a:pt x="153" y="235"/>
                      <a:pt x="276" y="435"/>
                      <a:pt x="334" y="551"/>
                    </a:cubicBezTo>
                    <a:cubicBezTo>
                      <a:pt x="338" y="559"/>
                      <a:pt x="340" y="563"/>
                      <a:pt x="341" y="563"/>
                    </a:cubicBezTo>
                    <a:cubicBezTo>
                      <a:pt x="346" y="563"/>
                      <a:pt x="146" y="91"/>
                      <a:pt x="193" y="45"/>
                    </a:cubicBezTo>
                    <a:cubicBezTo>
                      <a:pt x="196" y="42"/>
                      <a:pt x="201" y="40"/>
                      <a:pt x="205" y="40"/>
                    </a:cubicBezTo>
                    <a:cubicBezTo>
                      <a:pt x="271" y="40"/>
                      <a:pt x="399" y="375"/>
                      <a:pt x="465" y="470"/>
                    </a:cubicBezTo>
                    <a:cubicBezTo>
                      <a:pt x="471" y="478"/>
                      <a:pt x="474" y="482"/>
                      <a:pt x="475" y="482"/>
                    </a:cubicBezTo>
                    <a:cubicBezTo>
                      <a:pt x="488" y="482"/>
                      <a:pt x="347" y="170"/>
                      <a:pt x="407" y="170"/>
                    </a:cubicBezTo>
                    <a:cubicBezTo>
                      <a:pt x="412" y="170"/>
                      <a:pt x="417" y="172"/>
                      <a:pt x="425" y="176"/>
                    </a:cubicBezTo>
                    <a:cubicBezTo>
                      <a:pt x="536" y="237"/>
                      <a:pt x="627" y="581"/>
                      <a:pt x="678" y="712"/>
                    </a:cubicBezTo>
                    <a:cubicBezTo>
                      <a:pt x="684" y="728"/>
                      <a:pt x="688" y="735"/>
                      <a:pt x="691" y="735"/>
                    </a:cubicBezTo>
                    <a:cubicBezTo>
                      <a:pt x="703" y="735"/>
                      <a:pt x="667" y="538"/>
                      <a:pt x="667" y="470"/>
                    </a:cubicBezTo>
                    <a:cubicBezTo>
                      <a:pt x="667" y="466"/>
                      <a:pt x="668" y="464"/>
                      <a:pt x="669" y="464"/>
                    </a:cubicBezTo>
                    <a:cubicBezTo>
                      <a:pt x="687" y="464"/>
                      <a:pt x="843" y="983"/>
                      <a:pt x="900" y="1117"/>
                    </a:cubicBezTo>
                    <a:cubicBezTo>
                      <a:pt x="911" y="1146"/>
                      <a:pt x="916" y="1158"/>
                      <a:pt x="918" y="1158"/>
                    </a:cubicBezTo>
                    <a:cubicBezTo>
                      <a:pt x="927" y="1158"/>
                      <a:pt x="888" y="978"/>
                      <a:pt x="880" y="874"/>
                    </a:cubicBezTo>
                    <a:cubicBezTo>
                      <a:pt x="878" y="864"/>
                      <a:pt x="878" y="859"/>
                      <a:pt x="880" y="859"/>
                    </a:cubicBezTo>
                    <a:lnTo>
                      <a:pt x="880" y="859"/>
                    </a:lnTo>
                    <a:cubicBezTo>
                      <a:pt x="897" y="859"/>
                      <a:pt x="1086" y="1394"/>
                      <a:pt x="1132" y="1450"/>
                    </a:cubicBezTo>
                    <a:cubicBezTo>
                      <a:pt x="1133" y="1451"/>
                      <a:pt x="1134" y="1451"/>
                      <a:pt x="1134" y="1451"/>
                    </a:cubicBezTo>
                    <a:cubicBezTo>
                      <a:pt x="1143" y="1451"/>
                      <a:pt x="1141" y="1382"/>
                      <a:pt x="1122" y="1278"/>
                    </a:cubicBezTo>
                    <a:cubicBezTo>
                      <a:pt x="1102" y="1218"/>
                      <a:pt x="1082" y="1147"/>
                      <a:pt x="1051" y="1086"/>
                    </a:cubicBezTo>
                    <a:cubicBezTo>
                      <a:pt x="829" y="581"/>
                      <a:pt x="526" y="247"/>
                      <a:pt x="526" y="247"/>
                    </a:cubicBezTo>
                    <a:cubicBezTo>
                      <a:pt x="411" y="71"/>
                      <a:pt x="297" y="1"/>
                      <a:pt x="203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5171936" y="597522"/>
                <a:ext cx="38415" cy="67718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962" extrusionOk="0">
                    <a:moveTo>
                      <a:pt x="61" y="0"/>
                    </a:moveTo>
                    <a:cubicBezTo>
                      <a:pt x="61" y="0"/>
                      <a:pt x="51" y="11"/>
                      <a:pt x="51" y="31"/>
                    </a:cubicBezTo>
                    <a:cubicBezTo>
                      <a:pt x="51" y="72"/>
                      <a:pt x="1" y="274"/>
                      <a:pt x="41" y="537"/>
                    </a:cubicBezTo>
                    <a:cubicBezTo>
                      <a:pt x="92" y="566"/>
                      <a:pt x="132" y="597"/>
                      <a:pt x="173" y="647"/>
                    </a:cubicBezTo>
                    <a:cubicBezTo>
                      <a:pt x="142" y="526"/>
                      <a:pt x="122" y="405"/>
                      <a:pt x="122" y="314"/>
                    </a:cubicBezTo>
                    <a:cubicBezTo>
                      <a:pt x="122" y="81"/>
                      <a:pt x="81" y="0"/>
                      <a:pt x="61" y="0"/>
                    </a:cubicBezTo>
                    <a:close/>
                    <a:moveTo>
                      <a:pt x="294" y="678"/>
                    </a:moveTo>
                    <a:cubicBezTo>
                      <a:pt x="284" y="678"/>
                      <a:pt x="324" y="779"/>
                      <a:pt x="355" y="900"/>
                    </a:cubicBezTo>
                    <a:cubicBezTo>
                      <a:pt x="385" y="951"/>
                      <a:pt x="405" y="1002"/>
                      <a:pt x="425" y="1052"/>
                    </a:cubicBezTo>
                    <a:cubicBezTo>
                      <a:pt x="526" y="1274"/>
                      <a:pt x="597" y="1517"/>
                      <a:pt x="627" y="1699"/>
                    </a:cubicBezTo>
                    <a:cubicBezTo>
                      <a:pt x="638" y="1759"/>
                      <a:pt x="647" y="1830"/>
                      <a:pt x="647" y="1901"/>
                    </a:cubicBezTo>
                    <a:cubicBezTo>
                      <a:pt x="749" y="1941"/>
                      <a:pt x="829" y="1961"/>
                      <a:pt x="890" y="1961"/>
                    </a:cubicBezTo>
                    <a:cubicBezTo>
                      <a:pt x="1002" y="1961"/>
                      <a:pt x="1052" y="1901"/>
                      <a:pt x="1092" y="1790"/>
                    </a:cubicBezTo>
                    <a:cubicBezTo>
                      <a:pt x="1103" y="1770"/>
                      <a:pt x="1112" y="1739"/>
                      <a:pt x="1112" y="1719"/>
                    </a:cubicBezTo>
                    <a:cubicBezTo>
                      <a:pt x="1112" y="1618"/>
                      <a:pt x="1052" y="1496"/>
                      <a:pt x="1011" y="1395"/>
                    </a:cubicBezTo>
                    <a:cubicBezTo>
                      <a:pt x="951" y="1365"/>
                      <a:pt x="850" y="1314"/>
                      <a:pt x="759" y="1224"/>
                    </a:cubicBezTo>
                    <a:cubicBezTo>
                      <a:pt x="638" y="1123"/>
                      <a:pt x="537" y="850"/>
                      <a:pt x="516" y="850"/>
                    </a:cubicBezTo>
                    <a:cubicBezTo>
                      <a:pt x="506" y="850"/>
                      <a:pt x="506" y="860"/>
                      <a:pt x="506" y="880"/>
                    </a:cubicBezTo>
                    <a:cubicBezTo>
                      <a:pt x="516" y="1031"/>
                      <a:pt x="719" y="1264"/>
                      <a:pt x="627" y="1274"/>
                    </a:cubicBezTo>
                    <a:cubicBezTo>
                      <a:pt x="537" y="1274"/>
                      <a:pt x="395" y="829"/>
                      <a:pt x="314" y="698"/>
                    </a:cubicBezTo>
                    <a:cubicBezTo>
                      <a:pt x="304" y="688"/>
                      <a:pt x="304" y="678"/>
                      <a:pt x="294" y="678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5169830" y="569634"/>
                <a:ext cx="25541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48" extrusionOk="0">
                    <a:moveTo>
                      <a:pt x="192" y="0"/>
                    </a:moveTo>
                    <a:cubicBezTo>
                      <a:pt x="99" y="0"/>
                      <a:pt x="18" y="97"/>
                      <a:pt x="11" y="343"/>
                    </a:cubicBezTo>
                    <a:cubicBezTo>
                      <a:pt x="11" y="343"/>
                      <a:pt x="11" y="354"/>
                      <a:pt x="1" y="394"/>
                    </a:cubicBezTo>
                    <a:cubicBezTo>
                      <a:pt x="11" y="495"/>
                      <a:pt x="21" y="586"/>
                      <a:pt x="52" y="606"/>
                    </a:cubicBezTo>
                    <a:cubicBezTo>
                      <a:pt x="54" y="608"/>
                      <a:pt x="57" y="609"/>
                      <a:pt x="59" y="609"/>
                    </a:cubicBezTo>
                    <a:cubicBezTo>
                      <a:pt x="113" y="609"/>
                      <a:pt x="114" y="157"/>
                      <a:pt x="142" y="60"/>
                    </a:cubicBezTo>
                    <a:cubicBezTo>
                      <a:pt x="145" y="52"/>
                      <a:pt x="147" y="48"/>
                      <a:pt x="150" y="48"/>
                    </a:cubicBezTo>
                    <a:cubicBezTo>
                      <a:pt x="173" y="48"/>
                      <a:pt x="177" y="507"/>
                      <a:pt x="214" y="626"/>
                    </a:cubicBezTo>
                    <a:cubicBezTo>
                      <a:pt x="218" y="638"/>
                      <a:pt x="222" y="644"/>
                      <a:pt x="225" y="644"/>
                    </a:cubicBezTo>
                    <a:cubicBezTo>
                      <a:pt x="259" y="644"/>
                      <a:pt x="235" y="87"/>
                      <a:pt x="243" y="51"/>
                    </a:cubicBezTo>
                    <a:cubicBezTo>
                      <a:pt x="244" y="49"/>
                      <a:pt x="244" y="47"/>
                      <a:pt x="245" y="47"/>
                    </a:cubicBezTo>
                    <a:cubicBezTo>
                      <a:pt x="257" y="47"/>
                      <a:pt x="298" y="503"/>
                      <a:pt x="312" y="503"/>
                    </a:cubicBezTo>
                    <a:cubicBezTo>
                      <a:pt x="313" y="503"/>
                      <a:pt x="314" y="501"/>
                      <a:pt x="315" y="495"/>
                    </a:cubicBezTo>
                    <a:cubicBezTo>
                      <a:pt x="333" y="422"/>
                      <a:pt x="318" y="248"/>
                      <a:pt x="361" y="248"/>
                    </a:cubicBezTo>
                    <a:cubicBezTo>
                      <a:pt x="365" y="248"/>
                      <a:pt x="370" y="249"/>
                      <a:pt x="375" y="253"/>
                    </a:cubicBezTo>
                    <a:cubicBezTo>
                      <a:pt x="425" y="303"/>
                      <a:pt x="395" y="1011"/>
                      <a:pt x="476" y="1011"/>
                    </a:cubicBezTo>
                    <a:cubicBezTo>
                      <a:pt x="477" y="1011"/>
                      <a:pt x="478" y="1011"/>
                      <a:pt x="479" y="1011"/>
                    </a:cubicBezTo>
                    <a:cubicBezTo>
                      <a:pt x="544" y="1011"/>
                      <a:pt x="426" y="596"/>
                      <a:pt x="497" y="525"/>
                    </a:cubicBezTo>
                    <a:cubicBezTo>
                      <a:pt x="499" y="523"/>
                      <a:pt x="501" y="522"/>
                      <a:pt x="503" y="522"/>
                    </a:cubicBezTo>
                    <a:cubicBezTo>
                      <a:pt x="556" y="522"/>
                      <a:pt x="576" y="1238"/>
                      <a:pt x="595" y="1238"/>
                    </a:cubicBezTo>
                    <a:cubicBezTo>
                      <a:pt x="596" y="1238"/>
                      <a:pt x="597" y="1237"/>
                      <a:pt x="598" y="1233"/>
                    </a:cubicBezTo>
                    <a:cubicBezTo>
                      <a:pt x="606" y="1160"/>
                      <a:pt x="616" y="941"/>
                      <a:pt x="625" y="941"/>
                    </a:cubicBezTo>
                    <a:cubicBezTo>
                      <a:pt x="626" y="941"/>
                      <a:pt x="627" y="944"/>
                      <a:pt x="628" y="950"/>
                    </a:cubicBezTo>
                    <a:cubicBezTo>
                      <a:pt x="628" y="1011"/>
                      <a:pt x="668" y="1415"/>
                      <a:pt x="708" y="1446"/>
                    </a:cubicBezTo>
                    <a:cubicBezTo>
                      <a:pt x="710" y="1447"/>
                      <a:pt x="711" y="1447"/>
                      <a:pt x="713" y="1447"/>
                    </a:cubicBezTo>
                    <a:cubicBezTo>
                      <a:pt x="739" y="1447"/>
                      <a:pt x="739" y="1256"/>
                      <a:pt x="729" y="1102"/>
                    </a:cubicBezTo>
                    <a:cubicBezTo>
                      <a:pt x="577" y="626"/>
                      <a:pt x="416" y="161"/>
                      <a:pt x="345" y="81"/>
                    </a:cubicBezTo>
                    <a:cubicBezTo>
                      <a:pt x="298" y="30"/>
                      <a:pt x="243" y="0"/>
                      <a:pt x="192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5148224" y="695199"/>
                <a:ext cx="94226" cy="197529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572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950" y="1719"/>
                      <a:pt x="1476" y="2761"/>
                    </a:cubicBezTo>
                    <a:cubicBezTo>
                      <a:pt x="1820" y="3438"/>
                      <a:pt x="2729" y="5722"/>
                      <a:pt x="2729" y="5722"/>
                    </a:cubicBezTo>
                    <a:lnTo>
                      <a:pt x="2619" y="4671"/>
                    </a:lnTo>
                    <a:cubicBezTo>
                      <a:pt x="2619" y="4671"/>
                      <a:pt x="2507" y="2781"/>
                      <a:pt x="1871" y="1871"/>
                    </a:cubicBezTo>
                    <a:cubicBezTo>
                      <a:pt x="1456" y="128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5156266" y="706037"/>
                <a:ext cx="81283" cy="16225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701" extrusionOk="0">
                    <a:moveTo>
                      <a:pt x="0" y="0"/>
                    </a:moveTo>
                    <a:cubicBezTo>
                      <a:pt x="0" y="1"/>
                      <a:pt x="1182" y="1587"/>
                      <a:pt x="1445" y="2083"/>
                    </a:cubicBezTo>
                    <a:cubicBezTo>
                      <a:pt x="1708" y="2568"/>
                      <a:pt x="2355" y="4700"/>
                      <a:pt x="2355" y="4700"/>
                    </a:cubicBezTo>
                    <a:cubicBezTo>
                      <a:pt x="2355" y="4700"/>
                      <a:pt x="1739" y="2456"/>
                      <a:pt x="1537" y="2002"/>
                    </a:cubicBezTo>
                    <a:cubicBezTo>
                      <a:pt x="1324" y="1547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5373262" y="706382"/>
                <a:ext cx="45732" cy="20971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60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566" y="627"/>
                      <a:pt x="566" y="1658"/>
                    </a:cubicBezTo>
                    <a:cubicBezTo>
                      <a:pt x="576" y="2689"/>
                      <a:pt x="455" y="5368"/>
                      <a:pt x="1304" y="6076"/>
                    </a:cubicBezTo>
                    <a:lnTo>
                      <a:pt x="1324" y="4529"/>
                    </a:lnTo>
                    <a:cubicBezTo>
                      <a:pt x="1324" y="4529"/>
                      <a:pt x="1203" y="2022"/>
                      <a:pt x="890" y="1022"/>
                    </a:cubicBezTo>
                    <a:cubicBezTo>
                      <a:pt x="587" y="2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0"/>
              <p:cNvSpPr/>
              <p:nvPr/>
            </p:nvSpPr>
            <p:spPr>
              <a:xfrm>
                <a:off x="5373262" y="706382"/>
                <a:ext cx="45387" cy="19259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5580" extrusionOk="0">
                    <a:moveTo>
                      <a:pt x="0" y="0"/>
                    </a:moveTo>
                    <a:cubicBezTo>
                      <a:pt x="1" y="0"/>
                      <a:pt x="556" y="516"/>
                      <a:pt x="668" y="1092"/>
                    </a:cubicBezTo>
                    <a:cubicBezTo>
                      <a:pt x="738" y="1395"/>
                      <a:pt x="809" y="3235"/>
                      <a:pt x="839" y="4074"/>
                    </a:cubicBezTo>
                    <a:cubicBezTo>
                      <a:pt x="879" y="4913"/>
                      <a:pt x="1314" y="5580"/>
                      <a:pt x="1314" y="5580"/>
                    </a:cubicBezTo>
                    <a:lnTo>
                      <a:pt x="1284" y="5409"/>
                    </a:lnTo>
                    <a:cubicBezTo>
                      <a:pt x="1284" y="5409"/>
                      <a:pt x="1052" y="4994"/>
                      <a:pt x="920" y="4034"/>
                    </a:cubicBezTo>
                    <a:cubicBezTo>
                      <a:pt x="789" y="3084"/>
                      <a:pt x="849" y="1608"/>
                      <a:pt x="758" y="1062"/>
                    </a:cubicBezTo>
                    <a:cubicBezTo>
                      <a:pt x="668" y="526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0"/>
              <p:cNvSpPr/>
              <p:nvPr/>
            </p:nvSpPr>
            <p:spPr>
              <a:xfrm>
                <a:off x="5415128" y="705347"/>
                <a:ext cx="48528" cy="21081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6108" extrusionOk="0">
                    <a:moveTo>
                      <a:pt x="1243" y="0"/>
                    </a:moveTo>
                    <a:cubicBezTo>
                      <a:pt x="1243" y="0"/>
                      <a:pt x="425" y="526"/>
                      <a:pt x="232" y="1719"/>
                    </a:cubicBezTo>
                    <a:cubicBezTo>
                      <a:pt x="51" y="2790"/>
                      <a:pt x="10" y="5479"/>
                      <a:pt x="0" y="6025"/>
                    </a:cubicBezTo>
                    <a:cubicBezTo>
                      <a:pt x="0" y="6070"/>
                      <a:pt x="33" y="6107"/>
                      <a:pt x="76" y="6107"/>
                    </a:cubicBezTo>
                    <a:cubicBezTo>
                      <a:pt x="81" y="6107"/>
                      <a:pt x="86" y="6107"/>
                      <a:pt x="91" y="6106"/>
                    </a:cubicBezTo>
                    <a:cubicBezTo>
                      <a:pt x="122" y="6106"/>
                      <a:pt x="131" y="6085"/>
                      <a:pt x="131" y="6065"/>
                    </a:cubicBezTo>
                    <a:cubicBezTo>
                      <a:pt x="142" y="5701"/>
                      <a:pt x="203" y="2911"/>
                      <a:pt x="394" y="1769"/>
                    </a:cubicBezTo>
                    <a:cubicBezTo>
                      <a:pt x="607" y="455"/>
                      <a:pt x="1405" y="71"/>
                      <a:pt x="1405" y="71"/>
                    </a:cubicBez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5454890" y="689642"/>
                <a:ext cx="24954" cy="2723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789" extrusionOk="0">
                    <a:moveTo>
                      <a:pt x="91" y="0"/>
                    </a:moveTo>
                    <a:cubicBezTo>
                      <a:pt x="91" y="0"/>
                      <a:pt x="1" y="172"/>
                      <a:pt x="41" y="354"/>
                    </a:cubicBezTo>
                    <a:cubicBezTo>
                      <a:pt x="91" y="536"/>
                      <a:pt x="284" y="779"/>
                      <a:pt x="547" y="788"/>
                    </a:cubicBezTo>
                    <a:cubicBezTo>
                      <a:pt x="549" y="789"/>
                      <a:pt x="551" y="789"/>
                      <a:pt x="553" y="789"/>
                    </a:cubicBezTo>
                    <a:cubicBezTo>
                      <a:pt x="722" y="789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5514221" y="657544"/>
                <a:ext cx="27232" cy="1781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516" extrusionOk="0">
                    <a:moveTo>
                      <a:pt x="495" y="0"/>
                    </a:moveTo>
                    <a:cubicBezTo>
                      <a:pt x="495" y="0"/>
                      <a:pt x="162" y="303"/>
                      <a:pt x="81" y="374"/>
                    </a:cubicBezTo>
                    <a:cubicBezTo>
                      <a:pt x="0" y="455"/>
                      <a:pt x="232" y="516"/>
                      <a:pt x="232" y="516"/>
                    </a:cubicBezTo>
                    <a:lnTo>
                      <a:pt x="546" y="344"/>
                    </a:lnTo>
                    <a:cubicBezTo>
                      <a:pt x="616" y="222"/>
                      <a:pt x="789" y="31"/>
                      <a:pt x="495" y="0"/>
                    </a:cubicBezTo>
                    <a:close/>
                  </a:path>
                </a:pathLst>
              </a:custGeom>
              <a:solidFill>
                <a:srgbClr val="BF12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5451818" y="653126"/>
                <a:ext cx="82871" cy="5260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1524" extrusionOk="0">
                    <a:moveTo>
                      <a:pt x="2086" y="1"/>
                    </a:moveTo>
                    <a:cubicBezTo>
                      <a:pt x="1835" y="1"/>
                      <a:pt x="1448" y="116"/>
                      <a:pt x="1121" y="240"/>
                    </a:cubicBezTo>
                    <a:cubicBezTo>
                      <a:pt x="847" y="350"/>
                      <a:pt x="524" y="553"/>
                      <a:pt x="362" y="735"/>
                    </a:cubicBezTo>
                    <a:cubicBezTo>
                      <a:pt x="1" y="1175"/>
                      <a:pt x="202" y="1524"/>
                      <a:pt x="552" y="1524"/>
                    </a:cubicBezTo>
                    <a:cubicBezTo>
                      <a:pt x="652" y="1524"/>
                      <a:pt x="764" y="1495"/>
                      <a:pt x="878" y="1432"/>
                    </a:cubicBezTo>
                    <a:cubicBezTo>
                      <a:pt x="1211" y="1210"/>
                      <a:pt x="1878" y="705"/>
                      <a:pt x="2172" y="452"/>
                    </a:cubicBezTo>
                    <a:cubicBezTo>
                      <a:pt x="2263" y="371"/>
                      <a:pt x="2323" y="300"/>
                      <a:pt x="2334" y="270"/>
                    </a:cubicBezTo>
                    <a:cubicBezTo>
                      <a:pt x="2401" y="73"/>
                      <a:pt x="2286" y="1"/>
                      <a:pt x="2086" y="1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5480362" y="673593"/>
                <a:ext cx="39105" cy="2133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618" extrusionOk="0">
                    <a:moveTo>
                      <a:pt x="1132" y="0"/>
                    </a:moveTo>
                    <a:lnTo>
                      <a:pt x="1132" y="0"/>
                    </a:lnTo>
                    <a:cubicBezTo>
                      <a:pt x="1022" y="31"/>
                      <a:pt x="698" y="152"/>
                      <a:pt x="496" y="273"/>
                    </a:cubicBezTo>
                    <a:cubicBezTo>
                      <a:pt x="395" y="334"/>
                      <a:pt x="193" y="445"/>
                      <a:pt x="0" y="556"/>
                    </a:cubicBezTo>
                    <a:cubicBezTo>
                      <a:pt x="0" y="566"/>
                      <a:pt x="0" y="586"/>
                      <a:pt x="11" y="597"/>
                    </a:cubicBezTo>
                    <a:lnTo>
                      <a:pt x="11" y="617"/>
                    </a:lnTo>
                    <a:cubicBezTo>
                      <a:pt x="274" y="465"/>
                      <a:pt x="768" y="182"/>
                      <a:pt x="1132" y="0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5522919" y="667311"/>
                <a:ext cx="3900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73" extrusionOk="0">
                    <a:moveTo>
                      <a:pt x="51" y="0"/>
                    </a:moveTo>
                    <a:lnTo>
                      <a:pt x="0" y="20"/>
                    </a:lnTo>
                    <a:lnTo>
                      <a:pt x="0" y="172"/>
                    </a:lnTo>
                    <a:lnTo>
                      <a:pt x="112" y="17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B302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5524679" y="665206"/>
                <a:ext cx="873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34" extrusionOk="0">
                    <a:moveTo>
                      <a:pt x="182" y="0"/>
                    </a:moveTo>
                    <a:lnTo>
                      <a:pt x="0" y="61"/>
                    </a:lnTo>
                    <a:lnTo>
                      <a:pt x="61" y="233"/>
                    </a:lnTo>
                    <a:lnTo>
                      <a:pt x="162" y="233"/>
                    </a:lnTo>
                    <a:lnTo>
                      <a:pt x="253" y="193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B302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5530961" y="664861"/>
                <a:ext cx="8387" cy="7007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3" extrusionOk="0">
                    <a:moveTo>
                      <a:pt x="30" y="1"/>
                    </a:moveTo>
                    <a:lnTo>
                      <a:pt x="0" y="10"/>
                    </a:lnTo>
                    <a:lnTo>
                      <a:pt x="71" y="203"/>
                    </a:lnTo>
                    <a:lnTo>
                      <a:pt x="243" y="142"/>
                    </a:lnTo>
                    <a:lnTo>
                      <a:pt x="192" y="1"/>
                    </a:lnTo>
                    <a:close/>
                  </a:path>
                </a:pathLst>
              </a:custGeom>
              <a:solidFill>
                <a:srgbClr val="FF72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5537553" y="664861"/>
                <a:ext cx="3210" cy="4936"/>
              </a:xfrm>
              <a:custGeom>
                <a:avLst/>
                <a:gdLst/>
                <a:ahLst/>
                <a:cxnLst/>
                <a:rect l="l" t="t" r="r" b="b"/>
                <a:pathLst>
                  <a:path w="93" h="143" extrusionOk="0">
                    <a:moveTo>
                      <a:pt x="1" y="1"/>
                    </a:moveTo>
                    <a:lnTo>
                      <a:pt x="52" y="142"/>
                    </a:lnTo>
                    <a:lnTo>
                      <a:pt x="92" y="132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FF72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5512115" y="661720"/>
                <a:ext cx="35" cy="3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5461171" y="702171"/>
                <a:ext cx="1070" cy="1104"/>
              </a:xfrm>
              <a:custGeom>
                <a:avLst/>
                <a:gdLst/>
                <a:ahLst/>
                <a:cxnLst/>
                <a:rect l="l" t="t" r="r" b="b"/>
                <a:pathLst>
                  <a:path w="31" h="32" extrusionOk="0">
                    <a:moveTo>
                      <a:pt x="1" y="1"/>
                    </a:moveTo>
                    <a:cubicBezTo>
                      <a:pt x="1" y="11"/>
                      <a:pt x="10" y="21"/>
                      <a:pt x="31" y="3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107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5454199" y="661720"/>
                <a:ext cx="57951" cy="41901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214" extrusionOk="0">
                    <a:moveTo>
                      <a:pt x="1678" y="0"/>
                    </a:moveTo>
                    <a:cubicBezTo>
                      <a:pt x="1678" y="1"/>
                      <a:pt x="1294" y="112"/>
                      <a:pt x="960" y="355"/>
                    </a:cubicBezTo>
                    <a:cubicBezTo>
                      <a:pt x="647" y="587"/>
                      <a:pt x="475" y="930"/>
                      <a:pt x="435" y="930"/>
                    </a:cubicBezTo>
                    <a:cubicBezTo>
                      <a:pt x="435" y="930"/>
                      <a:pt x="425" y="930"/>
                      <a:pt x="425" y="921"/>
                    </a:cubicBezTo>
                    <a:cubicBezTo>
                      <a:pt x="405" y="860"/>
                      <a:pt x="647" y="516"/>
                      <a:pt x="637" y="516"/>
                    </a:cubicBezTo>
                    <a:lnTo>
                      <a:pt x="637" y="516"/>
                    </a:lnTo>
                    <a:cubicBezTo>
                      <a:pt x="637" y="516"/>
                      <a:pt x="627" y="516"/>
                      <a:pt x="627" y="526"/>
                    </a:cubicBezTo>
                    <a:cubicBezTo>
                      <a:pt x="556" y="607"/>
                      <a:pt x="364" y="900"/>
                      <a:pt x="313" y="900"/>
                    </a:cubicBezTo>
                    <a:cubicBezTo>
                      <a:pt x="304" y="900"/>
                      <a:pt x="293" y="900"/>
                      <a:pt x="293" y="880"/>
                    </a:cubicBezTo>
                    <a:cubicBezTo>
                      <a:pt x="293" y="748"/>
                      <a:pt x="617" y="405"/>
                      <a:pt x="617" y="405"/>
                    </a:cubicBezTo>
                    <a:lnTo>
                      <a:pt x="617" y="405"/>
                    </a:lnTo>
                    <a:cubicBezTo>
                      <a:pt x="486" y="506"/>
                      <a:pt x="354" y="718"/>
                      <a:pt x="324" y="718"/>
                    </a:cubicBezTo>
                    <a:lnTo>
                      <a:pt x="324" y="708"/>
                    </a:lnTo>
                    <a:cubicBezTo>
                      <a:pt x="324" y="667"/>
                      <a:pt x="405" y="566"/>
                      <a:pt x="394" y="566"/>
                    </a:cubicBezTo>
                    <a:lnTo>
                      <a:pt x="394" y="566"/>
                    </a:lnTo>
                    <a:cubicBezTo>
                      <a:pt x="394" y="566"/>
                      <a:pt x="374" y="587"/>
                      <a:pt x="324" y="627"/>
                    </a:cubicBezTo>
                    <a:cubicBezTo>
                      <a:pt x="1" y="930"/>
                      <a:pt x="192" y="1163"/>
                      <a:pt x="192" y="1163"/>
                    </a:cubicBezTo>
                    <a:cubicBezTo>
                      <a:pt x="192" y="1163"/>
                      <a:pt x="192" y="1173"/>
                      <a:pt x="203" y="1173"/>
                    </a:cubicBezTo>
                    <a:lnTo>
                      <a:pt x="233" y="1204"/>
                    </a:lnTo>
                    <a:cubicBezTo>
                      <a:pt x="253" y="1213"/>
                      <a:pt x="284" y="1213"/>
                      <a:pt x="324" y="1213"/>
                    </a:cubicBezTo>
                    <a:cubicBezTo>
                      <a:pt x="344" y="1193"/>
                      <a:pt x="374" y="1163"/>
                      <a:pt x="405" y="1143"/>
                    </a:cubicBezTo>
                    <a:cubicBezTo>
                      <a:pt x="475" y="1072"/>
                      <a:pt x="617" y="991"/>
                      <a:pt x="758" y="900"/>
                    </a:cubicBezTo>
                    <a:cubicBezTo>
                      <a:pt x="778" y="789"/>
                      <a:pt x="940" y="688"/>
                      <a:pt x="930" y="688"/>
                    </a:cubicBezTo>
                    <a:cubicBezTo>
                      <a:pt x="900" y="688"/>
                      <a:pt x="627" y="870"/>
                      <a:pt x="627" y="870"/>
                    </a:cubicBezTo>
                    <a:cubicBezTo>
                      <a:pt x="859" y="506"/>
                      <a:pt x="1506" y="51"/>
                      <a:pt x="1678" y="0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5468143" y="692783"/>
                <a:ext cx="12598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43" extrusionOk="0">
                    <a:moveTo>
                      <a:pt x="354" y="0"/>
                    </a:moveTo>
                    <a:cubicBezTo>
                      <a:pt x="213" y="91"/>
                      <a:pt x="71" y="172"/>
                      <a:pt x="1" y="243"/>
                    </a:cubicBezTo>
                    <a:cubicBezTo>
                      <a:pt x="11" y="243"/>
                      <a:pt x="21" y="232"/>
                      <a:pt x="31" y="232"/>
                    </a:cubicBezTo>
                    <a:cubicBezTo>
                      <a:pt x="71" y="203"/>
                      <a:pt x="122" y="182"/>
                      <a:pt x="193" y="152"/>
                    </a:cubicBezTo>
                    <a:cubicBezTo>
                      <a:pt x="223" y="142"/>
                      <a:pt x="243" y="131"/>
                      <a:pt x="273" y="122"/>
                    </a:cubicBezTo>
                    <a:cubicBezTo>
                      <a:pt x="294" y="101"/>
                      <a:pt x="334" y="81"/>
                      <a:pt x="365" y="61"/>
                    </a:cubicBezTo>
                    <a:lnTo>
                      <a:pt x="365" y="41"/>
                    </a:lnTo>
                    <a:cubicBezTo>
                      <a:pt x="354" y="30"/>
                      <a:pt x="354" y="10"/>
                      <a:pt x="354" y="0"/>
                    </a:cubicBezTo>
                    <a:close/>
                  </a:path>
                </a:pathLst>
              </a:custGeom>
              <a:solidFill>
                <a:srgbClr val="8F0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5459687" y="666863"/>
                <a:ext cx="82974" cy="51807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501" extrusionOk="0">
                    <a:moveTo>
                      <a:pt x="2197" y="0"/>
                    </a:moveTo>
                    <a:cubicBezTo>
                      <a:pt x="2184" y="0"/>
                      <a:pt x="2170" y="1"/>
                      <a:pt x="2156" y="3"/>
                    </a:cubicBezTo>
                    <a:cubicBezTo>
                      <a:pt x="1913" y="64"/>
                      <a:pt x="842" y="671"/>
                      <a:pt x="518" y="873"/>
                    </a:cubicBezTo>
                    <a:cubicBezTo>
                      <a:pt x="408" y="933"/>
                      <a:pt x="195" y="983"/>
                      <a:pt x="145" y="1095"/>
                    </a:cubicBezTo>
                    <a:cubicBezTo>
                      <a:pt x="0" y="1316"/>
                      <a:pt x="359" y="1501"/>
                      <a:pt x="673" y="1501"/>
                    </a:cubicBezTo>
                    <a:cubicBezTo>
                      <a:pt x="689" y="1501"/>
                      <a:pt x="705" y="1500"/>
                      <a:pt x="721" y="1499"/>
                    </a:cubicBezTo>
                    <a:cubicBezTo>
                      <a:pt x="1064" y="1459"/>
                      <a:pt x="1317" y="1237"/>
                      <a:pt x="1600" y="1004"/>
                    </a:cubicBezTo>
                    <a:cubicBezTo>
                      <a:pt x="1883" y="761"/>
                      <a:pt x="2115" y="489"/>
                      <a:pt x="2196" y="397"/>
                    </a:cubicBezTo>
                    <a:cubicBezTo>
                      <a:pt x="2404" y="190"/>
                      <a:pt x="2374" y="0"/>
                      <a:pt x="2197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5481397" y="653160"/>
                <a:ext cx="54499" cy="17396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504" extrusionOk="0">
                    <a:moveTo>
                      <a:pt x="1253" y="0"/>
                    </a:moveTo>
                    <a:cubicBezTo>
                      <a:pt x="1209" y="0"/>
                      <a:pt x="1159" y="5"/>
                      <a:pt x="1102" y="16"/>
                    </a:cubicBezTo>
                    <a:cubicBezTo>
                      <a:pt x="1104" y="16"/>
                      <a:pt x="1104" y="16"/>
                      <a:pt x="1103" y="16"/>
                    </a:cubicBezTo>
                    <a:cubicBezTo>
                      <a:pt x="1076" y="16"/>
                      <a:pt x="157" y="156"/>
                      <a:pt x="1" y="410"/>
                    </a:cubicBezTo>
                    <a:cubicBezTo>
                      <a:pt x="55" y="410"/>
                      <a:pt x="473" y="196"/>
                      <a:pt x="505" y="196"/>
                    </a:cubicBezTo>
                    <a:cubicBezTo>
                      <a:pt x="509" y="196"/>
                      <a:pt x="506" y="200"/>
                      <a:pt x="496" y="208"/>
                    </a:cubicBezTo>
                    <a:cubicBezTo>
                      <a:pt x="428" y="267"/>
                      <a:pt x="284" y="362"/>
                      <a:pt x="308" y="362"/>
                    </a:cubicBezTo>
                    <a:cubicBezTo>
                      <a:pt x="313" y="362"/>
                      <a:pt x="325" y="358"/>
                      <a:pt x="345" y="349"/>
                    </a:cubicBezTo>
                    <a:cubicBezTo>
                      <a:pt x="455" y="294"/>
                      <a:pt x="843" y="70"/>
                      <a:pt x="880" y="70"/>
                    </a:cubicBezTo>
                    <a:cubicBezTo>
                      <a:pt x="883" y="70"/>
                      <a:pt x="884" y="72"/>
                      <a:pt x="880" y="77"/>
                    </a:cubicBezTo>
                    <a:cubicBezTo>
                      <a:pt x="836" y="121"/>
                      <a:pt x="685" y="226"/>
                      <a:pt x="707" y="226"/>
                    </a:cubicBezTo>
                    <a:cubicBezTo>
                      <a:pt x="710" y="226"/>
                      <a:pt x="717" y="224"/>
                      <a:pt x="729" y="218"/>
                    </a:cubicBezTo>
                    <a:cubicBezTo>
                      <a:pt x="822" y="181"/>
                      <a:pt x="1051" y="33"/>
                      <a:pt x="1174" y="33"/>
                    </a:cubicBezTo>
                    <a:cubicBezTo>
                      <a:pt x="1184" y="33"/>
                      <a:pt x="1194" y="34"/>
                      <a:pt x="1203" y="36"/>
                    </a:cubicBezTo>
                    <a:cubicBezTo>
                      <a:pt x="1298" y="65"/>
                      <a:pt x="958" y="200"/>
                      <a:pt x="990" y="200"/>
                    </a:cubicBezTo>
                    <a:cubicBezTo>
                      <a:pt x="992" y="200"/>
                      <a:pt x="996" y="199"/>
                      <a:pt x="1001" y="198"/>
                    </a:cubicBezTo>
                    <a:cubicBezTo>
                      <a:pt x="1085" y="173"/>
                      <a:pt x="1320" y="72"/>
                      <a:pt x="1400" y="72"/>
                    </a:cubicBezTo>
                    <a:cubicBezTo>
                      <a:pt x="1416" y="72"/>
                      <a:pt x="1426" y="76"/>
                      <a:pt x="1426" y="87"/>
                    </a:cubicBezTo>
                    <a:cubicBezTo>
                      <a:pt x="1426" y="153"/>
                      <a:pt x="1006" y="332"/>
                      <a:pt x="1029" y="332"/>
                    </a:cubicBezTo>
                    <a:cubicBezTo>
                      <a:pt x="1030" y="332"/>
                      <a:pt x="1035" y="331"/>
                      <a:pt x="1042" y="329"/>
                    </a:cubicBezTo>
                    <a:cubicBezTo>
                      <a:pt x="1136" y="295"/>
                      <a:pt x="1294" y="254"/>
                      <a:pt x="1347" y="254"/>
                    </a:cubicBezTo>
                    <a:cubicBezTo>
                      <a:pt x="1357" y="254"/>
                      <a:pt x="1364" y="256"/>
                      <a:pt x="1365" y="259"/>
                    </a:cubicBezTo>
                    <a:cubicBezTo>
                      <a:pt x="1376" y="289"/>
                      <a:pt x="1194" y="441"/>
                      <a:pt x="1133" y="501"/>
                    </a:cubicBezTo>
                    <a:cubicBezTo>
                      <a:pt x="1131" y="503"/>
                      <a:pt x="1133" y="504"/>
                      <a:pt x="1137" y="504"/>
                    </a:cubicBezTo>
                    <a:cubicBezTo>
                      <a:pt x="1156" y="504"/>
                      <a:pt x="1239" y="484"/>
                      <a:pt x="1315" y="451"/>
                    </a:cubicBezTo>
                    <a:cubicBezTo>
                      <a:pt x="1564" y="272"/>
                      <a:pt x="1578" y="0"/>
                      <a:pt x="1253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5469179" y="697995"/>
                <a:ext cx="5626" cy="28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82" extrusionOk="0">
                    <a:moveTo>
                      <a:pt x="163" y="1"/>
                    </a:moveTo>
                    <a:lnTo>
                      <a:pt x="163" y="1"/>
                    </a:lnTo>
                    <a:cubicBezTo>
                      <a:pt x="92" y="31"/>
                      <a:pt x="41" y="52"/>
                      <a:pt x="1" y="81"/>
                    </a:cubicBezTo>
                    <a:cubicBezTo>
                      <a:pt x="52" y="52"/>
                      <a:pt x="112" y="31"/>
                      <a:pt x="163" y="1"/>
                    </a:cubicBezTo>
                    <a:close/>
                  </a:path>
                </a:pathLst>
              </a:custGeom>
              <a:solidFill>
                <a:srgbClr val="6B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5464312" y="704656"/>
                <a:ext cx="380" cy="1035"/>
              </a:xfrm>
              <a:custGeom>
                <a:avLst/>
                <a:gdLst/>
                <a:ahLst/>
                <a:cxnLst/>
                <a:rect l="l" t="t" r="r" b="b"/>
                <a:pathLst>
                  <a:path w="11" h="30" extrusionOk="0">
                    <a:moveTo>
                      <a:pt x="11" y="0"/>
                    </a:moveTo>
                    <a:cubicBezTo>
                      <a:pt x="11" y="10"/>
                      <a:pt x="0" y="20"/>
                      <a:pt x="0" y="30"/>
                    </a:cubicBezTo>
                    <a:cubicBezTo>
                      <a:pt x="0" y="20"/>
                      <a:pt x="11" y="10"/>
                      <a:pt x="11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107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5464657" y="704656"/>
                <a:ext cx="35" cy="3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5472665" y="716840"/>
                <a:ext cx="3521" cy="110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2" extrusionOk="0">
                    <a:moveTo>
                      <a:pt x="1" y="0"/>
                    </a:moveTo>
                    <a:cubicBezTo>
                      <a:pt x="29" y="10"/>
                      <a:pt x="65" y="19"/>
                      <a:pt x="94" y="28"/>
                    </a:cubicBezTo>
                    <a:lnTo>
                      <a:pt x="94" y="28"/>
                    </a:lnTo>
                    <a:lnTo>
                      <a:pt x="11" y="0"/>
                    </a:lnTo>
                    <a:close/>
                    <a:moveTo>
                      <a:pt x="94" y="28"/>
                    </a:moveTo>
                    <a:lnTo>
                      <a:pt x="102" y="31"/>
                    </a:lnTo>
                    <a:cubicBezTo>
                      <a:pt x="99" y="30"/>
                      <a:pt x="97" y="29"/>
                      <a:pt x="94" y="28"/>
                    </a:cubicBezTo>
                    <a:close/>
                  </a:path>
                </a:pathLst>
              </a:custGeom>
              <a:solidFill>
                <a:srgbClr val="BF12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5465348" y="712319"/>
                <a:ext cx="7731" cy="455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2" extrusionOk="0">
                    <a:moveTo>
                      <a:pt x="1" y="0"/>
                    </a:moveTo>
                    <a:cubicBezTo>
                      <a:pt x="41" y="51"/>
                      <a:pt x="112" y="102"/>
                      <a:pt x="213" y="131"/>
                    </a:cubicBezTo>
                    <a:lnTo>
                      <a:pt x="223" y="131"/>
                    </a:lnTo>
                    <a:cubicBezTo>
                      <a:pt x="132" y="102"/>
                      <a:pt x="51" y="51"/>
                      <a:pt x="1" y="0"/>
                    </a:cubicBezTo>
                    <a:close/>
                  </a:path>
                </a:pathLst>
              </a:custGeom>
              <a:solidFill>
                <a:srgbClr val="3107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5463277" y="687192"/>
                <a:ext cx="61057" cy="3144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911" extrusionOk="0">
                    <a:moveTo>
                      <a:pt x="1749" y="1"/>
                    </a:moveTo>
                    <a:cubicBezTo>
                      <a:pt x="1728" y="1"/>
                      <a:pt x="1658" y="41"/>
                      <a:pt x="1537" y="162"/>
                    </a:cubicBezTo>
                    <a:cubicBezTo>
                      <a:pt x="1355" y="354"/>
                      <a:pt x="910" y="576"/>
                      <a:pt x="798" y="576"/>
                    </a:cubicBezTo>
                    <a:cubicBezTo>
                      <a:pt x="798" y="576"/>
                      <a:pt x="789" y="576"/>
                      <a:pt x="789" y="567"/>
                    </a:cubicBezTo>
                    <a:cubicBezTo>
                      <a:pt x="738" y="536"/>
                      <a:pt x="1263" y="293"/>
                      <a:pt x="1203" y="293"/>
                    </a:cubicBezTo>
                    <a:lnTo>
                      <a:pt x="1193" y="293"/>
                    </a:lnTo>
                    <a:cubicBezTo>
                      <a:pt x="1072" y="324"/>
                      <a:pt x="778" y="475"/>
                      <a:pt x="677" y="475"/>
                    </a:cubicBezTo>
                    <a:cubicBezTo>
                      <a:pt x="657" y="475"/>
                      <a:pt x="647" y="475"/>
                      <a:pt x="637" y="466"/>
                    </a:cubicBezTo>
                    <a:cubicBezTo>
                      <a:pt x="596" y="405"/>
                      <a:pt x="859" y="385"/>
                      <a:pt x="951" y="293"/>
                    </a:cubicBezTo>
                    <a:cubicBezTo>
                      <a:pt x="971" y="273"/>
                      <a:pt x="971" y="273"/>
                      <a:pt x="960" y="273"/>
                    </a:cubicBezTo>
                    <a:cubicBezTo>
                      <a:pt x="951" y="273"/>
                      <a:pt x="900" y="293"/>
                      <a:pt x="829" y="314"/>
                    </a:cubicBezTo>
                    <a:cubicBezTo>
                      <a:pt x="748" y="334"/>
                      <a:pt x="657" y="354"/>
                      <a:pt x="556" y="354"/>
                    </a:cubicBezTo>
                    <a:cubicBezTo>
                      <a:pt x="486" y="354"/>
                      <a:pt x="405" y="344"/>
                      <a:pt x="334" y="314"/>
                    </a:cubicBezTo>
                    <a:cubicBezTo>
                      <a:pt x="283" y="344"/>
                      <a:pt x="223" y="365"/>
                      <a:pt x="172" y="394"/>
                    </a:cubicBezTo>
                    <a:cubicBezTo>
                      <a:pt x="111" y="425"/>
                      <a:pt x="71" y="466"/>
                      <a:pt x="41" y="506"/>
                    </a:cubicBezTo>
                    <a:cubicBezTo>
                      <a:pt x="41" y="516"/>
                      <a:pt x="30" y="526"/>
                      <a:pt x="30" y="536"/>
                    </a:cubicBezTo>
                    <a:cubicBezTo>
                      <a:pt x="0" y="597"/>
                      <a:pt x="10" y="668"/>
                      <a:pt x="61" y="728"/>
                    </a:cubicBezTo>
                    <a:cubicBezTo>
                      <a:pt x="111" y="779"/>
                      <a:pt x="192" y="830"/>
                      <a:pt x="283" y="859"/>
                    </a:cubicBezTo>
                    <a:lnTo>
                      <a:pt x="374" y="890"/>
                    </a:lnTo>
                    <a:cubicBezTo>
                      <a:pt x="435" y="900"/>
                      <a:pt x="506" y="910"/>
                      <a:pt x="576" y="910"/>
                    </a:cubicBezTo>
                    <a:lnTo>
                      <a:pt x="617" y="910"/>
                    </a:lnTo>
                    <a:cubicBezTo>
                      <a:pt x="475" y="789"/>
                      <a:pt x="486" y="758"/>
                      <a:pt x="546" y="758"/>
                    </a:cubicBezTo>
                    <a:cubicBezTo>
                      <a:pt x="587" y="758"/>
                      <a:pt x="627" y="769"/>
                      <a:pt x="677" y="769"/>
                    </a:cubicBezTo>
                    <a:cubicBezTo>
                      <a:pt x="728" y="779"/>
                      <a:pt x="778" y="789"/>
                      <a:pt x="819" y="789"/>
                    </a:cubicBezTo>
                    <a:cubicBezTo>
                      <a:pt x="859" y="789"/>
                      <a:pt x="900" y="779"/>
                      <a:pt x="920" y="758"/>
                    </a:cubicBezTo>
                    <a:cubicBezTo>
                      <a:pt x="930" y="738"/>
                      <a:pt x="920" y="738"/>
                      <a:pt x="879" y="738"/>
                    </a:cubicBezTo>
                    <a:lnTo>
                      <a:pt x="798" y="738"/>
                    </a:lnTo>
                    <a:cubicBezTo>
                      <a:pt x="769" y="738"/>
                      <a:pt x="738" y="749"/>
                      <a:pt x="708" y="749"/>
                    </a:cubicBezTo>
                    <a:cubicBezTo>
                      <a:pt x="697" y="749"/>
                      <a:pt x="677" y="749"/>
                      <a:pt x="667" y="738"/>
                    </a:cubicBezTo>
                    <a:cubicBezTo>
                      <a:pt x="596" y="718"/>
                      <a:pt x="738" y="677"/>
                      <a:pt x="1142" y="536"/>
                    </a:cubicBezTo>
                    <a:cubicBezTo>
                      <a:pt x="1537" y="385"/>
                      <a:pt x="1708" y="71"/>
                      <a:pt x="1749" y="31"/>
                    </a:cubicBezTo>
                    <a:cubicBezTo>
                      <a:pt x="1769" y="10"/>
                      <a:pt x="1769" y="1"/>
                      <a:pt x="1749" y="1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5498171" y="666863"/>
                <a:ext cx="44490" cy="22124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641" extrusionOk="0">
                    <a:moveTo>
                      <a:pt x="1082" y="0"/>
                    </a:moveTo>
                    <a:cubicBezTo>
                      <a:pt x="1069" y="0"/>
                      <a:pt x="1055" y="1"/>
                      <a:pt x="1041" y="3"/>
                    </a:cubicBezTo>
                    <a:cubicBezTo>
                      <a:pt x="1031" y="3"/>
                      <a:pt x="81" y="377"/>
                      <a:pt x="0" y="640"/>
                    </a:cubicBezTo>
                    <a:cubicBezTo>
                      <a:pt x="1" y="640"/>
                      <a:pt x="2" y="640"/>
                      <a:pt x="4" y="640"/>
                    </a:cubicBezTo>
                    <a:cubicBezTo>
                      <a:pt x="62" y="640"/>
                      <a:pt x="314" y="417"/>
                      <a:pt x="354" y="377"/>
                    </a:cubicBezTo>
                    <a:cubicBezTo>
                      <a:pt x="357" y="375"/>
                      <a:pt x="359" y="373"/>
                      <a:pt x="360" y="373"/>
                    </a:cubicBezTo>
                    <a:lnTo>
                      <a:pt x="360" y="373"/>
                    </a:lnTo>
                    <a:cubicBezTo>
                      <a:pt x="371" y="373"/>
                      <a:pt x="240" y="523"/>
                      <a:pt x="202" y="579"/>
                    </a:cubicBezTo>
                    <a:cubicBezTo>
                      <a:pt x="200" y="582"/>
                      <a:pt x="200" y="584"/>
                      <a:pt x="201" y="584"/>
                    </a:cubicBezTo>
                    <a:cubicBezTo>
                      <a:pt x="217" y="584"/>
                      <a:pt x="619" y="187"/>
                      <a:pt x="680" y="187"/>
                    </a:cubicBezTo>
                    <a:cubicBezTo>
                      <a:pt x="685" y="187"/>
                      <a:pt x="688" y="189"/>
                      <a:pt x="688" y="195"/>
                    </a:cubicBezTo>
                    <a:cubicBezTo>
                      <a:pt x="688" y="276"/>
                      <a:pt x="364" y="468"/>
                      <a:pt x="414" y="509"/>
                    </a:cubicBezTo>
                    <a:cubicBezTo>
                      <a:pt x="416" y="510"/>
                      <a:pt x="419" y="511"/>
                      <a:pt x="423" y="511"/>
                    </a:cubicBezTo>
                    <a:cubicBezTo>
                      <a:pt x="499" y="511"/>
                      <a:pt x="872" y="94"/>
                      <a:pt x="930" y="94"/>
                    </a:cubicBezTo>
                    <a:cubicBezTo>
                      <a:pt x="991" y="104"/>
                      <a:pt x="859" y="226"/>
                      <a:pt x="819" y="286"/>
                    </a:cubicBezTo>
                    <a:cubicBezTo>
                      <a:pt x="816" y="290"/>
                      <a:pt x="815" y="292"/>
                      <a:pt x="816" y="292"/>
                    </a:cubicBezTo>
                    <a:cubicBezTo>
                      <a:pt x="829" y="292"/>
                      <a:pt x="1120" y="42"/>
                      <a:pt x="1133" y="42"/>
                    </a:cubicBezTo>
                    <a:lnTo>
                      <a:pt x="1133" y="42"/>
                    </a:lnTo>
                    <a:cubicBezTo>
                      <a:pt x="1133" y="42"/>
                      <a:pt x="1133" y="42"/>
                      <a:pt x="1132" y="44"/>
                    </a:cubicBezTo>
                    <a:cubicBezTo>
                      <a:pt x="1113" y="72"/>
                      <a:pt x="744" y="432"/>
                      <a:pt x="794" y="432"/>
                    </a:cubicBezTo>
                    <a:cubicBezTo>
                      <a:pt x="798" y="432"/>
                      <a:pt x="802" y="431"/>
                      <a:pt x="809" y="428"/>
                    </a:cubicBezTo>
                    <a:cubicBezTo>
                      <a:pt x="899" y="382"/>
                      <a:pt x="1160" y="102"/>
                      <a:pt x="1184" y="102"/>
                    </a:cubicBezTo>
                    <a:cubicBezTo>
                      <a:pt x="1187" y="102"/>
                      <a:pt x="1187" y="106"/>
                      <a:pt x="1182" y="114"/>
                    </a:cubicBezTo>
                    <a:cubicBezTo>
                      <a:pt x="1114" y="206"/>
                      <a:pt x="871" y="507"/>
                      <a:pt x="924" y="507"/>
                    </a:cubicBezTo>
                    <a:cubicBezTo>
                      <a:pt x="941" y="507"/>
                      <a:pt x="988" y="476"/>
                      <a:pt x="1081" y="397"/>
                    </a:cubicBezTo>
                    <a:cubicBezTo>
                      <a:pt x="1289" y="190"/>
                      <a:pt x="1259" y="0"/>
                      <a:pt x="1082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5417544" y="724882"/>
                <a:ext cx="80972" cy="172023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4984" extrusionOk="0">
                    <a:moveTo>
                      <a:pt x="2346" y="0"/>
                    </a:moveTo>
                    <a:cubicBezTo>
                      <a:pt x="2346" y="1"/>
                      <a:pt x="1083" y="1122"/>
                      <a:pt x="729" y="1638"/>
                    </a:cubicBezTo>
                    <a:cubicBezTo>
                      <a:pt x="183" y="2426"/>
                      <a:pt x="92" y="4064"/>
                      <a:pt x="92" y="4064"/>
                    </a:cubicBezTo>
                    <a:lnTo>
                      <a:pt x="1" y="4983"/>
                    </a:lnTo>
                    <a:cubicBezTo>
                      <a:pt x="1" y="4983"/>
                      <a:pt x="779" y="2992"/>
                      <a:pt x="1083" y="2396"/>
                    </a:cubicBezTo>
                    <a:cubicBezTo>
                      <a:pt x="1537" y="1496"/>
                      <a:pt x="2346" y="1"/>
                      <a:pt x="2346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5421755" y="734270"/>
                <a:ext cx="69789" cy="14137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4096" extrusionOk="0">
                    <a:moveTo>
                      <a:pt x="2022" y="1"/>
                    </a:moveTo>
                    <a:cubicBezTo>
                      <a:pt x="2021" y="1"/>
                      <a:pt x="880" y="1355"/>
                      <a:pt x="698" y="1750"/>
                    </a:cubicBezTo>
                    <a:cubicBezTo>
                      <a:pt x="526" y="2144"/>
                      <a:pt x="0" y="4095"/>
                      <a:pt x="0" y="4095"/>
                    </a:cubicBezTo>
                    <a:cubicBezTo>
                      <a:pt x="0" y="4095"/>
                      <a:pt x="556" y="2245"/>
                      <a:pt x="779" y="1811"/>
                    </a:cubicBezTo>
                    <a:cubicBezTo>
                      <a:pt x="1001" y="1386"/>
                      <a:pt x="2021" y="1"/>
                      <a:pt x="2022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5247662" y="669762"/>
                <a:ext cx="36828" cy="186243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396" extrusionOk="0">
                    <a:moveTo>
                      <a:pt x="526" y="0"/>
                    </a:moveTo>
                    <a:lnTo>
                      <a:pt x="526" y="0"/>
                    </a:lnTo>
                    <a:cubicBezTo>
                      <a:pt x="0" y="1021"/>
                      <a:pt x="142" y="4711"/>
                      <a:pt x="657" y="5388"/>
                    </a:cubicBezTo>
                    <a:cubicBezTo>
                      <a:pt x="661" y="5393"/>
                      <a:pt x="665" y="5396"/>
                      <a:pt x="671" y="5396"/>
                    </a:cubicBezTo>
                    <a:cubicBezTo>
                      <a:pt x="759" y="5396"/>
                      <a:pt x="1066" y="4758"/>
                      <a:pt x="981" y="4397"/>
                    </a:cubicBezTo>
                    <a:cubicBezTo>
                      <a:pt x="930" y="4165"/>
                      <a:pt x="688" y="2649"/>
                      <a:pt x="576" y="1445"/>
                    </a:cubicBezTo>
                    <a:cubicBezTo>
                      <a:pt x="506" y="688"/>
                      <a:pt x="526" y="0"/>
                      <a:pt x="526" y="0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5266507" y="636973"/>
                <a:ext cx="17465" cy="275706"/>
              </a:xfrm>
              <a:custGeom>
                <a:avLst/>
                <a:gdLst/>
                <a:ahLst/>
                <a:cxnLst/>
                <a:rect l="l" t="t" r="r" b="b"/>
                <a:pathLst>
                  <a:path w="506" h="7988" extrusionOk="0">
                    <a:moveTo>
                      <a:pt x="172" y="0"/>
                    </a:moveTo>
                    <a:lnTo>
                      <a:pt x="0" y="20"/>
                    </a:lnTo>
                    <a:cubicBezTo>
                      <a:pt x="0" y="20"/>
                      <a:pt x="263" y="1081"/>
                      <a:pt x="263" y="2335"/>
                    </a:cubicBezTo>
                    <a:cubicBezTo>
                      <a:pt x="263" y="3487"/>
                      <a:pt x="101" y="7288"/>
                      <a:pt x="71" y="7894"/>
                    </a:cubicBezTo>
                    <a:cubicBezTo>
                      <a:pt x="71" y="7935"/>
                      <a:pt x="111" y="7986"/>
                      <a:pt x="151" y="7986"/>
                    </a:cubicBezTo>
                    <a:cubicBezTo>
                      <a:pt x="158" y="7987"/>
                      <a:pt x="164" y="7987"/>
                      <a:pt x="169" y="7987"/>
                    </a:cubicBezTo>
                    <a:cubicBezTo>
                      <a:pt x="222" y="7987"/>
                      <a:pt x="263" y="7950"/>
                      <a:pt x="263" y="7905"/>
                    </a:cubicBezTo>
                    <a:cubicBezTo>
                      <a:pt x="304" y="7207"/>
                      <a:pt x="506" y="3336"/>
                      <a:pt x="465" y="2355"/>
                    </a:cubicBezTo>
                    <a:cubicBezTo>
                      <a:pt x="414" y="1274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5276585" y="548683"/>
                <a:ext cx="32513" cy="35619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032" extrusionOk="0">
                    <a:moveTo>
                      <a:pt x="578" y="0"/>
                    </a:moveTo>
                    <a:cubicBezTo>
                      <a:pt x="527" y="0"/>
                      <a:pt x="446" y="61"/>
                      <a:pt x="365" y="142"/>
                    </a:cubicBezTo>
                    <a:cubicBezTo>
                      <a:pt x="214" y="283"/>
                      <a:pt x="72" y="496"/>
                      <a:pt x="72" y="496"/>
                    </a:cubicBezTo>
                    <a:lnTo>
                      <a:pt x="1" y="678"/>
                    </a:lnTo>
                    <a:cubicBezTo>
                      <a:pt x="1" y="678"/>
                      <a:pt x="336" y="901"/>
                      <a:pt x="408" y="901"/>
                    </a:cubicBezTo>
                    <a:cubicBezTo>
                      <a:pt x="411" y="901"/>
                      <a:pt x="414" y="901"/>
                      <a:pt x="416" y="900"/>
                    </a:cubicBezTo>
                    <a:cubicBezTo>
                      <a:pt x="419" y="899"/>
                      <a:pt x="423" y="898"/>
                      <a:pt x="428" y="898"/>
                    </a:cubicBezTo>
                    <a:cubicBezTo>
                      <a:pt x="504" y="898"/>
                      <a:pt x="780" y="1031"/>
                      <a:pt x="780" y="1031"/>
                    </a:cubicBezTo>
                    <a:cubicBezTo>
                      <a:pt x="780" y="1031"/>
                      <a:pt x="891" y="819"/>
                      <a:pt x="911" y="597"/>
                    </a:cubicBezTo>
                    <a:cubicBezTo>
                      <a:pt x="921" y="536"/>
                      <a:pt x="921" y="485"/>
                      <a:pt x="911" y="435"/>
                    </a:cubicBezTo>
                    <a:cubicBezTo>
                      <a:pt x="901" y="334"/>
                      <a:pt x="941" y="41"/>
                      <a:pt x="578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5289149" y="548683"/>
                <a:ext cx="19950" cy="24954"/>
              </a:xfrm>
              <a:custGeom>
                <a:avLst/>
                <a:gdLst/>
                <a:ahLst/>
                <a:cxnLst/>
                <a:rect l="l" t="t" r="r" b="b"/>
                <a:pathLst>
                  <a:path w="578" h="723" extrusionOk="0">
                    <a:moveTo>
                      <a:pt x="214" y="0"/>
                    </a:moveTo>
                    <a:cubicBezTo>
                      <a:pt x="163" y="0"/>
                      <a:pt x="82" y="61"/>
                      <a:pt x="1" y="142"/>
                    </a:cubicBezTo>
                    <a:cubicBezTo>
                      <a:pt x="1" y="202"/>
                      <a:pt x="11" y="243"/>
                      <a:pt x="11" y="243"/>
                    </a:cubicBezTo>
                    <a:cubicBezTo>
                      <a:pt x="11" y="243"/>
                      <a:pt x="132" y="106"/>
                      <a:pt x="165" y="106"/>
                    </a:cubicBezTo>
                    <a:cubicBezTo>
                      <a:pt x="169" y="106"/>
                      <a:pt x="172" y="108"/>
                      <a:pt x="173" y="112"/>
                    </a:cubicBezTo>
                    <a:cubicBezTo>
                      <a:pt x="182" y="149"/>
                      <a:pt x="100" y="393"/>
                      <a:pt x="114" y="393"/>
                    </a:cubicBezTo>
                    <a:cubicBezTo>
                      <a:pt x="116" y="393"/>
                      <a:pt x="118" y="390"/>
                      <a:pt x="122" y="384"/>
                    </a:cubicBezTo>
                    <a:cubicBezTo>
                      <a:pt x="151" y="337"/>
                      <a:pt x="233" y="109"/>
                      <a:pt x="260" y="109"/>
                    </a:cubicBezTo>
                    <a:cubicBezTo>
                      <a:pt x="261" y="109"/>
                      <a:pt x="263" y="110"/>
                      <a:pt x="264" y="112"/>
                    </a:cubicBezTo>
                    <a:cubicBezTo>
                      <a:pt x="294" y="141"/>
                      <a:pt x="179" y="517"/>
                      <a:pt x="192" y="517"/>
                    </a:cubicBezTo>
                    <a:cubicBezTo>
                      <a:pt x="192" y="517"/>
                      <a:pt x="193" y="517"/>
                      <a:pt x="193" y="516"/>
                    </a:cubicBezTo>
                    <a:cubicBezTo>
                      <a:pt x="213" y="496"/>
                      <a:pt x="311" y="253"/>
                      <a:pt x="334" y="253"/>
                    </a:cubicBezTo>
                    <a:cubicBezTo>
                      <a:pt x="334" y="253"/>
                      <a:pt x="334" y="253"/>
                      <a:pt x="335" y="253"/>
                    </a:cubicBezTo>
                    <a:cubicBezTo>
                      <a:pt x="355" y="274"/>
                      <a:pt x="335" y="405"/>
                      <a:pt x="284" y="557"/>
                    </a:cubicBezTo>
                    <a:cubicBezTo>
                      <a:pt x="251" y="648"/>
                      <a:pt x="261" y="723"/>
                      <a:pt x="286" y="723"/>
                    </a:cubicBezTo>
                    <a:cubicBezTo>
                      <a:pt x="299" y="723"/>
                      <a:pt x="317" y="701"/>
                      <a:pt x="335" y="647"/>
                    </a:cubicBezTo>
                    <a:cubicBezTo>
                      <a:pt x="377" y="520"/>
                      <a:pt x="434" y="378"/>
                      <a:pt x="457" y="378"/>
                    </a:cubicBezTo>
                    <a:cubicBezTo>
                      <a:pt x="461" y="378"/>
                      <a:pt x="464" y="383"/>
                      <a:pt x="466" y="395"/>
                    </a:cubicBezTo>
                    <a:cubicBezTo>
                      <a:pt x="476" y="474"/>
                      <a:pt x="419" y="638"/>
                      <a:pt x="472" y="638"/>
                    </a:cubicBezTo>
                    <a:cubicBezTo>
                      <a:pt x="473" y="638"/>
                      <a:pt x="475" y="638"/>
                      <a:pt x="476" y="637"/>
                    </a:cubicBezTo>
                    <a:cubicBezTo>
                      <a:pt x="497" y="627"/>
                      <a:pt x="527" y="617"/>
                      <a:pt x="547" y="597"/>
                    </a:cubicBezTo>
                    <a:cubicBezTo>
                      <a:pt x="557" y="536"/>
                      <a:pt x="557" y="485"/>
                      <a:pt x="547" y="435"/>
                    </a:cubicBezTo>
                    <a:cubicBezTo>
                      <a:pt x="537" y="334"/>
                      <a:pt x="577" y="41"/>
                      <a:pt x="214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5232130" y="540641"/>
                <a:ext cx="61954" cy="71722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078" extrusionOk="0">
                    <a:moveTo>
                      <a:pt x="1166" y="0"/>
                    </a:moveTo>
                    <a:cubicBezTo>
                      <a:pt x="923" y="0"/>
                      <a:pt x="733" y="82"/>
                      <a:pt x="733" y="82"/>
                    </a:cubicBezTo>
                    <a:cubicBezTo>
                      <a:pt x="701" y="72"/>
                      <a:pt x="659" y="66"/>
                      <a:pt x="612" y="66"/>
                    </a:cubicBezTo>
                    <a:cubicBezTo>
                      <a:pt x="371" y="66"/>
                      <a:pt x="0" y="230"/>
                      <a:pt x="76" y="891"/>
                    </a:cubicBezTo>
                    <a:cubicBezTo>
                      <a:pt x="76" y="931"/>
                      <a:pt x="87" y="972"/>
                      <a:pt x="96" y="1022"/>
                    </a:cubicBezTo>
                    <a:cubicBezTo>
                      <a:pt x="197" y="1578"/>
                      <a:pt x="319" y="1922"/>
                      <a:pt x="370" y="1952"/>
                    </a:cubicBezTo>
                    <a:cubicBezTo>
                      <a:pt x="370" y="1952"/>
                      <a:pt x="754" y="2078"/>
                      <a:pt x="1114" y="2078"/>
                    </a:cubicBezTo>
                    <a:cubicBezTo>
                      <a:pt x="1390" y="2078"/>
                      <a:pt x="1652" y="2003"/>
                      <a:pt x="1714" y="1740"/>
                    </a:cubicBezTo>
                    <a:cubicBezTo>
                      <a:pt x="1764" y="1517"/>
                      <a:pt x="1794" y="1234"/>
                      <a:pt x="1785" y="972"/>
                    </a:cubicBezTo>
                    <a:cubicBezTo>
                      <a:pt x="1764" y="476"/>
                      <a:pt x="1603" y="21"/>
                      <a:pt x="1208" y="1"/>
                    </a:cubicBezTo>
                    <a:cubicBezTo>
                      <a:pt x="1194" y="1"/>
                      <a:pt x="1180" y="0"/>
                      <a:pt x="1166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5232130" y="540641"/>
                <a:ext cx="61609" cy="37414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084" extrusionOk="0">
                    <a:moveTo>
                      <a:pt x="1166" y="0"/>
                    </a:moveTo>
                    <a:cubicBezTo>
                      <a:pt x="923" y="0"/>
                      <a:pt x="733" y="82"/>
                      <a:pt x="733" y="82"/>
                    </a:cubicBezTo>
                    <a:cubicBezTo>
                      <a:pt x="701" y="72"/>
                      <a:pt x="659" y="66"/>
                      <a:pt x="612" y="66"/>
                    </a:cubicBezTo>
                    <a:cubicBezTo>
                      <a:pt x="371" y="66"/>
                      <a:pt x="0" y="230"/>
                      <a:pt x="76" y="891"/>
                    </a:cubicBezTo>
                    <a:lnTo>
                      <a:pt x="188" y="951"/>
                    </a:lnTo>
                    <a:cubicBezTo>
                      <a:pt x="188" y="951"/>
                      <a:pt x="284" y="1084"/>
                      <a:pt x="323" y="1084"/>
                    </a:cubicBezTo>
                    <a:cubicBezTo>
                      <a:pt x="335" y="1084"/>
                      <a:pt x="341" y="1072"/>
                      <a:pt x="339" y="1042"/>
                    </a:cubicBezTo>
                    <a:cubicBezTo>
                      <a:pt x="330" y="906"/>
                      <a:pt x="97" y="586"/>
                      <a:pt x="122" y="586"/>
                    </a:cubicBezTo>
                    <a:cubicBezTo>
                      <a:pt x="123" y="586"/>
                      <a:pt x="125" y="586"/>
                      <a:pt x="127" y="587"/>
                    </a:cubicBezTo>
                    <a:cubicBezTo>
                      <a:pt x="137" y="587"/>
                      <a:pt x="268" y="799"/>
                      <a:pt x="289" y="810"/>
                    </a:cubicBezTo>
                    <a:cubicBezTo>
                      <a:pt x="298" y="810"/>
                      <a:pt x="147" y="426"/>
                      <a:pt x="188" y="405"/>
                    </a:cubicBezTo>
                    <a:cubicBezTo>
                      <a:pt x="188" y="405"/>
                      <a:pt x="189" y="405"/>
                      <a:pt x="189" y="405"/>
                    </a:cubicBezTo>
                    <a:cubicBezTo>
                      <a:pt x="225" y="405"/>
                      <a:pt x="431" y="941"/>
                      <a:pt x="460" y="941"/>
                    </a:cubicBezTo>
                    <a:cubicBezTo>
                      <a:pt x="491" y="941"/>
                      <a:pt x="268" y="264"/>
                      <a:pt x="339" y="253"/>
                    </a:cubicBezTo>
                    <a:cubicBezTo>
                      <a:pt x="340" y="253"/>
                      <a:pt x="341" y="253"/>
                      <a:pt x="342" y="253"/>
                    </a:cubicBezTo>
                    <a:cubicBezTo>
                      <a:pt x="373" y="253"/>
                      <a:pt x="421" y="380"/>
                      <a:pt x="460" y="516"/>
                    </a:cubicBezTo>
                    <a:cubicBezTo>
                      <a:pt x="511" y="648"/>
                      <a:pt x="551" y="769"/>
                      <a:pt x="572" y="769"/>
                    </a:cubicBezTo>
                    <a:cubicBezTo>
                      <a:pt x="622" y="769"/>
                      <a:pt x="410" y="173"/>
                      <a:pt x="460" y="163"/>
                    </a:cubicBezTo>
                    <a:cubicBezTo>
                      <a:pt x="475" y="157"/>
                      <a:pt x="494" y="153"/>
                      <a:pt x="514" y="153"/>
                    </a:cubicBezTo>
                    <a:cubicBezTo>
                      <a:pt x="561" y="153"/>
                      <a:pt x="614" y="176"/>
                      <a:pt x="642" y="253"/>
                    </a:cubicBezTo>
                    <a:cubicBezTo>
                      <a:pt x="673" y="365"/>
                      <a:pt x="794" y="961"/>
                      <a:pt x="794" y="961"/>
                    </a:cubicBezTo>
                    <a:cubicBezTo>
                      <a:pt x="794" y="961"/>
                      <a:pt x="915" y="951"/>
                      <a:pt x="915" y="941"/>
                    </a:cubicBezTo>
                    <a:cubicBezTo>
                      <a:pt x="905" y="931"/>
                      <a:pt x="814" y="203"/>
                      <a:pt x="864" y="183"/>
                    </a:cubicBezTo>
                    <a:cubicBezTo>
                      <a:pt x="902" y="168"/>
                      <a:pt x="949" y="137"/>
                      <a:pt x="976" y="137"/>
                    </a:cubicBezTo>
                    <a:cubicBezTo>
                      <a:pt x="986" y="137"/>
                      <a:pt x="993" y="141"/>
                      <a:pt x="996" y="152"/>
                    </a:cubicBezTo>
                    <a:cubicBezTo>
                      <a:pt x="1016" y="203"/>
                      <a:pt x="986" y="698"/>
                      <a:pt x="1026" y="709"/>
                    </a:cubicBezTo>
                    <a:cubicBezTo>
                      <a:pt x="1027" y="709"/>
                      <a:pt x="1027" y="709"/>
                      <a:pt x="1028" y="709"/>
                    </a:cubicBezTo>
                    <a:cubicBezTo>
                      <a:pt x="1066" y="709"/>
                      <a:pt x="1057" y="122"/>
                      <a:pt x="1087" y="122"/>
                    </a:cubicBezTo>
                    <a:cubicBezTo>
                      <a:pt x="1118" y="122"/>
                      <a:pt x="1178" y="365"/>
                      <a:pt x="1198" y="466"/>
                    </a:cubicBezTo>
                    <a:cubicBezTo>
                      <a:pt x="1198" y="365"/>
                      <a:pt x="1208" y="132"/>
                      <a:pt x="1228" y="132"/>
                    </a:cubicBezTo>
                    <a:cubicBezTo>
                      <a:pt x="1259" y="143"/>
                      <a:pt x="1239" y="719"/>
                      <a:pt x="1278" y="719"/>
                    </a:cubicBezTo>
                    <a:cubicBezTo>
                      <a:pt x="1279" y="719"/>
                      <a:pt x="1279" y="719"/>
                      <a:pt x="1279" y="718"/>
                    </a:cubicBezTo>
                    <a:cubicBezTo>
                      <a:pt x="1319" y="709"/>
                      <a:pt x="1300" y="183"/>
                      <a:pt x="1339" y="183"/>
                    </a:cubicBezTo>
                    <a:cubicBezTo>
                      <a:pt x="1339" y="183"/>
                      <a:pt x="1340" y="183"/>
                      <a:pt x="1340" y="183"/>
                    </a:cubicBezTo>
                    <a:cubicBezTo>
                      <a:pt x="1380" y="193"/>
                      <a:pt x="1341" y="749"/>
                      <a:pt x="1379" y="749"/>
                    </a:cubicBezTo>
                    <a:cubicBezTo>
                      <a:pt x="1380" y="749"/>
                      <a:pt x="1380" y="749"/>
                      <a:pt x="1380" y="749"/>
                    </a:cubicBezTo>
                    <a:cubicBezTo>
                      <a:pt x="1420" y="739"/>
                      <a:pt x="1411" y="284"/>
                      <a:pt x="1449" y="284"/>
                    </a:cubicBezTo>
                    <a:cubicBezTo>
                      <a:pt x="1450" y="284"/>
                      <a:pt x="1450" y="284"/>
                      <a:pt x="1451" y="284"/>
                    </a:cubicBezTo>
                    <a:cubicBezTo>
                      <a:pt x="1501" y="304"/>
                      <a:pt x="1472" y="911"/>
                      <a:pt x="1520" y="911"/>
                    </a:cubicBezTo>
                    <a:cubicBezTo>
                      <a:pt x="1520" y="911"/>
                      <a:pt x="1521" y="911"/>
                      <a:pt x="1522" y="911"/>
                    </a:cubicBezTo>
                    <a:cubicBezTo>
                      <a:pt x="1581" y="891"/>
                      <a:pt x="1476" y="506"/>
                      <a:pt x="1546" y="506"/>
                    </a:cubicBezTo>
                    <a:cubicBezTo>
                      <a:pt x="1548" y="506"/>
                      <a:pt x="1550" y="506"/>
                      <a:pt x="1552" y="507"/>
                    </a:cubicBezTo>
                    <a:cubicBezTo>
                      <a:pt x="1643" y="527"/>
                      <a:pt x="1552" y="860"/>
                      <a:pt x="1603" y="900"/>
                    </a:cubicBezTo>
                    <a:cubicBezTo>
                      <a:pt x="1633" y="921"/>
                      <a:pt x="1704" y="941"/>
                      <a:pt x="1785" y="972"/>
                    </a:cubicBezTo>
                    <a:cubicBezTo>
                      <a:pt x="1764" y="476"/>
                      <a:pt x="1603" y="21"/>
                      <a:pt x="1208" y="1"/>
                    </a:cubicBezTo>
                    <a:cubicBezTo>
                      <a:pt x="1194" y="1"/>
                      <a:pt x="1180" y="0"/>
                      <a:pt x="1166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5209971" y="561868"/>
                <a:ext cx="55500" cy="5871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701" extrusionOk="0">
                    <a:moveTo>
                      <a:pt x="358" y="1"/>
                    </a:moveTo>
                    <a:cubicBezTo>
                      <a:pt x="349" y="1"/>
                      <a:pt x="341" y="1"/>
                      <a:pt x="334" y="2"/>
                    </a:cubicBezTo>
                    <a:cubicBezTo>
                      <a:pt x="1" y="134"/>
                      <a:pt x="112" y="407"/>
                      <a:pt x="132" y="508"/>
                    </a:cubicBezTo>
                    <a:cubicBezTo>
                      <a:pt x="132" y="559"/>
                      <a:pt x="152" y="609"/>
                      <a:pt x="172" y="660"/>
                    </a:cubicBezTo>
                    <a:cubicBezTo>
                      <a:pt x="243" y="872"/>
                      <a:pt x="405" y="1054"/>
                      <a:pt x="405" y="1054"/>
                    </a:cubicBezTo>
                    <a:cubicBezTo>
                      <a:pt x="405" y="1054"/>
                      <a:pt x="1001" y="1691"/>
                      <a:pt x="1062" y="1701"/>
                    </a:cubicBezTo>
                    <a:cubicBezTo>
                      <a:pt x="1063" y="1701"/>
                      <a:pt x="1064" y="1701"/>
                      <a:pt x="1065" y="1701"/>
                    </a:cubicBezTo>
                    <a:cubicBezTo>
                      <a:pt x="1132" y="1701"/>
                      <a:pt x="1608" y="1448"/>
                      <a:pt x="1608" y="1448"/>
                    </a:cubicBezTo>
                    <a:cubicBezTo>
                      <a:pt x="1608" y="1448"/>
                      <a:pt x="1608" y="993"/>
                      <a:pt x="961" y="346"/>
                    </a:cubicBezTo>
                    <a:cubicBezTo>
                      <a:pt x="880" y="265"/>
                      <a:pt x="769" y="184"/>
                      <a:pt x="587" y="83"/>
                    </a:cubicBezTo>
                    <a:cubicBezTo>
                      <a:pt x="498" y="30"/>
                      <a:pt x="417" y="1"/>
                      <a:pt x="358" y="1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5209971" y="561868"/>
                <a:ext cx="20985" cy="24816"/>
              </a:xfrm>
              <a:custGeom>
                <a:avLst/>
                <a:gdLst/>
                <a:ahLst/>
                <a:cxnLst/>
                <a:rect l="l" t="t" r="r" b="b"/>
                <a:pathLst>
                  <a:path w="608" h="719" extrusionOk="0">
                    <a:moveTo>
                      <a:pt x="358" y="1"/>
                    </a:moveTo>
                    <a:cubicBezTo>
                      <a:pt x="349" y="1"/>
                      <a:pt x="341" y="1"/>
                      <a:pt x="334" y="2"/>
                    </a:cubicBezTo>
                    <a:cubicBezTo>
                      <a:pt x="1" y="134"/>
                      <a:pt x="112" y="407"/>
                      <a:pt x="132" y="508"/>
                    </a:cubicBezTo>
                    <a:cubicBezTo>
                      <a:pt x="132" y="559"/>
                      <a:pt x="152" y="609"/>
                      <a:pt x="172" y="660"/>
                    </a:cubicBezTo>
                    <a:cubicBezTo>
                      <a:pt x="187" y="675"/>
                      <a:pt x="207" y="684"/>
                      <a:pt x="229" y="684"/>
                    </a:cubicBezTo>
                    <a:cubicBezTo>
                      <a:pt x="237" y="684"/>
                      <a:pt x="245" y="683"/>
                      <a:pt x="253" y="680"/>
                    </a:cubicBezTo>
                    <a:cubicBezTo>
                      <a:pt x="314" y="680"/>
                      <a:pt x="213" y="528"/>
                      <a:pt x="203" y="447"/>
                    </a:cubicBezTo>
                    <a:cubicBezTo>
                      <a:pt x="199" y="435"/>
                      <a:pt x="200" y="429"/>
                      <a:pt x="204" y="429"/>
                    </a:cubicBezTo>
                    <a:cubicBezTo>
                      <a:pt x="224" y="429"/>
                      <a:pt x="318" y="551"/>
                      <a:pt x="385" y="660"/>
                    </a:cubicBezTo>
                    <a:cubicBezTo>
                      <a:pt x="414" y="702"/>
                      <a:pt x="436" y="719"/>
                      <a:pt x="449" y="719"/>
                    </a:cubicBezTo>
                    <a:cubicBezTo>
                      <a:pt x="478" y="719"/>
                      <a:pt x="470" y="641"/>
                      <a:pt x="415" y="559"/>
                    </a:cubicBezTo>
                    <a:cubicBezTo>
                      <a:pt x="334" y="427"/>
                      <a:pt x="273" y="306"/>
                      <a:pt x="284" y="285"/>
                    </a:cubicBezTo>
                    <a:cubicBezTo>
                      <a:pt x="285" y="284"/>
                      <a:pt x="286" y="284"/>
                      <a:pt x="287" y="284"/>
                    </a:cubicBezTo>
                    <a:cubicBezTo>
                      <a:pt x="318" y="284"/>
                      <a:pt x="467" y="479"/>
                      <a:pt x="496" y="498"/>
                    </a:cubicBezTo>
                    <a:cubicBezTo>
                      <a:pt x="496" y="498"/>
                      <a:pt x="496" y="498"/>
                      <a:pt x="496" y="498"/>
                    </a:cubicBezTo>
                    <a:cubicBezTo>
                      <a:pt x="510" y="498"/>
                      <a:pt x="304" y="164"/>
                      <a:pt x="314" y="124"/>
                    </a:cubicBezTo>
                    <a:cubicBezTo>
                      <a:pt x="315" y="122"/>
                      <a:pt x="317" y="121"/>
                      <a:pt x="319" y="121"/>
                    </a:cubicBezTo>
                    <a:cubicBezTo>
                      <a:pt x="353" y="121"/>
                      <a:pt x="489" y="308"/>
                      <a:pt x="536" y="346"/>
                    </a:cubicBezTo>
                    <a:cubicBezTo>
                      <a:pt x="540" y="351"/>
                      <a:pt x="542" y="353"/>
                      <a:pt x="542" y="353"/>
                    </a:cubicBezTo>
                    <a:cubicBezTo>
                      <a:pt x="548" y="353"/>
                      <a:pt x="414" y="140"/>
                      <a:pt x="405" y="103"/>
                    </a:cubicBezTo>
                    <a:cubicBezTo>
                      <a:pt x="405" y="95"/>
                      <a:pt x="410" y="92"/>
                      <a:pt x="419" y="92"/>
                    </a:cubicBezTo>
                    <a:cubicBezTo>
                      <a:pt x="465" y="92"/>
                      <a:pt x="607" y="184"/>
                      <a:pt x="607" y="184"/>
                    </a:cubicBezTo>
                    <a:cubicBezTo>
                      <a:pt x="607" y="184"/>
                      <a:pt x="597" y="144"/>
                      <a:pt x="587" y="83"/>
                    </a:cubicBezTo>
                    <a:cubicBezTo>
                      <a:pt x="498" y="30"/>
                      <a:pt x="417" y="1"/>
                      <a:pt x="358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5197615" y="577917"/>
                <a:ext cx="75381" cy="6364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844" extrusionOk="0">
                    <a:moveTo>
                      <a:pt x="795" y="0"/>
                    </a:moveTo>
                    <a:cubicBezTo>
                      <a:pt x="679" y="0"/>
                      <a:pt x="578" y="47"/>
                      <a:pt x="480" y="134"/>
                    </a:cubicBezTo>
                    <a:cubicBezTo>
                      <a:pt x="474" y="134"/>
                      <a:pt x="469" y="134"/>
                      <a:pt x="463" y="134"/>
                    </a:cubicBezTo>
                    <a:cubicBezTo>
                      <a:pt x="1" y="134"/>
                      <a:pt x="251" y="573"/>
                      <a:pt x="601" y="963"/>
                    </a:cubicBezTo>
                    <a:cubicBezTo>
                      <a:pt x="672" y="1044"/>
                      <a:pt x="925" y="1215"/>
                      <a:pt x="995" y="1276"/>
                    </a:cubicBezTo>
                    <a:cubicBezTo>
                      <a:pt x="1197" y="1458"/>
                      <a:pt x="1278" y="1570"/>
                      <a:pt x="1460" y="1721"/>
                    </a:cubicBezTo>
                    <a:cubicBezTo>
                      <a:pt x="1564" y="1806"/>
                      <a:pt x="1661" y="1843"/>
                      <a:pt x="1744" y="1843"/>
                    </a:cubicBezTo>
                    <a:cubicBezTo>
                      <a:pt x="2056" y="1843"/>
                      <a:pt x="2184" y="1313"/>
                      <a:pt x="1864" y="771"/>
                    </a:cubicBezTo>
                    <a:cubicBezTo>
                      <a:pt x="1531" y="407"/>
                      <a:pt x="1289" y="195"/>
                      <a:pt x="1087" y="83"/>
                    </a:cubicBezTo>
                    <a:cubicBezTo>
                      <a:pt x="978" y="27"/>
                      <a:pt x="882" y="0"/>
                      <a:pt x="795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5197615" y="577917"/>
                <a:ext cx="41349" cy="33272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64" extrusionOk="0">
                    <a:moveTo>
                      <a:pt x="795" y="0"/>
                    </a:moveTo>
                    <a:cubicBezTo>
                      <a:pt x="679" y="0"/>
                      <a:pt x="578" y="47"/>
                      <a:pt x="480" y="134"/>
                    </a:cubicBezTo>
                    <a:cubicBezTo>
                      <a:pt x="474" y="134"/>
                      <a:pt x="469" y="134"/>
                      <a:pt x="463" y="134"/>
                    </a:cubicBezTo>
                    <a:cubicBezTo>
                      <a:pt x="1" y="134"/>
                      <a:pt x="251" y="573"/>
                      <a:pt x="601" y="963"/>
                    </a:cubicBezTo>
                    <a:cubicBezTo>
                      <a:pt x="490" y="791"/>
                      <a:pt x="339" y="528"/>
                      <a:pt x="318" y="417"/>
                    </a:cubicBezTo>
                    <a:cubicBezTo>
                      <a:pt x="312" y="385"/>
                      <a:pt x="319" y="372"/>
                      <a:pt x="333" y="372"/>
                    </a:cubicBezTo>
                    <a:cubicBezTo>
                      <a:pt x="389" y="372"/>
                      <a:pt x="571" y="579"/>
                      <a:pt x="571" y="579"/>
                    </a:cubicBezTo>
                    <a:cubicBezTo>
                      <a:pt x="571" y="579"/>
                      <a:pt x="359" y="296"/>
                      <a:pt x="359" y="265"/>
                    </a:cubicBezTo>
                    <a:cubicBezTo>
                      <a:pt x="362" y="256"/>
                      <a:pt x="375" y="251"/>
                      <a:pt x="393" y="251"/>
                    </a:cubicBezTo>
                    <a:cubicBezTo>
                      <a:pt x="432" y="251"/>
                      <a:pt x="493" y="271"/>
                      <a:pt x="520" y="306"/>
                    </a:cubicBezTo>
                    <a:cubicBezTo>
                      <a:pt x="525" y="310"/>
                      <a:pt x="527" y="312"/>
                      <a:pt x="529" y="312"/>
                    </a:cubicBezTo>
                    <a:cubicBezTo>
                      <a:pt x="541" y="312"/>
                      <a:pt x="462" y="173"/>
                      <a:pt x="480" y="164"/>
                    </a:cubicBezTo>
                    <a:lnTo>
                      <a:pt x="480" y="164"/>
                    </a:lnTo>
                    <a:cubicBezTo>
                      <a:pt x="490" y="164"/>
                      <a:pt x="561" y="276"/>
                      <a:pt x="631" y="386"/>
                    </a:cubicBezTo>
                    <a:cubicBezTo>
                      <a:pt x="709" y="493"/>
                      <a:pt x="777" y="600"/>
                      <a:pt x="801" y="600"/>
                    </a:cubicBezTo>
                    <a:cubicBezTo>
                      <a:pt x="802" y="600"/>
                      <a:pt x="803" y="600"/>
                      <a:pt x="803" y="599"/>
                    </a:cubicBezTo>
                    <a:cubicBezTo>
                      <a:pt x="844" y="579"/>
                      <a:pt x="550" y="184"/>
                      <a:pt x="581" y="164"/>
                    </a:cubicBezTo>
                    <a:cubicBezTo>
                      <a:pt x="582" y="163"/>
                      <a:pt x="583" y="163"/>
                      <a:pt x="584" y="163"/>
                    </a:cubicBezTo>
                    <a:cubicBezTo>
                      <a:pt x="598" y="163"/>
                      <a:pt x="655" y="229"/>
                      <a:pt x="712" y="296"/>
                    </a:cubicBezTo>
                    <a:cubicBezTo>
                      <a:pt x="760" y="362"/>
                      <a:pt x="816" y="428"/>
                      <a:pt x="831" y="428"/>
                    </a:cubicBezTo>
                    <a:cubicBezTo>
                      <a:pt x="832" y="428"/>
                      <a:pt x="833" y="428"/>
                      <a:pt x="833" y="427"/>
                    </a:cubicBezTo>
                    <a:cubicBezTo>
                      <a:pt x="854" y="417"/>
                      <a:pt x="651" y="124"/>
                      <a:pt x="692" y="94"/>
                    </a:cubicBezTo>
                    <a:cubicBezTo>
                      <a:pt x="694" y="93"/>
                      <a:pt x="695" y="93"/>
                      <a:pt x="697" y="93"/>
                    </a:cubicBezTo>
                    <a:cubicBezTo>
                      <a:pt x="747" y="93"/>
                      <a:pt x="915" y="317"/>
                      <a:pt x="945" y="346"/>
                    </a:cubicBezTo>
                    <a:cubicBezTo>
                      <a:pt x="947" y="347"/>
                      <a:pt x="948" y="348"/>
                      <a:pt x="949" y="348"/>
                    </a:cubicBezTo>
                    <a:cubicBezTo>
                      <a:pt x="965" y="348"/>
                      <a:pt x="884" y="191"/>
                      <a:pt x="884" y="134"/>
                    </a:cubicBezTo>
                    <a:cubicBezTo>
                      <a:pt x="884" y="130"/>
                      <a:pt x="885" y="128"/>
                      <a:pt x="887" y="128"/>
                    </a:cubicBezTo>
                    <a:cubicBezTo>
                      <a:pt x="898" y="128"/>
                      <a:pt x="943" y="207"/>
                      <a:pt x="995" y="285"/>
                    </a:cubicBezTo>
                    <a:cubicBezTo>
                      <a:pt x="1049" y="367"/>
                      <a:pt x="1112" y="441"/>
                      <a:pt x="1146" y="441"/>
                    </a:cubicBezTo>
                    <a:cubicBezTo>
                      <a:pt x="1150" y="441"/>
                      <a:pt x="1154" y="440"/>
                      <a:pt x="1157" y="437"/>
                    </a:cubicBezTo>
                    <a:cubicBezTo>
                      <a:pt x="1197" y="407"/>
                      <a:pt x="1137" y="225"/>
                      <a:pt x="1087" y="83"/>
                    </a:cubicBezTo>
                    <a:cubicBezTo>
                      <a:pt x="978" y="27"/>
                      <a:pt x="882" y="0"/>
                      <a:pt x="795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5265368" y="559107"/>
                <a:ext cx="57295" cy="83492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419" extrusionOk="0">
                    <a:moveTo>
                      <a:pt x="1475" y="0"/>
                    </a:moveTo>
                    <a:cubicBezTo>
                      <a:pt x="1425" y="0"/>
                      <a:pt x="1357" y="29"/>
                      <a:pt x="1266" y="93"/>
                    </a:cubicBezTo>
                    <a:cubicBezTo>
                      <a:pt x="1064" y="93"/>
                      <a:pt x="892" y="183"/>
                      <a:pt x="710" y="437"/>
                    </a:cubicBezTo>
                    <a:cubicBezTo>
                      <a:pt x="569" y="639"/>
                      <a:pt x="417" y="962"/>
                      <a:pt x="245" y="1427"/>
                    </a:cubicBezTo>
                    <a:cubicBezTo>
                      <a:pt x="1" y="2156"/>
                      <a:pt x="97" y="2419"/>
                      <a:pt x="308" y="2419"/>
                    </a:cubicBezTo>
                    <a:cubicBezTo>
                      <a:pt x="541" y="2419"/>
                      <a:pt x="913" y="2097"/>
                      <a:pt x="1114" y="1730"/>
                    </a:cubicBezTo>
                    <a:cubicBezTo>
                      <a:pt x="1327" y="1346"/>
                      <a:pt x="1357" y="1023"/>
                      <a:pt x="1448" y="790"/>
                    </a:cubicBezTo>
                    <a:cubicBezTo>
                      <a:pt x="1592" y="392"/>
                      <a:pt x="1660" y="0"/>
                      <a:pt x="1475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5289873" y="559107"/>
                <a:ext cx="32789" cy="27267"/>
              </a:xfrm>
              <a:custGeom>
                <a:avLst/>
                <a:gdLst/>
                <a:ahLst/>
                <a:cxnLst/>
                <a:rect l="l" t="t" r="r" b="b"/>
                <a:pathLst>
                  <a:path w="950" h="790" extrusionOk="0">
                    <a:moveTo>
                      <a:pt x="765" y="0"/>
                    </a:moveTo>
                    <a:cubicBezTo>
                      <a:pt x="715" y="0"/>
                      <a:pt x="647" y="29"/>
                      <a:pt x="556" y="93"/>
                    </a:cubicBezTo>
                    <a:cubicBezTo>
                      <a:pt x="354" y="93"/>
                      <a:pt x="182" y="183"/>
                      <a:pt x="0" y="437"/>
                    </a:cubicBezTo>
                    <a:cubicBezTo>
                      <a:pt x="0" y="578"/>
                      <a:pt x="0" y="750"/>
                      <a:pt x="51" y="750"/>
                    </a:cubicBezTo>
                    <a:cubicBezTo>
                      <a:pt x="128" y="740"/>
                      <a:pt x="169" y="343"/>
                      <a:pt x="190" y="343"/>
                    </a:cubicBezTo>
                    <a:cubicBezTo>
                      <a:pt x="191" y="343"/>
                      <a:pt x="192" y="343"/>
                      <a:pt x="193" y="345"/>
                    </a:cubicBezTo>
                    <a:cubicBezTo>
                      <a:pt x="211" y="392"/>
                      <a:pt x="195" y="551"/>
                      <a:pt x="209" y="551"/>
                    </a:cubicBezTo>
                    <a:cubicBezTo>
                      <a:pt x="210" y="551"/>
                      <a:pt x="211" y="550"/>
                      <a:pt x="213" y="547"/>
                    </a:cubicBezTo>
                    <a:cubicBezTo>
                      <a:pt x="233" y="507"/>
                      <a:pt x="314" y="204"/>
                      <a:pt x="354" y="204"/>
                    </a:cubicBezTo>
                    <a:cubicBezTo>
                      <a:pt x="375" y="204"/>
                      <a:pt x="375" y="285"/>
                      <a:pt x="354" y="365"/>
                    </a:cubicBezTo>
                    <a:cubicBezTo>
                      <a:pt x="344" y="457"/>
                      <a:pt x="334" y="538"/>
                      <a:pt x="344" y="538"/>
                    </a:cubicBezTo>
                    <a:cubicBezTo>
                      <a:pt x="364" y="538"/>
                      <a:pt x="455" y="183"/>
                      <a:pt x="485" y="183"/>
                    </a:cubicBezTo>
                    <a:cubicBezTo>
                      <a:pt x="496" y="183"/>
                      <a:pt x="476" y="295"/>
                      <a:pt x="455" y="416"/>
                    </a:cubicBezTo>
                    <a:cubicBezTo>
                      <a:pt x="425" y="538"/>
                      <a:pt x="404" y="648"/>
                      <a:pt x="425" y="648"/>
                    </a:cubicBezTo>
                    <a:cubicBezTo>
                      <a:pt x="465" y="639"/>
                      <a:pt x="546" y="133"/>
                      <a:pt x="566" y="123"/>
                    </a:cubicBezTo>
                    <a:cubicBezTo>
                      <a:pt x="577" y="123"/>
                      <a:pt x="577" y="154"/>
                      <a:pt x="577" y="194"/>
                    </a:cubicBezTo>
                    <a:cubicBezTo>
                      <a:pt x="577" y="224"/>
                      <a:pt x="571" y="259"/>
                      <a:pt x="572" y="259"/>
                    </a:cubicBezTo>
                    <a:cubicBezTo>
                      <a:pt x="573" y="259"/>
                      <a:pt x="574" y="255"/>
                      <a:pt x="577" y="244"/>
                    </a:cubicBezTo>
                    <a:cubicBezTo>
                      <a:pt x="595" y="199"/>
                      <a:pt x="671" y="120"/>
                      <a:pt x="700" y="120"/>
                    </a:cubicBezTo>
                    <a:cubicBezTo>
                      <a:pt x="703" y="120"/>
                      <a:pt x="706" y="121"/>
                      <a:pt x="708" y="123"/>
                    </a:cubicBezTo>
                    <a:cubicBezTo>
                      <a:pt x="728" y="143"/>
                      <a:pt x="627" y="487"/>
                      <a:pt x="627" y="487"/>
                    </a:cubicBezTo>
                    <a:cubicBezTo>
                      <a:pt x="627" y="487"/>
                      <a:pt x="730" y="185"/>
                      <a:pt x="779" y="185"/>
                    </a:cubicBezTo>
                    <a:cubicBezTo>
                      <a:pt x="788" y="185"/>
                      <a:pt x="795" y="194"/>
                      <a:pt x="799" y="214"/>
                    </a:cubicBezTo>
                    <a:cubicBezTo>
                      <a:pt x="819" y="305"/>
                      <a:pt x="768" y="598"/>
                      <a:pt x="738" y="790"/>
                    </a:cubicBezTo>
                    <a:cubicBezTo>
                      <a:pt x="882" y="392"/>
                      <a:pt x="950" y="0"/>
                      <a:pt x="765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5243485" y="571705"/>
                <a:ext cx="2451" cy="3521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2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41" y="21"/>
                      <a:pt x="0" y="81"/>
                    </a:cubicBezTo>
                    <a:lnTo>
                      <a:pt x="20" y="101"/>
                    </a:lnTo>
                    <a:cubicBezTo>
                      <a:pt x="30" y="61"/>
                      <a:pt x="50" y="31"/>
                      <a:pt x="70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5239274" y="574500"/>
                <a:ext cx="4936" cy="980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84" extrusionOk="0">
                    <a:moveTo>
                      <a:pt x="122" y="0"/>
                    </a:moveTo>
                    <a:cubicBezTo>
                      <a:pt x="91" y="51"/>
                      <a:pt x="41" y="142"/>
                      <a:pt x="1" y="263"/>
                    </a:cubicBezTo>
                    <a:cubicBezTo>
                      <a:pt x="11" y="263"/>
                      <a:pt x="31" y="274"/>
                      <a:pt x="41" y="283"/>
                    </a:cubicBezTo>
                    <a:cubicBezTo>
                      <a:pt x="71" y="182"/>
                      <a:pt x="102" y="92"/>
                      <a:pt x="142" y="20"/>
                    </a:cubicBez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5236134" y="583578"/>
                <a:ext cx="15394" cy="52359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517" extrusionOk="0">
                    <a:moveTo>
                      <a:pt x="92" y="0"/>
                    </a:moveTo>
                    <a:cubicBezTo>
                      <a:pt x="81" y="41"/>
                      <a:pt x="61" y="101"/>
                      <a:pt x="51" y="162"/>
                    </a:cubicBezTo>
                    <a:cubicBezTo>
                      <a:pt x="61" y="222"/>
                      <a:pt x="61" y="263"/>
                      <a:pt x="41" y="273"/>
                    </a:cubicBezTo>
                    <a:lnTo>
                      <a:pt x="31" y="273"/>
                    </a:lnTo>
                    <a:cubicBezTo>
                      <a:pt x="31" y="294"/>
                      <a:pt x="21" y="314"/>
                      <a:pt x="21" y="324"/>
                    </a:cubicBezTo>
                    <a:cubicBezTo>
                      <a:pt x="0" y="505"/>
                      <a:pt x="102" y="1395"/>
                      <a:pt x="445" y="1516"/>
                    </a:cubicBezTo>
                    <a:lnTo>
                      <a:pt x="415" y="1486"/>
                    </a:lnTo>
                    <a:cubicBezTo>
                      <a:pt x="314" y="1355"/>
                      <a:pt x="233" y="1203"/>
                      <a:pt x="182" y="1051"/>
                    </a:cubicBezTo>
                    <a:cubicBezTo>
                      <a:pt x="102" y="809"/>
                      <a:pt x="81" y="566"/>
                      <a:pt x="81" y="404"/>
                    </a:cubicBezTo>
                    <a:cubicBezTo>
                      <a:pt x="81" y="344"/>
                      <a:pt x="81" y="303"/>
                      <a:pt x="92" y="263"/>
                    </a:cubicBezTo>
                    <a:cubicBezTo>
                      <a:pt x="102" y="172"/>
                      <a:pt x="112" y="91"/>
                      <a:pt x="132" y="20"/>
                    </a:cubicBezTo>
                    <a:cubicBezTo>
                      <a:pt x="122" y="11"/>
                      <a:pt x="102" y="0"/>
                      <a:pt x="92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5237203" y="589135"/>
                <a:ext cx="1070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3" extrusionOk="0">
                    <a:moveTo>
                      <a:pt x="20" y="1"/>
                    </a:moveTo>
                    <a:cubicBezTo>
                      <a:pt x="10" y="41"/>
                      <a:pt x="0" y="72"/>
                      <a:pt x="0" y="112"/>
                    </a:cubicBezTo>
                    <a:lnTo>
                      <a:pt x="10" y="112"/>
                    </a:lnTo>
                    <a:cubicBezTo>
                      <a:pt x="30" y="102"/>
                      <a:pt x="30" y="61"/>
                      <a:pt x="20" y="1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5282556" y="564388"/>
                <a:ext cx="8042" cy="873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53" extrusionOk="0">
                    <a:moveTo>
                      <a:pt x="0" y="1"/>
                    </a:moveTo>
                    <a:lnTo>
                      <a:pt x="30" y="30"/>
                    </a:lnTo>
                    <a:lnTo>
                      <a:pt x="30" y="21"/>
                    </a:lnTo>
                    <a:cubicBezTo>
                      <a:pt x="20" y="10"/>
                      <a:pt x="10" y="10"/>
                      <a:pt x="0" y="1"/>
                    </a:cubicBezTo>
                    <a:close/>
                    <a:moveTo>
                      <a:pt x="71" y="41"/>
                    </a:moveTo>
                    <a:lnTo>
                      <a:pt x="71" y="61"/>
                    </a:lnTo>
                    <a:cubicBezTo>
                      <a:pt x="91" y="81"/>
                      <a:pt x="111" y="91"/>
                      <a:pt x="122" y="111"/>
                    </a:cubicBezTo>
                    <a:lnTo>
                      <a:pt x="122" y="71"/>
                    </a:lnTo>
                    <a:cubicBezTo>
                      <a:pt x="111" y="61"/>
                      <a:pt x="91" y="51"/>
                      <a:pt x="71" y="41"/>
                    </a:cubicBezTo>
                    <a:close/>
                    <a:moveTo>
                      <a:pt x="223" y="243"/>
                    </a:moveTo>
                    <a:cubicBezTo>
                      <a:pt x="223" y="253"/>
                      <a:pt x="232" y="253"/>
                      <a:pt x="232" y="253"/>
                    </a:cubicBezTo>
                    <a:lnTo>
                      <a:pt x="223" y="243"/>
                    </a:ln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5283592" y="565078"/>
                <a:ext cx="7697" cy="8042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33" extrusionOk="0">
                    <a:moveTo>
                      <a:pt x="0" y="1"/>
                    </a:moveTo>
                    <a:lnTo>
                      <a:pt x="0" y="10"/>
                    </a:lnTo>
                    <a:cubicBezTo>
                      <a:pt x="11" y="21"/>
                      <a:pt x="31" y="31"/>
                      <a:pt x="41" y="41"/>
                    </a:cubicBezTo>
                    <a:lnTo>
                      <a:pt x="41" y="21"/>
                    </a:lnTo>
                    <a:cubicBezTo>
                      <a:pt x="31" y="10"/>
                      <a:pt x="11" y="1"/>
                      <a:pt x="0" y="1"/>
                    </a:cubicBezTo>
                    <a:close/>
                    <a:moveTo>
                      <a:pt x="92" y="51"/>
                    </a:moveTo>
                    <a:lnTo>
                      <a:pt x="92" y="91"/>
                    </a:lnTo>
                    <a:cubicBezTo>
                      <a:pt x="132" y="132"/>
                      <a:pt x="162" y="172"/>
                      <a:pt x="193" y="223"/>
                    </a:cubicBezTo>
                    <a:lnTo>
                      <a:pt x="202" y="233"/>
                    </a:lnTo>
                    <a:cubicBezTo>
                      <a:pt x="213" y="223"/>
                      <a:pt x="223" y="213"/>
                      <a:pt x="223" y="203"/>
                    </a:cubicBezTo>
                    <a:cubicBezTo>
                      <a:pt x="182" y="132"/>
                      <a:pt x="132" y="91"/>
                      <a:pt x="92" y="51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5289149" y="577986"/>
                <a:ext cx="11217" cy="53774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558" extrusionOk="0">
                    <a:moveTo>
                      <a:pt x="163" y="0"/>
                    </a:moveTo>
                    <a:cubicBezTo>
                      <a:pt x="153" y="31"/>
                      <a:pt x="142" y="61"/>
                      <a:pt x="142" y="81"/>
                    </a:cubicBezTo>
                    <a:cubicBezTo>
                      <a:pt x="183" y="203"/>
                      <a:pt x="214" y="344"/>
                      <a:pt x="234" y="526"/>
                    </a:cubicBezTo>
                    <a:cubicBezTo>
                      <a:pt x="243" y="557"/>
                      <a:pt x="243" y="587"/>
                      <a:pt x="243" y="627"/>
                    </a:cubicBezTo>
                    <a:cubicBezTo>
                      <a:pt x="243" y="748"/>
                      <a:pt x="223" y="910"/>
                      <a:pt x="183" y="1072"/>
                    </a:cubicBezTo>
                    <a:cubicBezTo>
                      <a:pt x="142" y="1234"/>
                      <a:pt x="82" y="1406"/>
                      <a:pt x="1" y="1547"/>
                    </a:cubicBezTo>
                    <a:lnTo>
                      <a:pt x="1" y="1557"/>
                    </a:lnTo>
                    <a:cubicBezTo>
                      <a:pt x="21" y="1496"/>
                      <a:pt x="214" y="1204"/>
                      <a:pt x="274" y="971"/>
                    </a:cubicBezTo>
                    <a:cubicBezTo>
                      <a:pt x="324" y="739"/>
                      <a:pt x="294" y="344"/>
                      <a:pt x="183" y="61"/>
                    </a:cubicBezTo>
                    <a:cubicBezTo>
                      <a:pt x="173" y="41"/>
                      <a:pt x="163" y="21"/>
                      <a:pt x="163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5290564" y="572050"/>
                <a:ext cx="4211" cy="876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54" extrusionOk="0">
                    <a:moveTo>
                      <a:pt x="21" y="1"/>
                    </a:moveTo>
                    <a:cubicBezTo>
                      <a:pt x="21" y="11"/>
                      <a:pt x="11" y="21"/>
                      <a:pt x="0" y="31"/>
                    </a:cubicBezTo>
                    <a:cubicBezTo>
                      <a:pt x="31" y="91"/>
                      <a:pt x="71" y="172"/>
                      <a:pt x="101" y="253"/>
                    </a:cubicBezTo>
                    <a:cubicBezTo>
                      <a:pt x="101" y="233"/>
                      <a:pt x="112" y="203"/>
                      <a:pt x="122" y="172"/>
                    </a:cubicBezTo>
                    <a:cubicBezTo>
                      <a:pt x="92" y="102"/>
                      <a:pt x="61" y="41"/>
                      <a:pt x="21" y="1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5238584" y="561040"/>
                <a:ext cx="59331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2416" extrusionOk="0">
                    <a:moveTo>
                      <a:pt x="927" y="1"/>
                    </a:moveTo>
                    <a:cubicBezTo>
                      <a:pt x="891" y="1"/>
                      <a:pt x="861" y="3"/>
                      <a:pt x="839" y="6"/>
                    </a:cubicBezTo>
                    <a:cubicBezTo>
                      <a:pt x="809" y="17"/>
                      <a:pt x="799" y="17"/>
                      <a:pt x="799" y="17"/>
                    </a:cubicBezTo>
                    <a:cubicBezTo>
                      <a:pt x="799" y="17"/>
                      <a:pt x="776" y="12"/>
                      <a:pt x="741" y="12"/>
                    </a:cubicBezTo>
                    <a:cubicBezTo>
                      <a:pt x="723" y="12"/>
                      <a:pt x="701" y="13"/>
                      <a:pt x="677" y="17"/>
                    </a:cubicBezTo>
                    <a:cubicBezTo>
                      <a:pt x="475" y="37"/>
                      <a:pt x="111" y="168"/>
                      <a:pt x="21" y="916"/>
                    </a:cubicBezTo>
                    <a:cubicBezTo>
                      <a:pt x="1" y="1057"/>
                      <a:pt x="10" y="1381"/>
                      <a:pt x="111" y="1704"/>
                    </a:cubicBezTo>
                    <a:cubicBezTo>
                      <a:pt x="162" y="1856"/>
                      <a:pt x="243" y="2008"/>
                      <a:pt x="344" y="2139"/>
                    </a:cubicBezTo>
                    <a:cubicBezTo>
                      <a:pt x="455" y="2261"/>
                      <a:pt x="607" y="2362"/>
                      <a:pt x="789" y="2402"/>
                    </a:cubicBezTo>
                    <a:cubicBezTo>
                      <a:pt x="832" y="2411"/>
                      <a:pt x="872" y="2416"/>
                      <a:pt x="912" y="2416"/>
                    </a:cubicBezTo>
                    <a:cubicBezTo>
                      <a:pt x="1134" y="2416"/>
                      <a:pt x="1307" y="2277"/>
                      <a:pt x="1436" y="2088"/>
                    </a:cubicBezTo>
                    <a:cubicBezTo>
                      <a:pt x="1537" y="1937"/>
                      <a:pt x="1607" y="1745"/>
                      <a:pt x="1648" y="1563"/>
                    </a:cubicBezTo>
                    <a:cubicBezTo>
                      <a:pt x="1699" y="1351"/>
                      <a:pt x="1719" y="1138"/>
                      <a:pt x="1699" y="1017"/>
                    </a:cubicBezTo>
                    <a:cubicBezTo>
                      <a:pt x="1594" y="110"/>
                      <a:pt x="1151" y="1"/>
                      <a:pt x="927" y="1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5238584" y="561592"/>
                <a:ext cx="24747" cy="64301"/>
              </a:xfrm>
              <a:custGeom>
                <a:avLst/>
                <a:gdLst/>
                <a:ahLst/>
                <a:cxnLst/>
                <a:rect l="l" t="t" r="r" b="b"/>
                <a:pathLst>
                  <a:path w="717" h="1863" extrusionOk="0">
                    <a:moveTo>
                      <a:pt x="677" y="1"/>
                    </a:moveTo>
                    <a:lnTo>
                      <a:pt x="677" y="1"/>
                    </a:lnTo>
                    <a:cubicBezTo>
                      <a:pt x="475" y="21"/>
                      <a:pt x="111" y="152"/>
                      <a:pt x="21" y="900"/>
                    </a:cubicBezTo>
                    <a:cubicBezTo>
                      <a:pt x="1" y="1041"/>
                      <a:pt x="10" y="1365"/>
                      <a:pt x="111" y="1688"/>
                    </a:cubicBezTo>
                    <a:cubicBezTo>
                      <a:pt x="203" y="1760"/>
                      <a:pt x="293" y="1850"/>
                      <a:pt x="324" y="1861"/>
                    </a:cubicBezTo>
                    <a:cubicBezTo>
                      <a:pt x="326" y="1862"/>
                      <a:pt x="327" y="1863"/>
                      <a:pt x="327" y="1863"/>
                    </a:cubicBezTo>
                    <a:cubicBezTo>
                      <a:pt x="335" y="1863"/>
                      <a:pt x="279" y="1751"/>
                      <a:pt x="223" y="1648"/>
                    </a:cubicBezTo>
                    <a:cubicBezTo>
                      <a:pt x="169" y="1531"/>
                      <a:pt x="114" y="1421"/>
                      <a:pt x="125" y="1421"/>
                    </a:cubicBezTo>
                    <a:lnTo>
                      <a:pt x="125" y="1421"/>
                    </a:lnTo>
                    <a:cubicBezTo>
                      <a:pt x="126" y="1421"/>
                      <a:pt x="128" y="1422"/>
                      <a:pt x="132" y="1426"/>
                    </a:cubicBezTo>
                    <a:cubicBezTo>
                      <a:pt x="193" y="1478"/>
                      <a:pt x="261" y="1598"/>
                      <a:pt x="292" y="1598"/>
                    </a:cubicBezTo>
                    <a:cubicBezTo>
                      <a:pt x="297" y="1598"/>
                      <a:pt x="301" y="1594"/>
                      <a:pt x="304" y="1587"/>
                    </a:cubicBezTo>
                    <a:cubicBezTo>
                      <a:pt x="322" y="1541"/>
                      <a:pt x="40" y="1133"/>
                      <a:pt x="59" y="1133"/>
                    </a:cubicBezTo>
                    <a:lnTo>
                      <a:pt x="59" y="1133"/>
                    </a:lnTo>
                    <a:cubicBezTo>
                      <a:pt x="61" y="1133"/>
                      <a:pt x="65" y="1136"/>
                      <a:pt x="71" y="1142"/>
                    </a:cubicBezTo>
                    <a:cubicBezTo>
                      <a:pt x="152" y="1214"/>
                      <a:pt x="435" y="1578"/>
                      <a:pt x="475" y="1648"/>
                    </a:cubicBezTo>
                    <a:cubicBezTo>
                      <a:pt x="477" y="1650"/>
                      <a:pt x="478" y="1651"/>
                      <a:pt x="478" y="1651"/>
                    </a:cubicBezTo>
                    <a:cubicBezTo>
                      <a:pt x="488" y="1651"/>
                      <a:pt x="102" y="858"/>
                      <a:pt x="122" y="809"/>
                    </a:cubicBezTo>
                    <a:cubicBezTo>
                      <a:pt x="123" y="807"/>
                      <a:pt x="124" y="806"/>
                      <a:pt x="125" y="806"/>
                    </a:cubicBezTo>
                    <a:cubicBezTo>
                      <a:pt x="163" y="806"/>
                      <a:pt x="417" y="1397"/>
                      <a:pt x="475" y="1436"/>
                    </a:cubicBezTo>
                    <a:cubicBezTo>
                      <a:pt x="476" y="1437"/>
                      <a:pt x="477" y="1437"/>
                      <a:pt x="478" y="1437"/>
                    </a:cubicBezTo>
                    <a:cubicBezTo>
                      <a:pt x="522" y="1437"/>
                      <a:pt x="142" y="626"/>
                      <a:pt x="142" y="567"/>
                    </a:cubicBezTo>
                    <a:cubicBezTo>
                      <a:pt x="142" y="563"/>
                      <a:pt x="143" y="562"/>
                      <a:pt x="144" y="562"/>
                    </a:cubicBezTo>
                    <a:cubicBezTo>
                      <a:pt x="171" y="562"/>
                      <a:pt x="416" y="1033"/>
                      <a:pt x="435" y="1062"/>
                    </a:cubicBezTo>
                    <a:cubicBezTo>
                      <a:pt x="435" y="1062"/>
                      <a:pt x="436" y="1063"/>
                      <a:pt x="436" y="1063"/>
                    </a:cubicBezTo>
                    <a:cubicBezTo>
                      <a:pt x="456" y="1063"/>
                      <a:pt x="213" y="344"/>
                      <a:pt x="243" y="324"/>
                    </a:cubicBezTo>
                    <a:cubicBezTo>
                      <a:pt x="244" y="324"/>
                      <a:pt x="244" y="324"/>
                      <a:pt x="245" y="324"/>
                    </a:cubicBezTo>
                    <a:cubicBezTo>
                      <a:pt x="287" y="324"/>
                      <a:pt x="446" y="809"/>
                      <a:pt x="475" y="809"/>
                    </a:cubicBezTo>
                    <a:cubicBezTo>
                      <a:pt x="476" y="809"/>
                      <a:pt x="476" y="809"/>
                      <a:pt x="476" y="809"/>
                    </a:cubicBezTo>
                    <a:cubicBezTo>
                      <a:pt x="504" y="809"/>
                      <a:pt x="365" y="172"/>
                      <a:pt x="374" y="162"/>
                    </a:cubicBezTo>
                    <a:cubicBezTo>
                      <a:pt x="375" y="162"/>
                      <a:pt x="375" y="162"/>
                      <a:pt x="376" y="162"/>
                    </a:cubicBezTo>
                    <a:cubicBezTo>
                      <a:pt x="399" y="162"/>
                      <a:pt x="516" y="617"/>
                      <a:pt x="526" y="648"/>
                    </a:cubicBezTo>
                    <a:cubicBezTo>
                      <a:pt x="526" y="648"/>
                      <a:pt x="527" y="648"/>
                      <a:pt x="527" y="648"/>
                    </a:cubicBezTo>
                    <a:cubicBezTo>
                      <a:pt x="533" y="648"/>
                      <a:pt x="455" y="71"/>
                      <a:pt x="475" y="71"/>
                    </a:cubicBezTo>
                    <a:cubicBezTo>
                      <a:pt x="496" y="71"/>
                      <a:pt x="516" y="192"/>
                      <a:pt x="546" y="324"/>
                    </a:cubicBezTo>
                    <a:cubicBezTo>
                      <a:pt x="567" y="445"/>
                      <a:pt x="597" y="576"/>
                      <a:pt x="607" y="576"/>
                    </a:cubicBezTo>
                    <a:cubicBezTo>
                      <a:pt x="627" y="567"/>
                      <a:pt x="556" y="51"/>
                      <a:pt x="587" y="51"/>
                    </a:cubicBezTo>
                    <a:cubicBezTo>
                      <a:pt x="587" y="51"/>
                      <a:pt x="587" y="51"/>
                      <a:pt x="588" y="51"/>
                    </a:cubicBezTo>
                    <a:cubicBezTo>
                      <a:pt x="609" y="51"/>
                      <a:pt x="668" y="425"/>
                      <a:pt x="698" y="435"/>
                    </a:cubicBezTo>
                    <a:cubicBezTo>
                      <a:pt x="698" y="435"/>
                      <a:pt x="698" y="435"/>
                      <a:pt x="698" y="435"/>
                    </a:cubicBezTo>
                    <a:cubicBezTo>
                      <a:pt x="717" y="435"/>
                      <a:pt x="668" y="31"/>
                      <a:pt x="668" y="31"/>
                    </a:cubicBezTo>
                    <a:cubicBezTo>
                      <a:pt x="668" y="31"/>
                      <a:pt x="668" y="21"/>
                      <a:pt x="677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5267542" y="561040"/>
                <a:ext cx="30373" cy="6016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743" extrusionOk="0">
                    <a:moveTo>
                      <a:pt x="88" y="1"/>
                    </a:moveTo>
                    <a:cubicBezTo>
                      <a:pt x="52" y="1"/>
                      <a:pt x="22" y="3"/>
                      <a:pt x="0" y="6"/>
                    </a:cubicBezTo>
                    <a:cubicBezTo>
                      <a:pt x="11" y="158"/>
                      <a:pt x="41" y="401"/>
                      <a:pt x="41" y="431"/>
                    </a:cubicBezTo>
                    <a:cubicBezTo>
                      <a:pt x="41" y="390"/>
                      <a:pt x="20" y="47"/>
                      <a:pt x="41" y="47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63" y="46"/>
                      <a:pt x="142" y="431"/>
                      <a:pt x="142" y="431"/>
                    </a:cubicBezTo>
                    <a:cubicBezTo>
                      <a:pt x="142" y="431"/>
                      <a:pt x="121" y="47"/>
                      <a:pt x="142" y="37"/>
                    </a:cubicBezTo>
                    <a:cubicBezTo>
                      <a:pt x="152" y="37"/>
                      <a:pt x="172" y="178"/>
                      <a:pt x="193" y="320"/>
                    </a:cubicBezTo>
                    <a:cubicBezTo>
                      <a:pt x="212" y="456"/>
                      <a:pt x="232" y="593"/>
                      <a:pt x="251" y="593"/>
                    </a:cubicBezTo>
                    <a:cubicBezTo>
                      <a:pt x="252" y="593"/>
                      <a:pt x="253" y="593"/>
                      <a:pt x="253" y="592"/>
                    </a:cubicBezTo>
                    <a:cubicBezTo>
                      <a:pt x="273" y="563"/>
                      <a:pt x="204" y="57"/>
                      <a:pt x="232" y="57"/>
                    </a:cubicBezTo>
                    <a:lnTo>
                      <a:pt x="232" y="57"/>
                    </a:lnTo>
                    <a:cubicBezTo>
                      <a:pt x="232" y="57"/>
                      <a:pt x="233" y="57"/>
                      <a:pt x="233" y="57"/>
                    </a:cubicBezTo>
                    <a:cubicBezTo>
                      <a:pt x="263" y="57"/>
                      <a:pt x="334" y="643"/>
                      <a:pt x="324" y="795"/>
                    </a:cubicBezTo>
                    <a:cubicBezTo>
                      <a:pt x="322" y="826"/>
                      <a:pt x="324" y="839"/>
                      <a:pt x="328" y="839"/>
                    </a:cubicBezTo>
                    <a:cubicBezTo>
                      <a:pt x="343" y="839"/>
                      <a:pt x="391" y="649"/>
                      <a:pt x="375" y="592"/>
                    </a:cubicBezTo>
                    <a:cubicBezTo>
                      <a:pt x="354" y="522"/>
                      <a:pt x="324" y="107"/>
                      <a:pt x="334" y="98"/>
                    </a:cubicBezTo>
                    <a:lnTo>
                      <a:pt x="334" y="98"/>
                    </a:lnTo>
                    <a:cubicBezTo>
                      <a:pt x="344" y="98"/>
                      <a:pt x="415" y="461"/>
                      <a:pt x="425" y="583"/>
                    </a:cubicBezTo>
                    <a:cubicBezTo>
                      <a:pt x="445" y="704"/>
                      <a:pt x="395" y="956"/>
                      <a:pt x="415" y="956"/>
                    </a:cubicBezTo>
                    <a:cubicBezTo>
                      <a:pt x="425" y="947"/>
                      <a:pt x="476" y="664"/>
                      <a:pt x="476" y="512"/>
                    </a:cubicBezTo>
                    <a:cubicBezTo>
                      <a:pt x="466" y="357"/>
                      <a:pt x="447" y="157"/>
                      <a:pt x="463" y="157"/>
                    </a:cubicBezTo>
                    <a:lnTo>
                      <a:pt x="463" y="157"/>
                    </a:lnTo>
                    <a:cubicBezTo>
                      <a:pt x="463" y="157"/>
                      <a:pt x="464" y="157"/>
                      <a:pt x="465" y="158"/>
                    </a:cubicBezTo>
                    <a:cubicBezTo>
                      <a:pt x="485" y="168"/>
                      <a:pt x="546" y="592"/>
                      <a:pt x="536" y="694"/>
                    </a:cubicBezTo>
                    <a:cubicBezTo>
                      <a:pt x="526" y="785"/>
                      <a:pt x="476" y="997"/>
                      <a:pt x="496" y="1027"/>
                    </a:cubicBezTo>
                    <a:cubicBezTo>
                      <a:pt x="496" y="1028"/>
                      <a:pt x="496" y="1028"/>
                      <a:pt x="496" y="1028"/>
                    </a:cubicBezTo>
                    <a:cubicBezTo>
                      <a:pt x="508" y="1028"/>
                      <a:pt x="597" y="360"/>
                      <a:pt x="617" y="360"/>
                    </a:cubicBezTo>
                    <a:cubicBezTo>
                      <a:pt x="617" y="360"/>
                      <a:pt x="618" y="360"/>
                      <a:pt x="618" y="360"/>
                    </a:cubicBezTo>
                    <a:lnTo>
                      <a:pt x="618" y="360"/>
                    </a:lnTo>
                    <a:cubicBezTo>
                      <a:pt x="645" y="360"/>
                      <a:pt x="476" y="1118"/>
                      <a:pt x="526" y="1129"/>
                    </a:cubicBezTo>
                    <a:cubicBezTo>
                      <a:pt x="526" y="1129"/>
                      <a:pt x="527" y="1129"/>
                      <a:pt x="527" y="1129"/>
                    </a:cubicBezTo>
                    <a:cubicBezTo>
                      <a:pt x="579" y="1129"/>
                      <a:pt x="688" y="552"/>
                      <a:pt x="688" y="522"/>
                    </a:cubicBezTo>
                    <a:cubicBezTo>
                      <a:pt x="690" y="515"/>
                      <a:pt x="693" y="512"/>
                      <a:pt x="697" y="512"/>
                    </a:cubicBezTo>
                    <a:cubicBezTo>
                      <a:pt x="709" y="512"/>
                      <a:pt x="726" y="547"/>
                      <a:pt x="718" y="563"/>
                    </a:cubicBezTo>
                    <a:cubicBezTo>
                      <a:pt x="718" y="583"/>
                      <a:pt x="617" y="1118"/>
                      <a:pt x="546" y="1239"/>
                    </a:cubicBezTo>
                    <a:cubicBezTo>
                      <a:pt x="517" y="1279"/>
                      <a:pt x="511" y="1293"/>
                      <a:pt x="518" y="1293"/>
                    </a:cubicBezTo>
                    <a:cubicBezTo>
                      <a:pt x="529" y="1293"/>
                      <a:pt x="577" y="1249"/>
                      <a:pt x="597" y="1230"/>
                    </a:cubicBezTo>
                    <a:cubicBezTo>
                      <a:pt x="617" y="1199"/>
                      <a:pt x="768" y="694"/>
                      <a:pt x="779" y="694"/>
                    </a:cubicBezTo>
                    <a:lnTo>
                      <a:pt x="779" y="694"/>
                    </a:lnTo>
                    <a:cubicBezTo>
                      <a:pt x="789" y="694"/>
                      <a:pt x="768" y="835"/>
                      <a:pt x="748" y="936"/>
                    </a:cubicBezTo>
                    <a:cubicBezTo>
                      <a:pt x="718" y="1037"/>
                      <a:pt x="647" y="1391"/>
                      <a:pt x="627" y="1472"/>
                    </a:cubicBezTo>
                    <a:cubicBezTo>
                      <a:pt x="603" y="1529"/>
                      <a:pt x="551" y="1620"/>
                      <a:pt x="565" y="1620"/>
                    </a:cubicBezTo>
                    <a:cubicBezTo>
                      <a:pt x="568" y="1620"/>
                      <a:pt x="575" y="1615"/>
                      <a:pt x="586" y="1603"/>
                    </a:cubicBezTo>
                    <a:cubicBezTo>
                      <a:pt x="658" y="1533"/>
                      <a:pt x="799" y="1037"/>
                      <a:pt x="819" y="1007"/>
                    </a:cubicBezTo>
                    <a:cubicBezTo>
                      <a:pt x="820" y="1006"/>
                      <a:pt x="821" y="1006"/>
                      <a:pt x="822" y="1006"/>
                    </a:cubicBezTo>
                    <a:lnTo>
                      <a:pt x="822" y="1006"/>
                    </a:lnTo>
                    <a:cubicBezTo>
                      <a:pt x="847" y="1006"/>
                      <a:pt x="813" y="1441"/>
                      <a:pt x="627" y="1725"/>
                    </a:cubicBezTo>
                    <a:cubicBezTo>
                      <a:pt x="618" y="1737"/>
                      <a:pt x="615" y="1743"/>
                      <a:pt x="616" y="1743"/>
                    </a:cubicBezTo>
                    <a:cubicBezTo>
                      <a:pt x="623" y="1743"/>
                      <a:pt x="726" y="1629"/>
                      <a:pt x="809" y="1563"/>
                    </a:cubicBezTo>
                    <a:cubicBezTo>
                      <a:pt x="860" y="1351"/>
                      <a:pt x="880" y="1138"/>
                      <a:pt x="860" y="1017"/>
                    </a:cubicBezTo>
                    <a:cubicBezTo>
                      <a:pt x="755" y="110"/>
                      <a:pt x="312" y="1"/>
                      <a:pt x="88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5250457" y="568564"/>
                <a:ext cx="39105" cy="75726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194" extrusionOk="0">
                    <a:moveTo>
                      <a:pt x="435" y="1"/>
                    </a:moveTo>
                    <a:cubicBezTo>
                      <a:pt x="405" y="31"/>
                      <a:pt x="566" y="1780"/>
                      <a:pt x="515" y="1790"/>
                    </a:cubicBezTo>
                    <a:cubicBezTo>
                      <a:pt x="465" y="1790"/>
                      <a:pt x="405" y="1466"/>
                      <a:pt x="333" y="1376"/>
                    </a:cubicBezTo>
                    <a:cubicBezTo>
                      <a:pt x="324" y="1365"/>
                      <a:pt x="324" y="1355"/>
                      <a:pt x="313" y="1355"/>
                    </a:cubicBezTo>
                    <a:cubicBezTo>
                      <a:pt x="283" y="1355"/>
                      <a:pt x="394" y="1760"/>
                      <a:pt x="364" y="2002"/>
                    </a:cubicBezTo>
                    <a:cubicBezTo>
                      <a:pt x="354" y="2063"/>
                      <a:pt x="344" y="2083"/>
                      <a:pt x="333" y="2083"/>
                    </a:cubicBezTo>
                    <a:cubicBezTo>
                      <a:pt x="283" y="2083"/>
                      <a:pt x="202" y="1769"/>
                      <a:pt x="192" y="1618"/>
                    </a:cubicBezTo>
                    <a:cubicBezTo>
                      <a:pt x="182" y="1578"/>
                      <a:pt x="182" y="1567"/>
                      <a:pt x="182" y="1567"/>
                    </a:cubicBezTo>
                    <a:cubicBezTo>
                      <a:pt x="172" y="1567"/>
                      <a:pt x="162" y="1820"/>
                      <a:pt x="152" y="1891"/>
                    </a:cubicBezTo>
                    <a:cubicBezTo>
                      <a:pt x="142" y="1921"/>
                      <a:pt x="122" y="1931"/>
                      <a:pt x="101" y="1931"/>
                    </a:cubicBezTo>
                    <a:cubicBezTo>
                      <a:pt x="50" y="1931"/>
                      <a:pt x="0" y="1901"/>
                      <a:pt x="0" y="1901"/>
                    </a:cubicBezTo>
                    <a:lnTo>
                      <a:pt x="0" y="1921"/>
                    </a:lnTo>
                    <a:cubicBezTo>
                      <a:pt x="111" y="2043"/>
                      <a:pt x="263" y="2144"/>
                      <a:pt x="445" y="2184"/>
                    </a:cubicBezTo>
                    <a:cubicBezTo>
                      <a:pt x="495" y="2194"/>
                      <a:pt x="536" y="2194"/>
                      <a:pt x="576" y="2194"/>
                    </a:cubicBezTo>
                    <a:cubicBezTo>
                      <a:pt x="798" y="2194"/>
                      <a:pt x="960" y="2063"/>
                      <a:pt x="1092" y="1870"/>
                    </a:cubicBezTo>
                    <a:cubicBezTo>
                      <a:pt x="1112" y="1749"/>
                      <a:pt x="1132" y="1618"/>
                      <a:pt x="1132" y="1578"/>
                    </a:cubicBezTo>
                    <a:lnTo>
                      <a:pt x="1122" y="1567"/>
                    </a:lnTo>
                    <a:cubicBezTo>
                      <a:pt x="1112" y="1567"/>
                      <a:pt x="1061" y="1749"/>
                      <a:pt x="920" y="1790"/>
                    </a:cubicBezTo>
                    <a:cubicBezTo>
                      <a:pt x="900" y="1800"/>
                      <a:pt x="890" y="1800"/>
                      <a:pt x="879" y="1800"/>
                    </a:cubicBezTo>
                    <a:cubicBezTo>
                      <a:pt x="798" y="1800"/>
                      <a:pt x="950" y="1618"/>
                      <a:pt x="910" y="1466"/>
                    </a:cubicBezTo>
                    <a:cubicBezTo>
                      <a:pt x="910" y="1436"/>
                      <a:pt x="900" y="1426"/>
                      <a:pt x="900" y="1426"/>
                    </a:cubicBezTo>
                    <a:cubicBezTo>
                      <a:pt x="870" y="1426"/>
                      <a:pt x="839" y="1749"/>
                      <a:pt x="769" y="1830"/>
                    </a:cubicBezTo>
                    <a:cubicBezTo>
                      <a:pt x="758" y="1841"/>
                      <a:pt x="748" y="1841"/>
                      <a:pt x="748" y="1841"/>
                    </a:cubicBezTo>
                    <a:cubicBezTo>
                      <a:pt x="697" y="1841"/>
                      <a:pt x="809" y="1385"/>
                      <a:pt x="758" y="1244"/>
                    </a:cubicBezTo>
                    <a:cubicBezTo>
                      <a:pt x="748" y="1224"/>
                      <a:pt x="738" y="1214"/>
                      <a:pt x="738" y="1214"/>
                    </a:cubicBezTo>
                    <a:cubicBezTo>
                      <a:pt x="718" y="1214"/>
                      <a:pt x="697" y="1325"/>
                      <a:pt x="688" y="1436"/>
                    </a:cubicBezTo>
                    <a:cubicBezTo>
                      <a:pt x="677" y="1547"/>
                      <a:pt x="657" y="1648"/>
                      <a:pt x="627" y="1648"/>
                    </a:cubicBezTo>
                    <a:cubicBezTo>
                      <a:pt x="566" y="1638"/>
                      <a:pt x="465" y="1"/>
                      <a:pt x="435" y="1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5272409" y="558106"/>
                <a:ext cx="35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0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FF6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>
                <a:off x="5272409" y="557761"/>
                <a:ext cx="35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11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FF6E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5272409" y="557036"/>
                <a:ext cx="35" cy="759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21"/>
                    </a:lnTo>
                    <a:lnTo>
                      <a:pt x="1" y="21"/>
                    </a:lnTo>
                    <a:close/>
                  </a:path>
                </a:pathLst>
              </a:custGeom>
              <a:solidFill>
                <a:srgbClr val="FFA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5272409" y="557036"/>
                <a:ext cx="35" cy="3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A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5260570" y="647431"/>
                <a:ext cx="68409" cy="263418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7632" extrusionOk="0">
                    <a:moveTo>
                      <a:pt x="1203" y="0"/>
                    </a:moveTo>
                    <a:cubicBezTo>
                      <a:pt x="1203" y="1"/>
                      <a:pt x="1587" y="1425"/>
                      <a:pt x="1435" y="2557"/>
                    </a:cubicBezTo>
                    <a:cubicBezTo>
                      <a:pt x="1284" y="3689"/>
                      <a:pt x="0" y="5226"/>
                      <a:pt x="51" y="6115"/>
                    </a:cubicBezTo>
                    <a:cubicBezTo>
                      <a:pt x="101" y="7015"/>
                      <a:pt x="334" y="7632"/>
                      <a:pt x="334" y="7632"/>
                    </a:cubicBezTo>
                    <a:cubicBezTo>
                      <a:pt x="233" y="6884"/>
                      <a:pt x="1769" y="4468"/>
                      <a:pt x="1870" y="2871"/>
                    </a:cubicBezTo>
                    <a:cubicBezTo>
                      <a:pt x="1981" y="1274"/>
                      <a:pt x="1203" y="1"/>
                      <a:pt x="1203" y="0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5268923" y="664861"/>
                <a:ext cx="52049" cy="239016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6925" extrusionOk="0">
                    <a:moveTo>
                      <a:pt x="1153" y="1"/>
                    </a:moveTo>
                    <a:lnTo>
                      <a:pt x="1153" y="1"/>
                    </a:lnTo>
                    <a:cubicBezTo>
                      <a:pt x="1154" y="3"/>
                      <a:pt x="1456" y="1487"/>
                      <a:pt x="1406" y="2194"/>
                    </a:cubicBezTo>
                    <a:cubicBezTo>
                      <a:pt x="1366" y="2901"/>
                      <a:pt x="142" y="5136"/>
                      <a:pt x="72" y="5691"/>
                    </a:cubicBezTo>
                    <a:cubicBezTo>
                      <a:pt x="1" y="6237"/>
                      <a:pt x="102" y="6924"/>
                      <a:pt x="102" y="6924"/>
                    </a:cubicBezTo>
                    <a:cubicBezTo>
                      <a:pt x="102" y="6924"/>
                      <a:pt x="102" y="6147"/>
                      <a:pt x="213" y="5661"/>
                    </a:cubicBezTo>
                    <a:cubicBezTo>
                      <a:pt x="335" y="5176"/>
                      <a:pt x="1507" y="2770"/>
                      <a:pt x="1507" y="2234"/>
                    </a:cubicBezTo>
                    <a:cubicBezTo>
                      <a:pt x="1507" y="1699"/>
                      <a:pt x="1154" y="4"/>
                      <a:pt x="1153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>
                <a:off x="5318141" y="629276"/>
                <a:ext cx="56881" cy="28682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8310" extrusionOk="0">
                    <a:moveTo>
                      <a:pt x="1546" y="1"/>
                    </a:moveTo>
                    <a:lnTo>
                      <a:pt x="1546" y="1"/>
                    </a:lnTo>
                    <a:cubicBezTo>
                      <a:pt x="1546" y="1"/>
                      <a:pt x="253" y="5206"/>
                      <a:pt x="131" y="5803"/>
                    </a:cubicBezTo>
                    <a:cubicBezTo>
                      <a:pt x="0" y="6409"/>
                      <a:pt x="10" y="8310"/>
                      <a:pt x="10" y="8310"/>
                    </a:cubicBezTo>
                    <a:cubicBezTo>
                      <a:pt x="10" y="8310"/>
                      <a:pt x="839" y="6955"/>
                      <a:pt x="1243" y="5893"/>
                    </a:cubicBezTo>
                    <a:cubicBezTo>
                      <a:pt x="1648" y="4832"/>
                      <a:pt x="1648" y="637"/>
                      <a:pt x="1546" y="1"/>
                    </a:cubicBez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>
                <a:off x="5328599" y="582232"/>
                <a:ext cx="30373" cy="31892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24" extrusionOk="0">
                    <a:moveTo>
                      <a:pt x="515" y="0"/>
                    </a:moveTo>
                    <a:cubicBezTo>
                      <a:pt x="324" y="0"/>
                      <a:pt x="240" y="186"/>
                      <a:pt x="192" y="241"/>
                    </a:cubicBezTo>
                    <a:cubicBezTo>
                      <a:pt x="162" y="292"/>
                      <a:pt x="132" y="333"/>
                      <a:pt x="111" y="383"/>
                    </a:cubicBezTo>
                    <a:cubicBezTo>
                      <a:pt x="10" y="585"/>
                      <a:pt x="1" y="818"/>
                      <a:pt x="1" y="818"/>
                    </a:cubicBezTo>
                    <a:cubicBezTo>
                      <a:pt x="1" y="818"/>
                      <a:pt x="344" y="858"/>
                      <a:pt x="374" y="899"/>
                    </a:cubicBezTo>
                    <a:cubicBezTo>
                      <a:pt x="394" y="919"/>
                      <a:pt x="513" y="924"/>
                      <a:pt x="627" y="924"/>
                    </a:cubicBezTo>
                    <a:cubicBezTo>
                      <a:pt x="741" y="924"/>
                      <a:pt x="850" y="919"/>
                      <a:pt x="850" y="919"/>
                    </a:cubicBezTo>
                    <a:lnTo>
                      <a:pt x="880" y="726"/>
                    </a:lnTo>
                    <a:cubicBezTo>
                      <a:pt x="880" y="726"/>
                      <a:pt x="870" y="474"/>
                      <a:pt x="819" y="282"/>
                    </a:cubicBezTo>
                    <a:cubicBezTo>
                      <a:pt x="789" y="171"/>
                      <a:pt x="749" y="70"/>
                      <a:pt x="698" y="50"/>
                    </a:cubicBezTo>
                    <a:cubicBezTo>
                      <a:pt x="628" y="15"/>
                      <a:pt x="567" y="0"/>
                      <a:pt x="515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5332430" y="582232"/>
                <a:ext cx="24437" cy="2164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27" extrusionOk="0">
                    <a:moveTo>
                      <a:pt x="404" y="0"/>
                    </a:moveTo>
                    <a:cubicBezTo>
                      <a:pt x="213" y="0"/>
                      <a:pt x="129" y="186"/>
                      <a:pt x="81" y="241"/>
                    </a:cubicBezTo>
                    <a:cubicBezTo>
                      <a:pt x="51" y="292"/>
                      <a:pt x="21" y="333"/>
                      <a:pt x="0" y="383"/>
                    </a:cubicBezTo>
                    <a:cubicBezTo>
                      <a:pt x="11" y="413"/>
                      <a:pt x="31" y="443"/>
                      <a:pt x="41" y="454"/>
                    </a:cubicBezTo>
                    <a:cubicBezTo>
                      <a:pt x="47" y="460"/>
                      <a:pt x="53" y="463"/>
                      <a:pt x="58" y="463"/>
                    </a:cubicBezTo>
                    <a:cubicBezTo>
                      <a:pt x="101" y="463"/>
                      <a:pt x="137" y="315"/>
                      <a:pt x="173" y="261"/>
                    </a:cubicBezTo>
                    <a:cubicBezTo>
                      <a:pt x="178" y="251"/>
                      <a:pt x="183" y="246"/>
                      <a:pt x="187" y="246"/>
                    </a:cubicBezTo>
                    <a:cubicBezTo>
                      <a:pt x="207" y="246"/>
                      <a:pt x="187" y="405"/>
                      <a:pt x="152" y="535"/>
                    </a:cubicBezTo>
                    <a:cubicBezTo>
                      <a:pt x="139" y="598"/>
                      <a:pt x="148" y="626"/>
                      <a:pt x="165" y="626"/>
                    </a:cubicBezTo>
                    <a:cubicBezTo>
                      <a:pt x="189" y="626"/>
                      <a:pt x="230" y="572"/>
                      <a:pt x="253" y="484"/>
                    </a:cubicBezTo>
                    <a:cubicBezTo>
                      <a:pt x="283" y="333"/>
                      <a:pt x="334" y="201"/>
                      <a:pt x="355" y="201"/>
                    </a:cubicBezTo>
                    <a:cubicBezTo>
                      <a:pt x="384" y="201"/>
                      <a:pt x="344" y="464"/>
                      <a:pt x="344" y="494"/>
                    </a:cubicBezTo>
                    <a:cubicBezTo>
                      <a:pt x="344" y="495"/>
                      <a:pt x="345" y="496"/>
                      <a:pt x="346" y="496"/>
                    </a:cubicBezTo>
                    <a:cubicBezTo>
                      <a:pt x="362" y="496"/>
                      <a:pt x="457" y="130"/>
                      <a:pt x="486" y="110"/>
                    </a:cubicBezTo>
                    <a:cubicBezTo>
                      <a:pt x="486" y="110"/>
                      <a:pt x="487" y="110"/>
                      <a:pt x="488" y="110"/>
                    </a:cubicBezTo>
                    <a:cubicBezTo>
                      <a:pt x="524" y="110"/>
                      <a:pt x="476" y="364"/>
                      <a:pt x="476" y="423"/>
                    </a:cubicBezTo>
                    <a:cubicBezTo>
                      <a:pt x="476" y="431"/>
                      <a:pt x="477" y="434"/>
                      <a:pt x="478" y="434"/>
                    </a:cubicBezTo>
                    <a:cubicBezTo>
                      <a:pt x="490" y="434"/>
                      <a:pt x="549" y="188"/>
                      <a:pt x="577" y="160"/>
                    </a:cubicBezTo>
                    <a:cubicBezTo>
                      <a:pt x="578" y="159"/>
                      <a:pt x="579" y="158"/>
                      <a:pt x="581" y="158"/>
                    </a:cubicBezTo>
                    <a:cubicBezTo>
                      <a:pt x="603" y="158"/>
                      <a:pt x="647" y="363"/>
                      <a:pt x="647" y="363"/>
                    </a:cubicBezTo>
                    <a:cubicBezTo>
                      <a:pt x="647" y="363"/>
                      <a:pt x="667" y="322"/>
                      <a:pt x="708" y="282"/>
                    </a:cubicBezTo>
                    <a:cubicBezTo>
                      <a:pt x="678" y="171"/>
                      <a:pt x="638" y="70"/>
                      <a:pt x="587" y="50"/>
                    </a:cubicBezTo>
                    <a:cubicBezTo>
                      <a:pt x="517" y="15"/>
                      <a:pt x="456" y="0"/>
                      <a:pt x="404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0"/>
              <p:cNvSpPr/>
              <p:nvPr/>
            </p:nvSpPr>
            <p:spPr>
              <a:xfrm>
                <a:off x="5335571" y="584337"/>
                <a:ext cx="66648" cy="75312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2182" extrusionOk="0">
                    <a:moveTo>
                      <a:pt x="788" y="0"/>
                    </a:moveTo>
                    <a:cubicBezTo>
                      <a:pt x="575" y="0"/>
                      <a:pt x="324" y="127"/>
                      <a:pt x="183" y="595"/>
                    </a:cubicBezTo>
                    <a:lnTo>
                      <a:pt x="152" y="716"/>
                    </a:lnTo>
                    <a:cubicBezTo>
                      <a:pt x="21" y="1272"/>
                      <a:pt x="1" y="1626"/>
                      <a:pt x="31" y="1687"/>
                    </a:cubicBezTo>
                    <a:cubicBezTo>
                      <a:pt x="31" y="1687"/>
                      <a:pt x="592" y="2182"/>
                      <a:pt x="1021" y="2182"/>
                    </a:cubicBezTo>
                    <a:cubicBezTo>
                      <a:pt x="1151" y="2182"/>
                      <a:pt x="1269" y="2137"/>
                      <a:pt x="1355" y="2020"/>
                    </a:cubicBezTo>
                    <a:cubicBezTo>
                      <a:pt x="1497" y="1838"/>
                      <a:pt x="1628" y="1595"/>
                      <a:pt x="1719" y="1333"/>
                    </a:cubicBezTo>
                    <a:cubicBezTo>
                      <a:pt x="1891" y="878"/>
                      <a:pt x="1931" y="403"/>
                      <a:pt x="1578" y="221"/>
                    </a:cubicBezTo>
                    <a:cubicBezTo>
                      <a:pt x="1345" y="110"/>
                      <a:pt x="1113" y="99"/>
                      <a:pt x="1113" y="99"/>
                    </a:cubicBezTo>
                    <a:cubicBezTo>
                      <a:pt x="1045" y="52"/>
                      <a:pt x="924" y="0"/>
                      <a:pt x="788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341853" y="584337"/>
                <a:ext cx="60367" cy="4600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333" extrusionOk="0">
                    <a:moveTo>
                      <a:pt x="606" y="0"/>
                    </a:moveTo>
                    <a:cubicBezTo>
                      <a:pt x="393" y="0"/>
                      <a:pt x="142" y="127"/>
                      <a:pt x="1" y="595"/>
                    </a:cubicBezTo>
                    <a:lnTo>
                      <a:pt x="82" y="686"/>
                    </a:lnTo>
                    <a:cubicBezTo>
                      <a:pt x="82" y="686"/>
                      <a:pt x="121" y="863"/>
                      <a:pt x="162" y="863"/>
                    </a:cubicBezTo>
                    <a:cubicBezTo>
                      <a:pt x="172" y="863"/>
                      <a:pt x="183" y="853"/>
                      <a:pt x="192" y="827"/>
                    </a:cubicBezTo>
                    <a:cubicBezTo>
                      <a:pt x="230" y="713"/>
                      <a:pt x="152" y="328"/>
                      <a:pt x="168" y="328"/>
                    </a:cubicBezTo>
                    <a:lnTo>
                      <a:pt x="168" y="328"/>
                    </a:lnTo>
                    <a:cubicBezTo>
                      <a:pt x="169" y="328"/>
                      <a:pt x="170" y="329"/>
                      <a:pt x="172" y="332"/>
                    </a:cubicBezTo>
                    <a:cubicBezTo>
                      <a:pt x="172" y="342"/>
                      <a:pt x="223" y="585"/>
                      <a:pt x="233" y="595"/>
                    </a:cubicBezTo>
                    <a:cubicBezTo>
                      <a:pt x="233" y="596"/>
                      <a:pt x="233" y="596"/>
                      <a:pt x="233" y="596"/>
                    </a:cubicBezTo>
                    <a:cubicBezTo>
                      <a:pt x="244" y="596"/>
                      <a:pt x="254" y="191"/>
                      <a:pt x="293" y="191"/>
                    </a:cubicBezTo>
                    <a:cubicBezTo>
                      <a:pt x="294" y="191"/>
                      <a:pt x="294" y="191"/>
                      <a:pt x="294" y="191"/>
                    </a:cubicBezTo>
                    <a:cubicBezTo>
                      <a:pt x="333" y="191"/>
                      <a:pt x="314" y="777"/>
                      <a:pt x="334" y="787"/>
                    </a:cubicBezTo>
                    <a:cubicBezTo>
                      <a:pt x="334" y="787"/>
                      <a:pt x="335" y="787"/>
                      <a:pt x="336" y="787"/>
                    </a:cubicBezTo>
                    <a:cubicBezTo>
                      <a:pt x="355" y="787"/>
                      <a:pt x="375" y="620"/>
                      <a:pt x="394" y="443"/>
                    </a:cubicBezTo>
                    <a:cubicBezTo>
                      <a:pt x="424" y="277"/>
                      <a:pt x="453" y="109"/>
                      <a:pt x="492" y="109"/>
                    </a:cubicBezTo>
                    <a:cubicBezTo>
                      <a:pt x="493" y="109"/>
                      <a:pt x="494" y="110"/>
                      <a:pt x="496" y="110"/>
                    </a:cubicBezTo>
                    <a:cubicBezTo>
                      <a:pt x="567" y="130"/>
                      <a:pt x="466" y="665"/>
                      <a:pt x="506" y="676"/>
                    </a:cubicBezTo>
                    <a:cubicBezTo>
                      <a:pt x="507" y="676"/>
                      <a:pt x="508" y="676"/>
                      <a:pt x="509" y="676"/>
                    </a:cubicBezTo>
                    <a:cubicBezTo>
                      <a:pt x="537" y="676"/>
                      <a:pt x="557" y="529"/>
                      <a:pt x="576" y="373"/>
                    </a:cubicBezTo>
                    <a:cubicBezTo>
                      <a:pt x="597" y="221"/>
                      <a:pt x="617" y="69"/>
                      <a:pt x="648" y="69"/>
                    </a:cubicBezTo>
                    <a:cubicBezTo>
                      <a:pt x="698" y="79"/>
                      <a:pt x="789" y="110"/>
                      <a:pt x="779" y="231"/>
                    </a:cubicBezTo>
                    <a:cubicBezTo>
                      <a:pt x="769" y="342"/>
                      <a:pt x="627" y="939"/>
                      <a:pt x="627" y="939"/>
                    </a:cubicBezTo>
                    <a:cubicBezTo>
                      <a:pt x="627" y="939"/>
                      <a:pt x="730" y="970"/>
                      <a:pt x="754" y="970"/>
                    </a:cubicBezTo>
                    <a:cubicBezTo>
                      <a:pt x="757" y="970"/>
                      <a:pt x="758" y="970"/>
                      <a:pt x="758" y="969"/>
                    </a:cubicBezTo>
                    <a:cubicBezTo>
                      <a:pt x="749" y="959"/>
                      <a:pt x="951" y="251"/>
                      <a:pt x="1011" y="251"/>
                    </a:cubicBezTo>
                    <a:lnTo>
                      <a:pt x="1052" y="251"/>
                    </a:lnTo>
                    <a:cubicBezTo>
                      <a:pt x="1069" y="248"/>
                      <a:pt x="1085" y="246"/>
                      <a:pt x="1098" y="246"/>
                    </a:cubicBezTo>
                    <a:cubicBezTo>
                      <a:pt x="1125" y="246"/>
                      <a:pt x="1142" y="255"/>
                      <a:pt x="1142" y="281"/>
                    </a:cubicBezTo>
                    <a:cubicBezTo>
                      <a:pt x="1133" y="332"/>
                      <a:pt x="910" y="767"/>
                      <a:pt x="951" y="807"/>
                    </a:cubicBezTo>
                    <a:cubicBezTo>
                      <a:pt x="951" y="807"/>
                      <a:pt x="952" y="808"/>
                      <a:pt x="952" y="808"/>
                    </a:cubicBezTo>
                    <a:cubicBezTo>
                      <a:pt x="966" y="808"/>
                      <a:pt x="1034" y="680"/>
                      <a:pt x="1092" y="544"/>
                    </a:cubicBezTo>
                    <a:cubicBezTo>
                      <a:pt x="1160" y="418"/>
                      <a:pt x="1219" y="291"/>
                      <a:pt x="1232" y="291"/>
                    </a:cubicBezTo>
                    <a:cubicBezTo>
                      <a:pt x="1233" y="291"/>
                      <a:pt x="1233" y="291"/>
                      <a:pt x="1234" y="292"/>
                    </a:cubicBezTo>
                    <a:cubicBezTo>
                      <a:pt x="1264" y="302"/>
                      <a:pt x="1223" y="544"/>
                      <a:pt x="1203" y="645"/>
                    </a:cubicBezTo>
                    <a:cubicBezTo>
                      <a:pt x="1233" y="557"/>
                      <a:pt x="1339" y="352"/>
                      <a:pt x="1363" y="352"/>
                    </a:cubicBezTo>
                    <a:cubicBezTo>
                      <a:pt x="1364" y="352"/>
                      <a:pt x="1364" y="352"/>
                      <a:pt x="1365" y="352"/>
                    </a:cubicBezTo>
                    <a:cubicBezTo>
                      <a:pt x="1385" y="373"/>
                      <a:pt x="1133" y="908"/>
                      <a:pt x="1183" y="908"/>
                    </a:cubicBezTo>
                    <a:cubicBezTo>
                      <a:pt x="1203" y="908"/>
                      <a:pt x="1254" y="797"/>
                      <a:pt x="1315" y="676"/>
                    </a:cubicBezTo>
                    <a:cubicBezTo>
                      <a:pt x="1371" y="563"/>
                      <a:pt x="1419" y="441"/>
                      <a:pt x="1441" y="441"/>
                    </a:cubicBezTo>
                    <a:cubicBezTo>
                      <a:pt x="1443" y="441"/>
                      <a:pt x="1444" y="442"/>
                      <a:pt x="1446" y="443"/>
                    </a:cubicBezTo>
                    <a:cubicBezTo>
                      <a:pt x="1476" y="463"/>
                      <a:pt x="1214" y="969"/>
                      <a:pt x="1264" y="969"/>
                    </a:cubicBezTo>
                    <a:cubicBezTo>
                      <a:pt x="1265" y="969"/>
                      <a:pt x="1266" y="969"/>
                      <a:pt x="1267" y="969"/>
                    </a:cubicBezTo>
                    <a:cubicBezTo>
                      <a:pt x="1289" y="969"/>
                      <a:pt x="1337" y="873"/>
                      <a:pt x="1385" y="777"/>
                    </a:cubicBezTo>
                    <a:cubicBezTo>
                      <a:pt x="1432" y="684"/>
                      <a:pt x="1487" y="582"/>
                      <a:pt x="1503" y="582"/>
                    </a:cubicBezTo>
                    <a:cubicBezTo>
                      <a:pt x="1504" y="582"/>
                      <a:pt x="1506" y="583"/>
                      <a:pt x="1506" y="585"/>
                    </a:cubicBezTo>
                    <a:cubicBezTo>
                      <a:pt x="1547" y="615"/>
                      <a:pt x="1264" y="1181"/>
                      <a:pt x="1324" y="1181"/>
                    </a:cubicBezTo>
                    <a:cubicBezTo>
                      <a:pt x="1355" y="1181"/>
                      <a:pt x="1385" y="1090"/>
                      <a:pt x="1416" y="999"/>
                    </a:cubicBezTo>
                    <a:cubicBezTo>
                      <a:pt x="1442" y="911"/>
                      <a:pt x="1469" y="822"/>
                      <a:pt x="1503" y="822"/>
                    </a:cubicBezTo>
                    <a:cubicBezTo>
                      <a:pt x="1507" y="822"/>
                      <a:pt x="1512" y="824"/>
                      <a:pt x="1517" y="827"/>
                    </a:cubicBezTo>
                    <a:cubicBezTo>
                      <a:pt x="1587" y="878"/>
                      <a:pt x="1375" y="1141"/>
                      <a:pt x="1405" y="1202"/>
                    </a:cubicBezTo>
                    <a:cubicBezTo>
                      <a:pt x="1416" y="1232"/>
                      <a:pt x="1476" y="1282"/>
                      <a:pt x="1537" y="1333"/>
                    </a:cubicBezTo>
                    <a:cubicBezTo>
                      <a:pt x="1709" y="878"/>
                      <a:pt x="1749" y="403"/>
                      <a:pt x="1396" y="221"/>
                    </a:cubicBezTo>
                    <a:cubicBezTo>
                      <a:pt x="1163" y="110"/>
                      <a:pt x="931" y="99"/>
                      <a:pt x="931" y="99"/>
                    </a:cubicBezTo>
                    <a:cubicBezTo>
                      <a:pt x="863" y="52"/>
                      <a:pt x="742" y="0"/>
                      <a:pt x="606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318452" y="593656"/>
                <a:ext cx="36344" cy="83699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2425" extrusionOk="0">
                    <a:moveTo>
                      <a:pt x="365" y="0"/>
                    </a:moveTo>
                    <a:cubicBezTo>
                      <a:pt x="178" y="0"/>
                      <a:pt x="67" y="371"/>
                      <a:pt x="21" y="770"/>
                    </a:cubicBezTo>
                    <a:cubicBezTo>
                      <a:pt x="1" y="1012"/>
                      <a:pt x="1" y="1255"/>
                      <a:pt x="21" y="1437"/>
                    </a:cubicBezTo>
                    <a:cubicBezTo>
                      <a:pt x="70" y="1886"/>
                      <a:pt x="344" y="2425"/>
                      <a:pt x="601" y="2425"/>
                    </a:cubicBezTo>
                    <a:cubicBezTo>
                      <a:pt x="766" y="2425"/>
                      <a:pt x="925" y="2202"/>
                      <a:pt x="1012" y="1588"/>
                    </a:cubicBezTo>
                    <a:cubicBezTo>
                      <a:pt x="1052" y="1103"/>
                      <a:pt x="1052" y="770"/>
                      <a:pt x="1002" y="547"/>
                    </a:cubicBezTo>
                    <a:cubicBezTo>
                      <a:pt x="941" y="274"/>
                      <a:pt x="800" y="163"/>
                      <a:pt x="567" y="123"/>
                    </a:cubicBezTo>
                    <a:cubicBezTo>
                      <a:pt x="492" y="38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0"/>
              <p:cNvSpPr/>
              <p:nvPr/>
            </p:nvSpPr>
            <p:spPr>
              <a:xfrm>
                <a:off x="5319177" y="593656"/>
                <a:ext cx="33894" cy="29027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41" extrusionOk="0">
                    <a:moveTo>
                      <a:pt x="344" y="0"/>
                    </a:moveTo>
                    <a:cubicBezTo>
                      <a:pt x="157" y="0"/>
                      <a:pt x="46" y="371"/>
                      <a:pt x="0" y="770"/>
                    </a:cubicBezTo>
                    <a:cubicBezTo>
                      <a:pt x="61" y="577"/>
                      <a:pt x="152" y="285"/>
                      <a:pt x="223" y="193"/>
                    </a:cubicBezTo>
                    <a:cubicBezTo>
                      <a:pt x="235" y="178"/>
                      <a:pt x="246" y="171"/>
                      <a:pt x="254" y="171"/>
                    </a:cubicBezTo>
                    <a:cubicBezTo>
                      <a:pt x="312" y="171"/>
                      <a:pt x="274" y="487"/>
                      <a:pt x="274" y="487"/>
                    </a:cubicBezTo>
                    <a:cubicBezTo>
                      <a:pt x="274" y="487"/>
                      <a:pt x="344" y="143"/>
                      <a:pt x="375" y="133"/>
                    </a:cubicBezTo>
                    <a:cubicBezTo>
                      <a:pt x="377" y="131"/>
                      <a:pt x="380" y="130"/>
                      <a:pt x="383" y="130"/>
                    </a:cubicBezTo>
                    <a:cubicBezTo>
                      <a:pt x="413" y="130"/>
                      <a:pt x="455" y="219"/>
                      <a:pt x="445" y="274"/>
                    </a:cubicBezTo>
                    <a:cubicBezTo>
                      <a:pt x="445" y="282"/>
                      <a:pt x="446" y="285"/>
                      <a:pt x="447" y="285"/>
                    </a:cubicBezTo>
                    <a:cubicBezTo>
                      <a:pt x="451" y="285"/>
                      <a:pt x="460" y="254"/>
                      <a:pt x="476" y="224"/>
                    </a:cubicBezTo>
                    <a:cubicBezTo>
                      <a:pt x="496" y="184"/>
                      <a:pt x="506" y="153"/>
                      <a:pt x="516" y="153"/>
                    </a:cubicBezTo>
                    <a:lnTo>
                      <a:pt x="516" y="153"/>
                    </a:lnTo>
                    <a:cubicBezTo>
                      <a:pt x="536" y="163"/>
                      <a:pt x="375" y="669"/>
                      <a:pt x="415" y="678"/>
                    </a:cubicBezTo>
                    <a:cubicBezTo>
                      <a:pt x="416" y="679"/>
                      <a:pt x="417" y="679"/>
                      <a:pt x="418" y="679"/>
                    </a:cubicBezTo>
                    <a:cubicBezTo>
                      <a:pt x="438" y="679"/>
                      <a:pt x="467" y="563"/>
                      <a:pt x="506" y="456"/>
                    </a:cubicBezTo>
                    <a:cubicBezTo>
                      <a:pt x="536" y="335"/>
                      <a:pt x="566" y="224"/>
                      <a:pt x="586" y="224"/>
                    </a:cubicBezTo>
                    <a:lnTo>
                      <a:pt x="586" y="224"/>
                    </a:lnTo>
                    <a:cubicBezTo>
                      <a:pt x="617" y="234"/>
                      <a:pt x="536" y="588"/>
                      <a:pt x="557" y="588"/>
                    </a:cubicBezTo>
                    <a:cubicBezTo>
                      <a:pt x="557" y="588"/>
                      <a:pt x="558" y="589"/>
                      <a:pt x="558" y="589"/>
                    </a:cubicBezTo>
                    <a:cubicBezTo>
                      <a:pt x="570" y="589"/>
                      <a:pt x="599" y="512"/>
                      <a:pt x="627" y="426"/>
                    </a:cubicBezTo>
                    <a:cubicBezTo>
                      <a:pt x="658" y="345"/>
                      <a:pt x="688" y="264"/>
                      <a:pt x="708" y="264"/>
                    </a:cubicBezTo>
                    <a:lnTo>
                      <a:pt x="708" y="264"/>
                    </a:lnTo>
                    <a:cubicBezTo>
                      <a:pt x="759" y="274"/>
                      <a:pt x="698" y="577"/>
                      <a:pt x="698" y="618"/>
                    </a:cubicBezTo>
                    <a:cubicBezTo>
                      <a:pt x="698" y="622"/>
                      <a:pt x="699" y="624"/>
                      <a:pt x="700" y="624"/>
                    </a:cubicBezTo>
                    <a:cubicBezTo>
                      <a:pt x="712" y="624"/>
                      <a:pt x="773" y="472"/>
                      <a:pt x="819" y="436"/>
                    </a:cubicBezTo>
                    <a:cubicBezTo>
                      <a:pt x="821" y="434"/>
                      <a:pt x="823" y="433"/>
                      <a:pt x="824" y="433"/>
                    </a:cubicBezTo>
                    <a:lnTo>
                      <a:pt x="824" y="433"/>
                    </a:lnTo>
                    <a:cubicBezTo>
                      <a:pt x="845" y="433"/>
                      <a:pt x="691" y="821"/>
                      <a:pt x="768" y="840"/>
                    </a:cubicBezTo>
                    <a:cubicBezTo>
                      <a:pt x="770" y="841"/>
                      <a:pt x="772" y="841"/>
                      <a:pt x="773" y="841"/>
                    </a:cubicBezTo>
                    <a:cubicBezTo>
                      <a:pt x="825" y="841"/>
                      <a:pt x="912" y="685"/>
                      <a:pt x="981" y="547"/>
                    </a:cubicBezTo>
                    <a:cubicBezTo>
                      <a:pt x="920" y="274"/>
                      <a:pt x="779" y="163"/>
                      <a:pt x="546" y="123"/>
                    </a:cubicBezTo>
                    <a:cubicBezTo>
                      <a:pt x="471" y="38"/>
                      <a:pt x="404" y="0"/>
                      <a:pt x="344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>
                <a:off x="5311169" y="656128"/>
                <a:ext cx="48494" cy="261037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7563" extrusionOk="0">
                    <a:moveTo>
                      <a:pt x="1173" y="1"/>
                    </a:moveTo>
                    <a:cubicBezTo>
                      <a:pt x="1173" y="1"/>
                      <a:pt x="445" y="2639"/>
                      <a:pt x="344" y="3751"/>
                    </a:cubicBezTo>
                    <a:cubicBezTo>
                      <a:pt x="283" y="4448"/>
                      <a:pt x="61" y="6804"/>
                      <a:pt x="0" y="7431"/>
                    </a:cubicBezTo>
                    <a:cubicBezTo>
                      <a:pt x="0" y="7505"/>
                      <a:pt x="52" y="7563"/>
                      <a:pt x="124" y="7563"/>
                    </a:cubicBezTo>
                    <a:cubicBezTo>
                      <a:pt x="129" y="7563"/>
                      <a:pt x="135" y="7562"/>
                      <a:pt x="142" y="7562"/>
                    </a:cubicBezTo>
                    <a:cubicBezTo>
                      <a:pt x="192" y="7552"/>
                      <a:pt x="243" y="7511"/>
                      <a:pt x="243" y="7451"/>
                    </a:cubicBezTo>
                    <a:cubicBezTo>
                      <a:pt x="252" y="7006"/>
                      <a:pt x="333" y="5126"/>
                      <a:pt x="515" y="3731"/>
                    </a:cubicBezTo>
                    <a:cubicBezTo>
                      <a:pt x="697" y="2386"/>
                      <a:pt x="1081" y="779"/>
                      <a:pt x="1405" y="72"/>
                    </a:cubicBezTo>
                    <a:lnTo>
                      <a:pt x="1173" y="1"/>
                    </a:ln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5322663" y="612536"/>
                <a:ext cx="24126" cy="57951"/>
              </a:xfrm>
              <a:custGeom>
                <a:avLst/>
                <a:gdLst/>
                <a:ahLst/>
                <a:cxnLst/>
                <a:rect l="l" t="t" r="r" b="b"/>
                <a:pathLst>
                  <a:path w="699" h="1679" extrusionOk="0">
                    <a:moveTo>
                      <a:pt x="698" y="0"/>
                    </a:moveTo>
                    <a:lnTo>
                      <a:pt x="698" y="0"/>
                    </a:lnTo>
                    <a:cubicBezTo>
                      <a:pt x="597" y="81"/>
                      <a:pt x="476" y="203"/>
                      <a:pt x="344" y="425"/>
                    </a:cubicBezTo>
                    <a:cubicBezTo>
                      <a:pt x="253" y="587"/>
                      <a:pt x="0" y="1446"/>
                      <a:pt x="263" y="1678"/>
                    </a:cubicBezTo>
                    <a:cubicBezTo>
                      <a:pt x="263" y="1668"/>
                      <a:pt x="263" y="1658"/>
                      <a:pt x="253" y="1638"/>
                    </a:cubicBezTo>
                    <a:cubicBezTo>
                      <a:pt x="202" y="1486"/>
                      <a:pt x="193" y="1315"/>
                      <a:pt x="213" y="1153"/>
                    </a:cubicBezTo>
                    <a:cubicBezTo>
                      <a:pt x="243" y="819"/>
                      <a:pt x="364" y="506"/>
                      <a:pt x="435" y="394"/>
                    </a:cubicBezTo>
                    <a:cubicBezTo>
                      <a:pt x="516" y="253"/>
                      <a:pt x="597" y="142"/>
                      <a:pt x="678" y="61"/>
                    </a:cubicBezTo>
                    <a:cubicBezTo>
                      <a:pt x="688" y="41"/>
                      <a:pt x="688" y="21"/>
                      <a:pt x="698" y="0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5346029" y="609395"/>
                <a:ext cx="5971" cy="5281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53" extrusionOk="0">
                    <a:moveTo>
                      <a:pt x="172" y="0"/>
                    </a:moveTo>
                    <a:cubicBezTo>
                      <a:pt x="172" y="0"/>
                      <a:pt x="112" y="20"/>
                      <a:pt x="21" y="91"/>
                    </a:cubicBezTo>
                    <a:cubicBezTo>
                      <a:pt x="11" y="112"/>
                      <a:pt x="11" y="132"/>
                      <a:pt x="1" y="152"/>
                    </a:cubicBezTo>
                    <a:cubicBezTo>
                      <a:pt x="62" y="91"/>
                      <a:pt x="122" y="41"/>
                      <a:pt x="172" y="11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5329289" y="605633"/>
                <a:ext cx="70514" cy="8183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2371" extrusionOk="0">
                    <a:moveTo>
                      <a:pt x="1022" y="0"/>
                    </a:moveTo>
                    <a:cubicBezTo>
                      <a:pt x="813" y="0"/>
                      <a:pt x="522" y="111"/>
                      <a:pt x="243" y="594"/>
                    </a:cubicBezTo>
                    <a:cubicBezTo>
                      <a:pt x="172" y="706"/>
                      <a:pt x="51" y="1019"/>
                      <a:pt x="21" y="1353"/>
                    </a:cubicBezTo>
                    <a:cubicBezTo>
                      <a:pt x="1" y="1515"/>
                      <a:pt x="10" y="1686"/>
                      <a:pt x="61" y="1838"/>
                    </a:cubicBezTo>
                    <a:cubicBezTo>
                      <a:pt x="112" y="2000"/>
                      <a:pt x="213" y="2151"/>
                      <a:pt x="365" y="2263"/>
                    </a:cubicBezTo>
                    <a:cubicBezTo>
                      <a:pt x="467" y="2338"/>
                      <a:pt x="572" y="2370"/>
                      <a:pt x="679" y="2370"/>
                    </a:cubicBezTo>
                    <a:cubicBezTo>
                      <a:pt x="815" y="2370"/>
                      <a:pt x="952" y="2317"/>
                      <a:pt x="1082" y="2232"/>
                    </a:cubicBezTo>
                    <a:cubicBezTo>
                      <a:pt x="1234" y="2131"/>
                      <a:pt x="1375" y="1980"/>
                      <a:pt x="1486" y="1828"/>
                    </a:cubicBezTo>
                    <a:cubicBezTo>
                      <a:pt x="1618" y="1656"/>
                      <a:pt x="1719" y="1474"/>
                      <a:pt x="1749" y="1353"/>
                    </a:cubicBezTo>
                    <a:cubicBezTo>
                      <a:pt x="2043" y="331"/>
                      <a:pt x="1517" y="129"/>
                      <a:pt x="1355" y="89"/>
                    </a:cubicBezTo>
                    <a:cubicBezTo>
                      <a:pt x="1325" y="79"/>
                      <a:pt x="1304" y="79"/>
                      <a:pt x="1304" y="79"/>
                    </a:cubicBezTo>
                    <a:cubicBezTo>
                      <a:pt x="1304" y="79"/>
                      <a:pt x="1274" y="48"/>
                      <a:pt x="1203" y="28"/>
                    </a:cubicBezTo>
                    <a:cubicBezTo>
                      <a:pt x="1155" y="13"/>
                      <a:pt x="1093" y="0"/>
                      <a:pt x="1022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5329980" y="605633"/>
                <a:ext cx="40866" cy="55224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600" extrusionOk="0">
                    <a:moveTo>
                      <a:pt x="1002" y="0"/>
                    </a:moveTo>
                    <a:cubicBezTo>
                      <a:pt x="793" y="0"/>
                      <a:pt x="502" y="111"/>
                      <a:pt x="223" y="594"/>
                    </a:cubicBezTo>
                    <a:cubicBezTo>
                      <a:pt x="152" y="706"/>
                      <a:pt x="31" y="1019"/>
                      <a:pt x="1" y="1353"/>
                    </a:cubicBezTo>
                    <a:cubicBezTo>
                      <a:pt x="51" y="1454"/>
                      <a:pt x="102" y="1575"/>
                      <a:pt x="122" y="1595"/>
                    </a:cubicBezTo>
                    <a:cubicBezTo>
                      <a:pt x="123" y="1598"/>
                      <a:pt x="124" y="1600"/>
                      <a:pt x="125" y="1600"/>
                    </a:cubicBezTo>
                    <a:cubicBezTo>
                      <a:pt x="130" y="1600"/>
                      <a:pt x="122" y="1481"/>
                      <a:pt x="122" y="1363"/>
                    </a:cubicBezTo>
                    <a:cubicBezTo>
                      <a:pt x="113" y="1238"/>
                      <a:pt x="104" y="1113"/>
                      <a:pt x="116" y="1113"/>
                    </a:cubicBezTo>
                    <a:lnTo>
                      <a:pt x="116" y="1113"/>
                    </a:lnTo>
                    <a:cubicBezTo>
                      <a:pt x="118" y="1113"/>
                      <a:pt x="120" y="1115"/>
                      <a:pt x="122" y="1120"/>
                    </a:cubicBezTo>
                    <a:cubicBezTo>
                      <a:pt x="159" y="1192"/>
                      <a:pt x="170" y="1339"/>
                      <a:pt x="201" y="1339"/>
                    </a:cubicBezTo>
                    <a:cubicBezTo>
                      <a:pt x="205" y="1339"/>
                      <a:pt x="209" y="1337"/>
                      <a:pt x="213" y="1333"/>
                    </a:cubicBezTo>
                    <a:cubicBezTo>
                      <a:pt x="250" y="1304"/>
                      <a:pt x="151" y="825"/>
                      <a:pt x="174" y="825"/>
                    </a:cubicBezTo>
                    <a:lnTo>
                      <a:pt x="174" y="825"/>
                    </a:lnTo>
                    <a:cubicBezTo>
                      <a:pt x="176" y="825"/>
                      <a:pt x="179" y="829"/>
                      <a:pt x="183" y="837"/>
                    </a:cubicBezTo>
                    <a:cubicBezTo>
                      <a:pt x="223" y="928"/>
                      <a:pt x="334" y="1373"/>
                      <a:pt x="345" y="1454"/>
                    </a:cubicBezTo>
                    <a:cubicBezTo>
                      <a:pt x="345" y="1457"/>
                      <a:pt x="345" y="1459"/>
                      <a:pt x="346" y="1459"/>
                    </a:cubicBezTo>
                    <a:cubicBezTo>
                      <a:pt x="351" y="1459"/>
                      <a:pt x="316" y="593"/>
                      <a:pt x="354" y="554"/>
                    </a:cubicBezTo>
                    <a:cubicBezTo>
                      <a:pt x="356" y="553"/>
                      <a:pt x="357" y="552"/>
                      <a:pt x="358" y="552"/>
                    </a:cubicBezTo>
                    <a:cubicBezTo>
                      <a:pt x="394" y="552"/>
                      <a:pt x="387" y="1203"/>
                      <a:pt x="435" y="1261"/>
                    </a:cubicBezTo>
                    <a:cubicBezTo>
                      <a:pt x="436" y="1263"/>
                      <a:pt x="438" y="1264"/>
                      <a:pt x="439" y="1264"/>
                    </a:cubicBezTo>
                    <a:cubicBezTo>
                      <a:pt x="474" y="1264"/>
                      <a:pt x="446" y="390"/>
                      <a:pt x="466" y="331"/>
                    </a:cubicBezTo>
                    <a:cubicBezTo>
                      <a:pt x="467" y="329"/>
                      <a:pt x="468" y="328"/>
                      <a:pt x="470" y="328"/>
                    </a:cubicBezTo>
                    <a:cubicBezTo>
                      <a:pt x="499" y="328"/>
                      <a:pt x="537" y="869"/>
                      <a:pt x="547" y="908"/>
                    </a:cubicBezTo>
                    <a:cubicBezTo>
                      <a:pt x="547" y="909"/>
                      <a:pt x="547" y="910"/>
                      <a:pt x="548" y="910"/>
                    </a:cubicBezTo>
                    <a:cubicBezTo>
                      <a:pt x="560" y="910"/>
                      <a:pt x="618" y="150"/>
                      <a:pt x="658" y="150"/>
                    </a:cubicBezTo>
                    <a:cubicBezTo>
                      <a:pt x="698" y="150"/>
                      <a:pt x="658" y="675"/>
                      <a:pt x="678" y="695"/>
                    </a:cubicBezTo>
                    <a:cubicBezTo>
                      <a:pt x="678" y="695"/>
                      <a:pt x="678" y="695"/>
                      <a:pt x="679" y="695"/>
                    </a:cubicBezTo>
                    <a:cubicBezTo>
                      <a:pt x="710" y="695"/>
                      <a:pt x="819" y="59"/>
                      <a:pt x="840" y="48"/>
                    </a:cubicBezTo>
                    <a:lnTo>
                      <a:pt x="840" y="48"/>
                    </a:lnTo>
                    <a:cubicBezTo>
                      <a:pt x="870" y="48"/>
                      <a:pt x="789" y="534"/>
                      <a:pt x="789" y="554"/>
                    </a:cubicBezTo>
                    <a:cubicBezTo>
                      <a:pt x="789" y="555"/>
                      <a:pt x="790" y="556"/>
                      <a:pt x="790" y="556"/>
                    </a:cubicBezTo>
                    <a:cubicBezTo>
                      <a:pt x="795" y="556"/>
                      <a:pt x="833" y="423"/>
                      <a:pt x="880" y="281"/>
                    </a:cubicBezTo>
                    <a:cubicBezTo>
                      <a:pt x="920" y="150"/>
                      <a:pt x="961" y="8"/>
                      <a:pt x="971" y="8"/>
                    </a:cubicBezTo>
                    <a:lnTo>
                      <a:pt x="971" y="8"/>
                    </a:lnTo>
                    <a:cubicBezTo>
                      <a:pt x="1001" y="19"/>
                      <a:pt x="870" y="524"/>
                      <a:pt x="890" y="524"/>
                    </a:cubicBezTo>
                    <a:cubicBezTo>
                      <a:pt x="900" y="524"/>
                      <a:pt x="941" y="403"/>
                      <a:pt x="981" y="281"/>
                    </a:cubicBezTo>
                    <a:cubicBezTo>
                      <a:pt x="1020" y="165"/>
                      <a:pt x="1059" y="38"/>
                      <a:pt x="1080" y="38"/>
                    </a:cubicBezTo>
                    <a:cubicBezTo>
                      <a:pt x="1081" y="38"/>
                      <a:pt x="1081" y="38"/>
                      <a:pt x="1082" y="39"/>
                    </a:cubicBezTo>
                    <a:cubicBezTo>
                      <a:pt x="1102" y="39"/>
                      <a:pt x="1012" y="412"/>
                      <a:pt x="1022" y="433"/>
                    </a:cubicBezTo>
                    <a:cubicBezTo>
                      <a:pt x="1022" y="433"/>
                      <a:pt x="1023" y="433"/>
                      <a:pt x="1023" y="433"/>
                    </a:cubicBezTo>
                    <a:cubicBezTo>
                      <a:pt x="1048" y="433"/>
                      <a:pt x="1163" y="59"/>
                      <a:pt x="1163" y="59"/>
                    </a:cubicBezTo>
                    <a:cubicBezTo>
                      <a:pt x="1163" y="59"/>
                      <a:pt x="1174" y="39"/>
                      <a:pt x="1183" y="28"/>
                    </a:cubicBezTo>
                    <a:cubicBezTo>
                      <a:pt x="1135" y="13"/>
                      <a:pt x="1073" y="0"/>
                      <a:pt x="1002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5331395" y="614262"/>
                <a:ext cx="41211" cy="7296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114" extrusionOk="0">
                    <a:moveTo>
                      <a:pt x="1153" y="1"/>
                    </a:moveTo>
                    <a:cubicBezTo>
                      <a:pt x="1112" y="21"/>
                      <a:pt x="576" y="1679"/>
                      <a:pt x="526" y="1679"/>
                    </a:cubicBezTo>
                    <a:cubicBezTo>
                      <a:pt x="475" y="1669"/>
                      <a:pt x="546" y="1335"/>
                      <a:pt x="516" y="1224"/>
                    </a:cubicBezTo>
                    <a:cubicBezTo>
                      <a:pt x="516" y="1204"/>
                      <a:pt x="516" y="1204"/>
                      <a:pt x="506" y="1204"/>
                    </a:cubicBezTo>
                    <a:cubicBezTo>
                      <a:pt x="475" y="1204"/>
                      <a:pt x="425" y="1608"/>
                      <a:pt x="304" y="1820"/>
                    </a:cubicBezTo>
                    <a:cubicBezTo>
                      <a:pt x="273" y="1861"/>
                      <a:pt x="253" y="1881"/>
                      <a:pt x="243" y="1881"/>
                    </a:cubicBezTo>
                    <a:cubicBezTo>
                      <a:pt x="192" y="1881"/>
                      <a:pt x="243" y="1537"/>
                      <a:pt x="293" y="1396"/>
                    </a:cubicBezTo>
                    <a:cubicBezTo>
                      <a:pt x="304" y="1355"/>
                      <a:pt x="304" y="1335"/>
                      <a:pt x="304" y="1335"/>
                    </a:cubicBezTo>
                    <a:lnTo>
                      <a:pt x="304" y="1335"/>
                    </a:lnTo>
                    <a:cubicBezTo>
                      <a:pt x="293" y="1335"/>
                      <a:pt x="182" y="1568"/>
                      <a:pt x="152" y="1618"/>
                    </a:cubicBezTo>
                    <a:cubicBezTo>
                      <a:pt x="131" y="1638"/>
                      <a:pt x="122" y="1649"/>
                      <a:pt x="111" y="1649"/>
                    </a:cubicBezTo>
                    <a:cubicBezTo>
                      <a:pt x="61" y="1649"/>
                      <a:pt x="10" y="1578"/>
                      <a:pt x="10" y="1578"/>
                    </a:cubicBezTo>
                    <a:lnTo>
                      <a:pt x="0" y="1588"/>
                    </a:lnTo>
                    <a:cubicBezTo>
                      <a:pt x="51" y="1750"/>
                      <a:pt x="152" y="1901"/>
                      <a:pt x="304" y="2013"/>
                    </a:cubicBezTo>
                    <a:cubicBezTo>
                      <a:pt x="405" y="2083"/>
                      <a:pt x="506" y="2114"/>
                      <a:pt x="617" y="2114"/>
                    </a:cubicBezTo>
                    <a:cubicBezTo>
                      <a:pt x="748" y="2114"/>
                      <a:pt x="890" y="2063"/>
                      <a:pt x="1021" y="1982"/>
                    </a:cubicBezTo>
                    <a:cubicBezTo>
                      <a:pt x="1092" y="1871"/>
                      <a:pt x="1162" y="1759"/>
                      <a:pt x="1173" y="1730"/>
                    </a:cubicBezTo>
                    <a:cubicBezTo>
                      <a:pt x="1173" y="1719"/>
                      <a:pt x="1173" y="1719"/>
                      <a:pt x="1162" y="1719"/>
                    </a:cubicBezTo>
                    <a:cubicBezTo>
                      <a:pt x="1153" y="1719"/>
                      <a:pt x="1133" y="1750"/>
                      <a:pt x="1082" y="1780"/>
                    </a:cubicBezTo>
                    <a:cubicBezTo>
                      <a:pt x="1041" y="1810"/>
                      <a:pt x="981" y="1840"/>
                      <a:pt x="920" y="1840"/>
                    </a:cubicBezTo>
                    <a:lnTo>
                      <a:pt x="890" y="1840"/>
                    </a:lnTo>
                    <a:cubicBezTo>
                      <a:pt x="728" y="1820"/>
                      <a:pt x="981" y="1709"/>
                      <a:pt x="1021" y="1537"/>
                    </a:cubicBezTo>
                    <a:cubicBezTo>
                      <a:pt x="1021" y="1507"/>
                      <a:pt x="1021" y="1497"/>
                      <a:pt x="1011" y="1497"/>
                    </a:cubicBezTo>
                    <a:cubicBezTo>
                      <a:pt x="981" y="1497"/>
                      <a:pt x="829" y="1770"/>
                      <a:pt x="738" y="1810"/>
                    </a:cubicBezTo>
                    <a:cubicBezTo>
                      <a:pt x="728" y="1810"/>
                      <a:pt x="728" y="1820"/>
                      <a:pt x="718" y="1820"/>
                    </a:cubicBezTo>
                    <a:cubicBezTo>
                      <a:pt x="657" y="1820"/>
                      <a:pt x="951" y="1426"/>
                      <a:pt x="960" y="1265"/>
                    </a:cubicBezTo>
                    <a:cubicBezTo>
                      <a:pt x="960" y="1244"/>
                      <a:pt x="960" y="1234"/>
                      <a:pt x="951" y="1234"/>
                    </a:cubicBezTo>
                    <a:cubicBezTo>
                      <a:pt x="930" y="1234"/>
                      <a:pt x="879" y="1325"/>
                      <a:pt x="819" y="1416"/>
                    </a:cubicBezTo>
                    <a:cubicBezTo>
                      <a:pt x="769" y="1507"/>
                      <a:pt x="718" y="1598"/>
                      <a:pt x="688" y="1598"/>
                    </a:cubicBezTo>
                    <a:lnTo>
                      <a:pt x="677" y="1598"/>
                    </a:lnTo>
                    <a:cubicBezTo>
                      <a:pt x="627" y="1557"/>
                      <a:pt x="1193" y="1"/>
                      <a:pt x="1153" y="1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5293359" y="600663"/>
                <a:ext cx="27232" cy="308944"/>
              </a:xfrm>
              <a:custGeom>
                <a:avLst/>
                <a:gdLst/>
                <a:ahLst/>
                <a:cxnLst/>
                <a:rect l="l" t="t" r="r" b="b"/>
                <a:pathLst>
                  <a:path w="789" h="8951" extrusionOk="0">
                    <a:moveTo>
                      <a:pt x="678" y="1"/>
                    </a:moveTo>
                    <a:cubicBezTo>
                      <a:pt x="678" y="1"/>
                      <a:pt x="607" y="122"/>
                      <a:pt x="516" y="354"/>
                    </a:cubicBezTo>
                    <a:cubicBezTo>
                      <a:pt x="344" y="839"/>
                      <a:pt x="92" y="1790"/>
                      <a:pt x="182" y="3144"/>
                    </a:cubicBezTo>
                    <a:cubicBezTo>
                      <a:pt x="324" y="5166"/>
                      <a:pt x="0" y="6359"/>
                      <a:pt x="162" y="7228"/>
                    </a:cubicBezTo>
                    <a:cubicBezTo>
                      <a:pt x="263" y="7794"/>
                      <a:pt x="395" y="8896"/>
                      <a:pt x="526" y="8946"/>
                    </a:cubicBezTo>
                    <a:cubicBezTo>
                      <a:pt x="532" y="8949"/>
                      <a:pt x="539" y="8950"/>
                      <a:pt x="544" y="8950"/>
                    </a:cubicBezTo>
                    <a:cubicBezTo>
                      <a:pt x="602" y="8950"/>
                      <a:pt x="627" y="8825"/>
                      <a:pt x="627" y="8825"/>
                    </a:cubicBezTo>
                    <a:lnTo>
                      <a:pt x="789" y="7299"/>
                    </a:lnTo>
                    <a:cubicBezTo>
                      <a:pt x="789" y="7299"/>
                      <a:pt x="768" y="4478"/>
                      <a:pt x="658" y="3286"/>
                    </a:cubicBezTo>
                    <a:cubicBezTo>
                      <a:pt x="536" y="2083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rgbClr val="6BAB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5293359" y="612881"/>
                <a:ext cx="18155" cy="29658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8593" extrusionOk="0">
                    <a:moveTo>
                      <a:pt x="516" y="0"/>
                    </a:moveTo>
                    <a:cubicBezTo>
                      <a:pt x="344" y="485"/>
                      <a:pt x="92" y="1436"/>
                      <a:pt x="182" y="2790"/>
                    </a:cubicBezTo>
                    <a:cubicBezTo>
                      <a:pt x="324" y="4812"/>
                      <a:pt x="0" y="6005"/>
                      <a:pt x="162" y="6874"/>
                    </a:cubicBezTo>
                    <a:cubicBezTo>
                      <a:pt x="263" y="7440"/>
                      <a:pt x="395" y="8542"/>
                      <a:pt x="526" y="8592"/>
                    </a:cubicBezTo>
                    <a:cubicBezTo>
                      <a:pt x="496" y="8532"/>
                      <a:pt x="455" y="7298"/>
                      <a:pt x="364" y="6894"/>
                    </a:cubicBezTo>
                    <a:cubicBezTo>
                      <a:pt x="274" y="6449"/>
                      <a:pt x="415" y="4135"/>
                      <a:pt x="334" y="3124"/>
                    </a:cubicBezTo>
                    <a:cubicBezTo>
                      <a:pt x="253" y="2113"/>
                      <a:pt x="516" y="142"/>
                      <a:pt x="516" y="142"/>
                    </a:cubicBez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578A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5166344" y="694889"/>
                <a:ext cx="63542" cy="221276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6411" extrusionOk="0">
                    <a:moveTo>
                      <a:pt x="223" y="0"/>
                    </a:moveTo>
                    <a:lnTo>
                      <a:pt x="1" y="40"/>
                    </a:lnTo>
                    <a:cubicBezTo>
                      <a:pt x="1" y="40"/>
                      <a:pt x="678" y="1041"/>
                      <a:pt x="1032" y="2689"/>
                    </a:cubicBezTo>
                    <a:cubicBezTo>
                      <a:pt x="1224" y="3588"/>
                      <a:pt x="1548" y="5822"/>
                      <a:pt x="1618" y="6328"/>
                    </a:cubicBezTo>
                    <a:cubicBezTo>
                      <a:pt x="1628" y="6373"/>
                      <a:pt x="1669" y="6410"/>
                      <a:pt x="1721" y="6410"/>
                    </a:cubicBezTo>
                    <a:cubicBezTo>
                      <a:pt x="1727" y="6410"/>
                      <a:pt x="1733" y="6410"/>
                      <a:pt x="1739" y="6409"/>
                    </a:cubicBezTo>
                    <a:cubicBezTo>
                      <a:pt x="1800" y="6409"/>
                      <a:pt x="1840" y="6358"/>
                      <a:pt x="1831" y="6297"/>
                    </a:cubicBezTo>
                    <a:cubicBezTo>
                      <a:pt x="1760" y="5802"/>
                      <a:pt x="1467" y="3720"/>
                      <a:pt x="1234" y="2628"/>
                    </a:cubicBezTo>
                    <a:cubicBezTo>
                      <a:pt x="911" y="1092"/>
                      <a:pt x="223" y="0"/>
                      <a:pt x="223" y="0"/>
                    </a:cubicBezTo>
                    <a:close/>
                  </a:path>
                </a:pathLst>
              </a:custGeom>
              <a:solidFill>
                <a:srgbClr val="426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5102871" y="620509"/>
                <a:ext cx="62472" cy="6727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49" extrusionOk="0">
                    <a:moveTo>
                      <a:pt x="842" y="0"/>
                    </a:moveTo>
                    <a:cubicBezTo>
                      <a:pt x="694" y="0"/>
                      <a:pt x="581" y="93"/>
                      <a:pt x="536" y="163"/>
                    </a:cubicBezTo>
                    <a:cubicBezTo>
                      <a:pt x="536" y="163"/>
                      <a:pt x="364" y="214"/>
                      <a:pt x="213" y="356"/>
                    </a:cubicBezTo>
                    <a:cubicBezTo>
                      <a:pt x="0" y="578"/>
                      <a:pt x="162" y="982"/>
                      <a:pt x="425" y="1346"/>
                    </a:cubicBezTo>
                    <a:cubicBezTo>
                      <a:pt x="566" y="1549"/>
                      <a:pt x="738" y="1730"/>
                      <a:pt x="890" y="1861"/>
                    </a:cubicBezTo>
                    <a:cubicBezTo>
                      <a:pt x="963" y="1923"/>
                      <a:pt x="1037" y="1948"/>
                      <a:pt x="1110" y="1948"/>
                    </a:cubicBezTo>
                    <a:cubicBezTo>
                      <a:pt x="1471" y="1948"/>
                      <a:pt x="1799" y="1326"/>
                      <a:pt x="1799" y="1326"/>
                    </a:cubicBezTo>
                    <a:cubicBezTo>
                      <a:pt x="1810" y="1265"/>
                      <a:pt x="1698" y="962"/>
                      <a:pt x="1435" y="507"/>
                    </a:cubicBezTo>
                    <a:cubicBezTo>
                      <a:pt x="1415" y="477"/>
                      <a:pt x="1395" y="437"/>
                      <a:pt x="1375" y="406"/>
                    </a:cubicBezTo>
                    <a:cubicBezTo>
                      <a:pt x="1181" y="96"/>
                      <a:pt x="993" y="0"/>
                      <a:pt x="842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5102871" y="620509"/>
                <a:ext cx="47458" cy="46492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47" extrusionOk="0">
                    <a:moveTo>
                      <a:pt x="842" y="0"/>
                    </a:moveTo>
                    <a:cubicBezTo>
                      <a:pt x="694" y="0"/>
                      <a:pt x="581" y="93"/>
                      <a:pt x="536" y="163"/>
                    </a:cubicBezTo>
                    <a:cubicBezTo>
                      <a:pt x="536" y="163"/>
                      <a:pt x="364" y="214"/>
                      <a:pt x="213" y="356"/>
                    </a:cubicBezTo>
                    <a:cubicBezTo>
                      <a:pt x="0" y="578"/>
                      <a:pt x="162" y="982"/>
                      <a:pt x="425" y="1346"/>
                    </a:cubicBezTo>
                    <a:cubicBezTo>
                      <a:pt x="455" y="1286"/>
                      <a:pt x="485" y="1235"/>
                      <a:pt x="485" y="1205"/>
                    </a:cubicBezTo>
                    <a:cubicBezTo>
                      <a:pt x="496" y="1144"/>
                      <a:pt x="263" y="952"/>
                      <a:pt x="294" y="902"/>
                    </a:cubicBezTo>
                    <a:cubicBezTo>
                      <a:pt x="297" y="897"/>
                      <a:pt x="301" y="895"/>
                      <a:pt x="305" y="895"/>
                    </a:cubicBezTo>
                    <a:cubicBezTo>
                      <a:pt x="332" y="895"/>
                      <a:pt x="382" y="964"/>
                      <a:pt x="425" y="1033"/>
                    </a:cubicBezTo>
                    <a:cubicBezTo>
                      <a:pt x="476" y="1104"/>
                      <a:pt x="526" y="1174"/>
                      <a:pt x="546" y="1174"/>
                    </a:cubicBezTo>
                    <a:cubicBezTo>
                      <a:pt x="586" y="1164"/>
                      <a:pt x="213" y="720"/>
                      <a:pt x="233" y="689"/>
                    </a:cubicBezTo>
                    <a:cubicBezTo>
                      <a:pt x="234" y="687"/>
                      <a:pt x="236" y="686"/>
                      <a:pt x="238" y="686"/>
                    </a:cubicBezTo>
                    <a:cubicBezTo>
                      <a:pt x="258" y="686"/>
                      <a:pt x="321" y="758"/>
                      <a:pt x="384" y="830"/>
                    </a:cubicBezTo>
                    <a:cubicBezTo>
                      <a:pt x="455" y="911"/>
                      <a:pt x="516" y="982"/>
                      <a:pt x="536" y="982"/>
                    </a:cubicBezTo>
                    <a:cubicBezTo>
                      <a:pt x="566" y="962"/>
                      <a:pt x="222" y="578"/>
                      <a:pt x="243" y="547"/>
                    </a:cubicBezTo>
                    <a:cubicBezTo>
                      <a:pt x="243" y="547"/>
                      <a:pt x="244" y="547"/>
                      <a:pt x="245" y="547"/>
                    </a:cubicBezTo>
                    <a:cubicBezTo>
                      <a:pt x="260" y="547"/>
                      <a:pt x="328" y="633"/>
                      <a:pt x="404" y="729"/>
                    </a:cubicBezTo>
                    <a:cubicBezTo>
                      <a:pt x="481" y="816"/>
                      <a:pt x="549" y="902"/>
                      <a:pt x="573" y="902"/>
                    </a:cubicBezTo>
                    <a:cubicBezTo>
                      <a:pt x="575" y="902"/>
                      <a:pt x="576" y="902"/>
                      <a:pt x="577" y="902"/>
                    </a:cubicBezTo>
                    <a:cubicBezTo>
                      <a:pt x="607" y="891"/>
                      <a:pt x="263" y="477"/>
                      <a:pt x="273" y="467"/>
                    </a:cubicBezTo>
                    <a:cubicBezTo>
                      <a:pt x="275" y="465"/>
                      <a:pt x="276" y="465"/>
                      <a:pt x="278" y="465"/>
                    </a:cubicBezTo>
                    <a:cubicBezTo>
                      <a:pt x="309" y="465"/>
                      <a:pt x="428" y="612"/>
                      <a:pt x="485" y="679"/>
                    </a:cubicBezTo>
                    <a:cubicBezTo>
                      <a:pt x="435" y="598"/>
                      <a:pt x="344" y="396"/>
                      <a:pt x="354" y="386"/>
                    </a:cubicBezTo>
                    <a:cubicBezTo>
                      <a:pt x="355" y="385"/>
                      <a:pt x="355" y="385"/>
                      <a:pt x="356" y="385"/>
                    </a:cubicBezTo>
                    <a:cubicBezTo>
                      <a:pt x="371" y="385"/>
                      <a:pt x="449" y="482"/>
                      <a:pt x="536" y="578"/>
                    </a:cubicBezTo>
                    <a:cubicBezTo>
                      <a:pt x="619" y="671"/>
                      <a:pt x="703" y="772"/>
                      <a:pt x="716" y="772"/>
                    </a:cubicBezTo>
                    <a:cubicBezTo>
                      <a:pt x="718" y="772"/>
                      <a:pt x="718" y="771"/>
                      <a:pt x="718" y="770"/>
                    </a:cubicBezTo>
                    <a:cubicBezTo>
                      <a:pt x="738" y="740"/>
                      <a:pt x="445" y="396"/>
                      <a:pt x="425" y="356"/>
                    </a:cubicBezTo>
                    <a:cubicBezTo>
                      <a:pt x="404" y="315"/>
                      <a:pt x="476" y="315"/>
                      <a:pt x="516" y="305"/>
                    </a:cubicBezTo>
                    <a:cubicBezTo>
                      <a:pt x="516" y="305"/>
                      <a:pt x="517" y="305"/>
                      <a:pt x="517" y="305"/>
                    </a:cubicBezTo>
                    <a:cubicBezTo>
                      <a:pt x="562" y="305"/>
                      <a:pt x="910" y="871"/>
                      <a:pt x="920" y="881"/>
                    </a:cubicBezTo>
                    <a:lnTo>
                      <a:pt x="1001" y="830"/>
                    </a:lnTo>
                    <a:cubicBezTo>
                      <a:pt x="1001" y="830"/>
                      <a:pt x="728" y="336"/>
                      <a:pt x="687" y="244"/>
                    </a:cubicBezTo>
                    <a:cubicBezTo>
                      <a:pt x="647" y="143"/>
                      <a:pt x="698" y="103"/>
                      <a:pt x="738" y="82"/>
                    </a:cubicBezTo>
                    <a:cubicBezTo>
                      <a:pt x="739" y="82"/>
                      <a:pt x="740" y="82"/>
                      <a:pt x="741" y="82"/>
                    </a:cubicBezTo>
                    <a:cubicBezTo>
                      <a:pt x="763" y="82"/>
                      <a:pt x="821" y="208"/>
                      <a:pt x="880" y="336"/>
                    </a:cubicBezTo>
                    <a:cubicBezTo>
                      <a:pt x="936" y="458"/>
                      <a:pt x="993" y="580"/>
                      <a:pt x="1017" y="580"/>
                    </a:cubicBezTo>
                    <a:cubicBezTo>
                      <a:pt x="1018" y="580"/>
                      <a:pt x="1020" y="580"/>
                      <a:pt x="1021" y="578"/>
                    </a:cubicBezTo>
                    <a:cubicBezTo>
                      <a:pt x="1051" y="558"/>
                      <a:pt x="819" y="113"/>
                      <a:pt x="869" y="82"/>
                    </a:cubicBezTo>
                    <a:cubicBezTo>
                      <a:pt x="870" y="82"/>
                      <a:pt x="871" y="82"/>
                      <a:pt x="872" y="82"/>
                    </a:cubicBezTo>
                    <a:cubicBezTo>
                      <a:pt x="895" y="82"/>
                      <a:pt x="973" y="219"/>
                      <a:pt x="1042" y="365"/>
                    </a:cubicBezTo>
                    <a:cubicBezTo>
                      <a:pt x="1100" y="502"/>
                      <a:pt x="1168" y="639"/>
                      <a:pt x="1182" y="639"/>
                    </a:cubicBezTo>
                    <a:cubicBezTo>
                      <a:pt x="1182" y="639"/>
                      <a:pt x="1183" y="639"/>
                      <a:pt x="1183" y="639"/>
                    </a:cubicBezTo>
                    <a:cubicBezTo>
                      <a:pt x="1193" y="628"/>
                      <a:pt x="1011" y="123"/>
                      <a:pt x="1042" y="113"/>
                    </a:cubicBezTo>
                    <a:lnTo>
                      <a:pt x="1042" y="113"/>
                    </a:lnTo>
                    <a:cubicBezTo>
                      <a:pt x="1051" y="113"/>
                      <a:pt x="1092" y="204"/>
                      <a:pt x="1132" y="285"/>
                    </a:cubicBezTo>
                    <a:cubicBezTo>
                      <a:pt x="1171" y="371"/>
                      <a:pt x="1200" y="458"/>
                      <a:pt x="1203" y="458"/>
                    </a:cubicBezTo>
                    <a:cubicBezTo>
                      <a:pt x="1203" y="458"/>
                      <a:pt x="1203" y="457"/>
                      <a:pt x="1203" y="457"/>
                    </a:cubicBezTo>
                    <a:cubicBezTo>
                      <a:pt x="1213" y="446"/>
                      <a:pt x="1173" y="224"/>
                      <a:pt x="1173" y="214"/>
                    </a:cubicBezTo>
                    <a:cubicBezTo>
                      <a:pt x="1173" y="211"/>
                      <a:pt x="1174" y="210"/>
                      <a:pt x="1175" y="210"/>
                    </a:cubicBezTo>
                    <a:cubicBezTo>
                      <a:pt x="1189" y="210"/>
                      <a:pt x="1238" y="554"/>
                      <a:pt x="1304" y="648"/>
                    </a:cubicBezTo>
                    <a:cubicBezTo>
                      <a:pt x="1317" y="666"/>
                      <a:pt x="1326" y="673"/>
                      <a:pt x="1333" y="673"/>
                    </a:cubicBezTo>
                    <a:cubicBezTo>
                      <a:pt x="1365" y="673"/>
                      <a:pt x="1345" y="507"/>
                      <a:pt x="1345" y="507"/>
                    </a:cubicBezTo>
                    <a:lnTo>
                      <a:pt x="1375" y="406"/>
                    </a:lnTo>
                    <a:cubicBezTo>
                      <a:pt x="1181" y="96"/>
                      <a:pt x="993" y="0"/>
                      <a:pt x="842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5130069" y="609982"/>
                <a:ext cx="51669" cy="6737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952" extrusionOk="0">
                    <a:moveTo>
                      <a:pt x="720" y="1"/>
                    </a:moveTo>
                    <a:cubicBezTo>
                      <a:pt x="624" y="1"/>
                      <a:pt x="546" y="50"/>
                      <a:pt x="506" y="95"/>
                    </a:cubicBezTo>
                    <a:cubicBezTo>
                      <a:pt x="506" y="95"/>
                      <a:pt x="355" y="104"/>
                      <a:pt x="213" y="216"/>
                    </a:cubicBezTo>
                    <a:cubicBezTo>
                      <a:pt x="1" y="378"/>
                      <a:pt x="92" y="802"/>
                      <a:pt x="284" y="1207"/>
                    </a:cubicBezTo>
                    <a:cubicBezTo>
                      <a:pt x="385" y="1429"/>
                      <a:pt x="516" y="1651"/>
                      <a:pt x="627" y="1813"/>
                    </a:cubicBezTo>
                    <a:cubicBezTo>
                      <a:pt x="702" y="1913"/>
                      <a:pt x="786" y="1952"/>
                      <a:pt x="872" y="1952"/>
                    </a:cubicBezTo>
                    <a:cubicBezTo>
                      <a:pt x="1167" y="1952"/>
                      <a:pt x="1476" y="1490"/>
                      <a:pt x="1476" y="1490"/>
                    </a:cubicBezTo>
                    <a:cubicBezTo>
                      <a:pt x="1497" y="1439"/>
                      <a:pt x="1426" y="1115"/>
                      <a:pt x="1254" y="630"/>
                    </a:cubicBezTo>
                    <a:cubicBezTo>
                      <a:pt x="1244" y="590"/>
                      <a:pt x="1224" y="549"/>
                      <a:pt x="1214" y="519"/>
                    </a:cubicBezTo>
                    <a:cubicBezTo>
                      <a:pt x="1050" y="112"/>
                      <a:pt x="864" y="1"/>
                      <a:pt x="720" y="1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5130069" y="609982"/>
                <a:ext cx="41901" cy="4166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207" extrusionOk="0">
                    <a:moveTo>
                      <a:pt x="720" y="1"/>
                    </a:moveTo>
                    <a:cubicBezTo>
                      <a:pt x="624" y="1"/>
                      <a:pt x="546" y="50"/>
                      <a:pt x="506" y="95"/>
                    </a:cubicBezTo>
                    <a:cubicBezTo>
                      <a:pt x="506" y="95"/>
                      <a:pt x="355" y="104"/>
                      <a:pt x="213" y="216"/>
                    </a:cubicBezTo>
                    <a:cubicBezTo>
                      <a:pt x="1" y="378"/>
                      <a:pt x="92" y="802"/>
                      <a:pt x="284" y="1207"/>
                    </a:cubicBezTo>
                    <a:cubicBezTo>
                      <a:pt x="314" y="1166"/>
                      <a:pt x="344" y="1115"/>
                      <a:pt x="355" y="1085"/>
                    </a:cubicBezTo>
                    <a:cubicBezTo>
                      <a:pt x="364" y="1034"/>
                      <a:pt x="182" y="802"/>
                      <a:pt x="223" y="751"/>
                    </a:cubicBezTo>
                    <a:cubicBezTo>
                      <a:pt x="225" y="749"/>
                      <a:pt x="227" y="748"/>
                      <a:pt x="229" y="748"/>
                    </a:cubicBezTo>
                    <a:cubicBezTo>
                      <a:pt x="251" y="748"/>
                      <a:pt x="286" y="830"/>
                      <a:pt x="314" y="903"/>
                    </a:cubicBezTo>
                    <a:cubicBezTo>
                      <a:pt x="355" y="984"/>
                      <a:pt x="385" y="1065"/>
                      <a:pt x="405" y="1065"/>
                    </a:cubicBezTo>
                    <a:cubicBezTo>
                      <a:pt x="445" y="1065"/>
                      <a:pt x="173" y="569"/>
                      <a:pt x="182" y="539"/>
                    </a:cubicBezTo>
                    <a:cubicBezTo>
                      <a:pt x="183" y="538"/>
                      <a:pt x="185" y="537"/>
                      <a:pt x="187" y="537"/>
                    </a:cubicBezTo>
                    <a:cubicBezTo>
                      <a:pt x="204" y="537"/>
                      <a:pt x="258" y="619"/>
                      <a:pt x="304" y="711"/>
                    </a:cubicBezTo>
                    <a:cubicBezTo>
                      <a:pt x="355" y="792"/>
                      <a:pt x="405" y="883"/>
                      <a:pt x="415" y="883"/>
                    </a:cubicBezTo>
                    <a:cubicBezTo>
                      <a:pt x="445" y="873"/>
                      <a:pt x="193" y="428"/>
                      <a:pt x="213" y="408"/>
                    </a:cubicBezTo>
                    <a:cubicBezTo>
                      <a:pt x="213" y="407"/>
                      <a:pt x="213" y="407"/>
                      <a:pt x="214" y="407"/>
                    </a:cubicBezTo>
                    <a:cubicBezTo>
                      <a:pt x="219" y="407"/>
                      <a:pt x="277" y="504"/>
                      <a:pt x="334" y="610"/>
                    </a:cubicBezTo>
                    <a:cubicBezTo>
                      <a:pt x="395" y="721"/>
                      <a:pt x="445" y="822"/>
                      <a:pt x="466" y="822"/>
                    </a:cubicBezTo>
                    <a:cubicBezTo>
                      <a:pt x="486" y="812"/>
                      <a:pt x="233" y="347"/>
                      <a:pt x="254" y="327"/>
                    </a:cubicBezTo>
                    <a:cubicBezTo>
                      <a:pt x="254" y="327"/>
                      <a:pt x="254" y="326"/>
                      <a:pt x="255" y="326"/>
                    </a:cubicBezTo>
                    <a:cubicBezTo>
                      <a:pt x="269" y="326"/>
                      <a:pt x="365" y="501"/>
                      <a:pt x="405" y="580"/>
                    </a:cubicBezTo>
                    <a:cubicBezTo>
                      <a:pt x="375" y="499"/>
                      <a:pt x="314" y="277"/>
                      <a:pt x="324" y="266"/>
                    </a:cubicBezTo>
                    <a:lnTo>
                      <a:pt x="324" y="266"/>
                    </a:lnTo>
                    <a:cubicBezTo>
                      <a:pt x="334" y="266"/>
                      <a:pt x="395" y="378"/>
                      <a:pt x="466" y="499"/>
                    </a:cubicBezTo>
                    <a:cubicBezTo>
                      <a:pt x="522" y="611"/>
                      <a:pt x="587" y="724"/>
                      <a:pt x="604" y="724"/>
                    </a:cubicBezTo>
                    <a:cubicBezTo>
                      <a:pt x="605" y="724"/>
                      <a:pt x="606" y="723"/>
                      <a:pt x="607" y="721"/>
                    </a:cubicBezTo>
                    <a:cubicBezTo>
                      <a:pt x="618" y="691"/>
                      <a:pt x="405" y="307"/>
                      <a:pt x="395" y="256"/>
                    </a:cubicBezTo>
                    <a:cubicBezTo>
                      <a:pt x="385" y="226"/>
                      <a:pt x="415" y="226"/>
                      <a:pt x="445" y="226"/>
                    </a:cubicBezTo>
                    <a:lnTo>
                      <a:pt x="476" y="226"/>
                    </a:lnTo>
                    <a:cubicBezTo>
                      <a:pt x="516" y="226"/>
                      <a:pt x="759" y="863"/>
                      <a:pt x="759" y="863"/>
                    </a:cubicBezTo>
                    <a:cubicBezTo>
                      <a:pt x="759" y="864"/>
                      <a:pt x="761" y="865"/>
                      <a:pt x="763" y="865"/>
                    </a:cubicBezTo>
                    <a:cubicBezTo>
                      <a:pt x="780" y="865"/>
                      <a:pt x="840" y="843"/>
                      <a:pt x="840" y="843"/>
                    </a:cubicBezTo>
                    <a:cubicBezTo>
                      <a:pt x="840" y="843"/>
                      <a:pt x="658" y="307"/>
                      <a:pt x="638" y="205"/>
                    </a:cubicBezTo>
                    <a:cubicBezTo>
                      <a:pt x="607" y="104"/>
                      <a:pt x="658" y="74"/>
                      <a:pt x="698" y="64"/>
                    </a:cubicBezTo>
                    <a:cubicBezTo>
                      <a:pt x="708" y="64"/>
                      <a:pt x="749" y="196"/>
                      <a:pt x="789" y="337"/>
                    </a:cubicBezTo>
                    <a:cubicBezTo>
                      <a:pt x="828" y="474"/>
                      <a:pt x="867" y="601"/>
                      <a:pt x="879" y="601"/>
                    </a:cubicBezTo>
                    <a:cubicBezTo>
                      <a:pt x="880" y="601"/>
                      <a:pt x="880" y="600"/>
                      <a:pt x="880" y="600"/>
                    </a:cubicBezTo>
                    <a:cubicBezTo>
                      <a:pt x="910" y="590"/>
                      <a:pt x="759" y="115"/>
                      <a:pt x="809" y="95"/>
                    </a:cubicBezTo>
                    <a:cubicBezTo>
                      <a:pt x="810" y="94"/>
                      <a:pt x="811" y="94"/>
                      <a:pt x="811" y="94"/>
                    </a:cubicBezTo>
                    <a:cubicBezTo>
                      <a:pt x="833" y="94"/>
                      <a:pt x="882" y="242"/>
                      <a:pt x="921" y="398"/>
                    </a:cubicBezTo>
                    <a:cubicBezTo>
                      <a:pt x="961" y="549"/>
                      <a:pt x="1002" y="701"/>
                      <a:pt x="1011" y="701"/>
                    </a:cubicBezTo>
                    <a:cubicBezTo>
                      <a:pt x="1031" y="691"/>
                      <a:pt x="923" y="165"/>
                      <a:pt x="950" y="165"/>
                    </a:cubicBezTo>
                    <a:lnTo>
                      <a:pt x="950" y="165"/>
                    </a:lnTo>
                    <a:cubicBezTo>
                      <a:pt x="950" y="165"/>
                      <a:pt x="950" y="165"/>
                      <a:pt x="951" y="165"/>
                    </a:cubicBezTo>
                    <a:cubicBezTo>
                      <a:pt x="981" y="165"/>
                      <a:pt x="1050" y="529"/>
                      <a:pt x="1062" y="529"/>
                    </a:cubicBezTo>
                    <a:cubicBezTo>
                      <a:pt x="1062" y="529"/>
                      <a:pt x="1062" y="529"/>
                      <a:pt x="1062" y="529"/>
                    </a:cubicBezTo>
                    <a:cubicBezTo>
                      <a:pt x="1062" y="509"/>
                      <a:pt x="1052" y="297"/>
                      <a:pt x="1062" y="286"/>
                    </a:cubicBezTo>
                    <a:cubicBezTo>
                      <a:pt x="1063" y="284"/>
                      <a:pt x="1063" y="283"/>
                      <a:pt x="1064" y="283"/>
                    </a:cubicBezTo>
                    <a:cubicBezTo>
                      <a:pt x="1072" y="283"/>
                      <a:pt x="1075" y="626"/>
                      <a:pt x="1123" y="731"/>
                    </a:cubicBezTo>
                    <a:cubicBezTo>
                      <a:pt x="1133" y="755"/>
                      <a:pt x="1141" y="765"/>
                      <a:pt x="1147" y="765"/>
                    </a:cubicBezTo>
                    <a:cubicBezTo>
                      <a:pt x="1173" y="765"/>
                      <a:pt x="1173" y="610"/>
                      <a:pt x="1173" y="610"/>
                    </a:cubicBezTo>
                    <a:lnTo>
                      <a:pt x="1214" y="519"/>
                    </a:lnTo>
                    <a:cubicBezTo>
                      <a:pt x="1050" y="112"/>
                      <a:pt x="864" y="1"/>
                      <a:pt x="720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5151710" y="614641"/>
                <a:ext cx="44593" cy="8004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2319" extrusionOk="0">
                    <a:moveTo>
                      <a:pt x="481" y="0"/>
                    </a:moveTo>
                    <a:cubicBezTo>
                      <a:pt x="415" y="0"/>
                      <a:pt x="357" y="33"/>
                      <a:pt x="314" y="101"/>
                    </a:cubicBezTo>
                    <a:cubicBezTo>
                      <a:pt x="101" y="202"/>
                      <a:pt x="0" y="344"/>
                      <a:pt x="11" y="627"/>
                    </a:cubicBezTo>
                    <a:cubicBezTo>
                      <a:pt x="31" y="859"/>
                      <a:pt x="122" y="1173"/>
                      <a:pt x="303" y="1627"/>
                    </a:cubicBezTo>
                    <a:cubicBezTo>
                      <a:pt x="534" y="2131"/>
                      <a:pt x="730" y="2318"/>
                      <a:pt x="881" y="2318"/>
                    </a:cubicBezTo>
                    <a:cubicBezTo>
                      <a:pt x="1162" y="2318"/>
                      <a:pt x="1292" y="1675"/>
                      <a:pt x="1213" y="1203"/>
                    </a:cubicBezTo>
                    <a:cubicBezTo>
                      <a:pt x="1183" y="1021"/>
                      <a:pt x="1112" y="778"/>
                      <a:pt x="1011" y="556"/>
                    </a:cubicBezTo>
                    <a:cubicBezTo>
                      <a:pt x="866" y="208"/>
                      <a:pt x="648" y="0"/>
                      <a:pt x="481" y="0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5151710" y="614641"/>
                <a:ext cx="34929" cy="29407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852" extrusionOk="0">
                    <a:moveTo>
                      <a:pt x="490" y="0"/>
                    </a:moveTo>
                    <a:cubicBezTo>
                      <a:pt x="423" y="0"/>
                      <a:pt x="362" y="33"/>
                      <a:pt x="314" y="101"/>
                    </a:cubicBezTo>
                    <a:cubicBezTo>
                      <a:pt x="101" y="202"/>
                      <a:pt x="0" y="344"/>
                      <a:pt x="11" y="627"/>
                    </a:cubicBezTo>
                    <a:cubicBezTo>
                      <a:pt x="114" y="730"/>
                      <a:pt x="244" y="851"/>
                      <a:pt x="294" y="851"/>
                    </a:cubicBezTo>
                    <a:cubicBezTo>
                      <a:pt x="297" y="851"/>
                      <a:pt x="301" y="851"/>
                      <a:pt x="303" y="849"/>
                    </a:cubicBezTo>
                    <a:cubicBezTo>
                      <a:pt x="372" y="810"/>
                      <a:pt x="113" y="473"/>
                      <a:pt x="137" y="473"/>
                    </a:cubicBezTo>
                    <a:cubicBezTo>
                      <a:pt x="138" y="473"/>
                      <a:pt x="140" y="474"/>
                      <a:pt x="142" y="475"/>
                    </a:cubicBezTo>
                    <a:cubicBezTo>
                      <a:pt x="196" y="493"/>
                      <a:pt x="298" y="623"/>
                      <a:pt x="313" y="623"/>
                    </a:cubicBezTo>
                    <a:cubicBezTo>
                      <a:pt x="315" y="623"/>
                      <a:pt x="315" y="621"/>
                      <a:pt x="314" y="616"/>
                    </a:cubicBezTo>
                    <a:cubicBezTo>
                      <a:pt x="294" y="576"/>
                      <a:pt x="152" y="303"/>
                      <a:pt x="193" y="283"/>
                    </a:cubicBezTo>
                    <a:cubicBezTo>
                      <a:pt x="195" y="281"/>
                      <a:pt x="197" y="280"/>
                      <a:pt x="200" y="280"/>
                    </a:cubicBezTo>
                    <a:cubicBezTo>
                      <a:pt x="226" y="280"/>
                      <a:pt x="279" y="351"/>
                      <a:pt x="324" y="414"/>
                    </a:cubicBezTo>
                    <a:cubicBezTo>
                      <a:pt x="371" y="481"/>
                      <a:pt x="419" y="547"/>
                      <a:pt x="433" y="547"/>
                    </a:cubicBezTo>
                    <a:cubicBezTo>
                      <a:pt x="434" y="547"/>
                      <a:pt x="435" y="547"/>
                      <a:pt x="435" y="546"/>
                    </a:cubicBezTo>
                    <a:cubicBezTo>
                      <a:pt x="456" y="535"/>
                      <a:pt x="274" y="223"/>
                      <a:pt x="303" y="202"/>
                    </a:cubicBezTo>
                    <a:lnTo>
                      <a:pt x="303" y="202"/>
                    </a:lnTo>
                    <a:cubicBezTo>
                      <a:pt x="314" y="202"/>
                      <a:pt x="384" y="303"/>
                      <a:pt x="445" y="404"/>
                    </a:cubicBezTo>
                    <a:cubicBezTo>
                      <a:pt x="513" y="501"/>
                      <a:pt x="580" y="597"/>
                      <a:pt x="595" y="597"/>
                    </a:cubicBezTo>
                    <a:cubicBezTo>
                      <a:pt x="596" y="597"/>
                      <a:pt x="597" y="597"/>
                      <a:pt x="597" y="596"/>
                    </a:cubicBezTo>
                    <a:cubicBezTo>
                      <a:pt x="637" y="566"/>
                      <a:pt x="334" y="131"/>
                      <a:pt x="344" y="111"/>
                    </a:cubicBezTo>
                    <a:lnTo>
                      <a:pt x="344" y="111"/>
                    </a:lnTo>
                    <a:cubicBezTo>
                      <a:pt x="354" y="111"/>
                      <a:pt x="384" y="142"/>
                      <a:pt x="405" y="172"/>
                    </a:cubicBezTo>
                    <a:cubicBezTo>
                      <a:pt x="428" y="195"/>
                      <a:pt x="450" y="223"/>
                      <a:pt x="456" y="223"/>
                    </a:cubicBezTo>
                    <a:cubicBezTo>
                      <a:pt x="458" y="223"/>
                      <a:pt x="458" y="220"/>
                      <a:pt x="456" y="212"/>
                    </a:cubicBezTo>
                    <a:cubicBezTo>
                      <a:pt x="425" y="151"/>
                      <a:pt x="445" y="50"/>
                      <a:pt x="485" y="50"/>
                    </a:cubicBezTo>
                    <a:cubicBezTo>
                      <a:pt x="516" y="50"/>
                      <a:pt x="678" y="374"/>
                      <a:pt x="678" y="374"/>
                    </a:cubicBezTo>
                    <a:cubicBezTo>
                      <a:pt x="678" y="374"/>
                      <a:pt x="539" y="57"/>
                      <a:pt x="606" y="57"/>
                    </a:cubicBezTo>
                    <a:cubicBezTo>
                      <a:pt x="614" y="57"/>
                      <a:pt x="624" y="61"/>
                      <a:pt x="637" y="70"/>
                    </a:cubicBezTo>
                    <a:cubicBezTo>
                      <a:pt x="739" y="142"/>
                      <a:pt x="910" y="394"/>
                      <a:pt x="1011" y="556"/>
                    </a:cubicBezTo>
                    <a:cubicBezTo>
                      <a:pt x="866" y="208"/>
                      <a:pt x="659" y="0"/>
                      <a:pt x="490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5106357" y="635696"/>
                <a:ext cx="66200" cy="71101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060" extrusionOk="0">
                    <a:moveTo>
                      <a:pt x="174" y="1"/>
                    </a:moveTo>
                    <a:cubicBezTo>
                      <a:pt x="110" y="1"/>
                      <a:pt x="85" y="36"/>
                      <a:pt x="61" y="98"/>
                    </a:cubicBezTo>
                    <a:cubicBezTo>
                      <a:pt x="0" y="229"/>
                      <a:pt x="11" y="482"/>
                      <a:pt x="112" y="775"/>
                    </a:cubicBezTo>
                    <a:cubicBezTo>
                      <a:pt x="152" y="886"/>
                      <a:pt x="202" y="1007"/>
                      <a:pt x="294" y="1129"/>
                    </a:cubicBezTo>
                    <a:cubicBezTo>
                      <a:pt x="384" y="1270"/>
                      <a:pt x="516" y="1432"/>
                      <a:pt x="678" y="1594"/>
                    </a:cubicBezTo>
                    <a:cubicBezTo>
                      <a:pt x="932" y="1861"/>
                      <a:pt x="1308" y="2059"/>
                      <a:pt x="1547" y="2059"/>
                    </a:cubicBezTo>
                    <a:cubicBezTo>
                      <a:pt x="1823" y="2059"/>
                      <a:pt x="1917" y="1797"/>
                      <a:pt x="1436" y="1078"/>
                    </a:cubicBezTo>
                    <a:cubicBezTo>
                      <a:pt x="1143" y="673"/>
                      <a:pt x="1264" y="542"/>
                      <a:pt x="1072" y="381"/>
                    </a:cubicBezTo>
                    <a:cubicBezTo>
                      <a:pt x="950" y="280"/>
                      <a:pt x="829" y="188"/>
                      <a:pt x="708" y="118"/>
                    </a:cubicBezTo>
                    <a:cubicBezTo>
                      <a:pt x="611" y="65"/>
                      <a:pt x="519" y="35"/>
                      <a:pt x="437" y="35"/>
                    </a:cubicBezTo>
                    <a:cubicBezTo>
                      <a:pt x="408" y="35"/>
                      <a:pt x="381" y="39"/>
                      <a:pt x="354" y="47"/>
                    </a:cubicBezTo>
                    <a:cubicBezTo>
                      <a:pt x="271" y="15"/>
                      <a:pt x="215" y="1"/>
                      <a:pt x="174" y="1"/>
                    </a:cubicBezTo>
                    <a:close/>
                  </a:path>
                </a:pathLst>
              </a:custGeom>
              <a:solidFill>
                <a:srgbClr val="FF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5106357" y="636041"/>
                <a:ext cx="24126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699" h="1129" extrusionOk="0">
                    <a:moveTo>
                      <a:pt x="161" y="0"/>
                    </a:moveTo>
                    <a:cubicBezTo>
                      <a:pt x="100" y="0"/>
                      <a:pt x="75" y="33"/>
                      <a:pt x="51" y="88"/>
                    </a:cubicBezTo>
                    <a:cubicBezTo>
                      <a:pt x="0" y="229"/>
                      <a:pt x="11" y="492"/>
                      <a:pt x="121" y="785"/>
                    </a:cubicBezTo>
                    <a:cubicBezTo>
                      <a:pt x="162" y="896"/>
                      <a:pt x="223" y="1007"/>
                      <a:pt x="303" y="1128"/>
                    </a:cubicBezTo>
                    <a:cubicBezTo>
                      <a:pt x="233" y="977"/>
                      <a:pt x="112" y="684"/>
                      <a:pt x="92" y="512"/>
                    </a:cubicBezTo>
                    <a:cubicBezTo>
                      <a:pt x="52" y="277"/>
                      <a:pt x="60" y="137"/>
                      <a:pt x="89" y="137"/>
                    </a:cubicBezTo>
                    <a:cubicBezTo>
                      <a:pt x="90" y="137"/>
                      <a:pt x="91" y="138"/>
                      <a:pt x="92" y="138"/>
                    </a:cubicBezTo>
                    <a:cubicBezTo>
                      <a:pt x="132" y="148"/>
                      <a:pt x="243" y="634"/>
                      <a:pt x="273" y="663"/>
                    </a:cubicBezTo>
                    <a:cubicBezTo>
                      <a:pt x="274" y="664"/>
                      <a:pt x="275" y="665"/>
                      <a:pt x="275" y="665"/>
                    </a:cubicBezTo>
                    <a:cubicBezTo>
                      <a:pt x="286" y="665"/>
                      <a:pt x="162" y="217"/>
                      <a:pt x="172" y="158"/>
                    </a:cubicBezTo>
                    <a:cubicBezTo>
                      <a:pt x="174" y="155"/>
                      <a:pt x="175" y="154"/>
                      <a:pt x="177" y="154"/>
                    </a:cubicBezTo>
                    <a:cubicBezTo>
                      <a:pt x="209" y="154"/>
                      <a:pt x="336" y="515"/>
                      <a:pt x="364" y="553"/>
                    </a:cubicBezTo>
                    <a:cubicBezTo>
                      <a:pt x="365" y="554"/>
                      <a:pt x="365" y="555"/>
                      <a:pt x="366" y="555"/>
                    </a:cubicBezTo>
                    <a:cubicBezTo>
                      <a:pt x="372" y="555"/>
                      <a:pt x="224" y="87"/>
                      <a:pt x="263" y="77"/>
                    </a:cubicBezTo>
                    <a:lnTo>
                      <a:pt x="263" y="77"/>
                    </a:lnTo>
                    <a:cubicBezTo>
                      <a:pt x="303" y="77"/>
                      <a:pt x="404" y="380"/>
                      <a:pt x="435" y="421"/>
                    </a:cubicBezTo>
                    <a:cubicBezTo>
                      <a:pt x="437" y="422"/>
                      <a:pt x="438" y="423"/>
                      <a:pt x="439" y="423"/>
                    </a:cubicBezTo>
                    <a:cubicBezTo>
                      <a:pt x="461" y="423"/>
                      <a:pt x="297" y="87"/>
                      <a:pt x="364" y="67"/>
                    </a:cubicBezTo>
                    <a:cubicBezTo>
                      <a:pt x="366" y="67"/>
                      <a:pt x="368" y="67"/>
                      <a:pt x="371" y="67"/>
                    </a:cubicBezTo>
                    <a:cubicBezTo>
                      <a:pt x="409" y="67"/>
                      <a:pt x="447" y="153"/>
                      <a:pt x="476" y="229"/>
                    </a:cubicBezTo>
                    <a:cubicBezTo>
                      <a:pt x="496" y="310"/>
                      <a:pt x="516" y="391"/>
                      <a:pt x="526" y="391"/>
                    </a:cubicBezTo>
                    <a:cubicBezTo>
                      <a:pt x="545" y="381"/>
                      <a:pt x="489" y="76"/>
                      <a:pt x="495" y="76"/>
                    </a:cubicBezTo>
                    <a:lnTo>
                      <a:pt x="495" y="76"/>
                    </a:lnTo>
                    <a:cubicBezTo>
                      <a:pt x="495" y="76"/>
                      <a:pt x="496" y="77"/>
                      <a:pt x="496" y="77"/>
                    </a:cubicBezTo>
                    <a:cubicBezTo>
                      <a:pt x="496" y="87"/>
                      <a:pt x="641" y="233"/>
                      <a:pt x="664" y="233"/>
                    </a:cubicBezTo>
                    <a:cubicBezTo>
                      <a:pt x="666" y="233"/>
                      <a:pt x="667" y="232"/>
                      <a:pt x="667" y="229"/>
                    </a:cubicBezTo>
                    <a:cubicBezTo>
                      <a:pt x="667" y="219"/>
                      <a:pt x="698" y="169"/>
                      <a:pt x="698" y="108"/>
                    </a:cubicBezTo>
                    <a:cubicBezTo>
                      <a:pt x="609" y="64"/>
                      <a:pt x="515" y="35"/>
                      <a:pt x="431" y="35"/>
                    </a:cubicBezTo>
                    <a:cubicBezTo>
                      <a:pt x="400" y="35"/>
                      <a:pt x="371" y="39"/>
                      <a:pt x="344" y="47"/>
                    </a:cubicBezTo>
                    <a:cubicBezTo>
                      <a:pt x="259" y="15"/>
                      <a:pt x="202" y="0"/>
                      <a:pt x="161" y="0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5160442" y="629276"/>
                <a:ext cx="38415" cy="63887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851" extrusionOk="0">
                    <a:moveTo>
                      <a:pt x="0" y="1"/>
                    </a:moveTo>
                    <a:lnTo>
                      <a:pt x="0" y="10"/>
                    </a:lnTo>
                    <a:cubicBezTo>
                      <a:pt x="142" y="82"/>
                      <a:pt x="293" y="213"/>
                      <a:pt x="465" y="435"/>
                    </a:cubicBezTo>
                    <a:cubicBezTo>
                      <a:pt x="546" y="547"/>
                      <a:pt x="697" y="839"/>
                      <a:pt x="769" y="1173"/>
                    </a:cubicBezTo>
                    <a:cubicBezTo>
                      <a:pt x="798" y="1335"/>
                      <a:pt x="809" y="1497"/>
                      <a:pt x="778" y="1658"/>
                    </a:cubicBezTo>
                    <a:cubicBezTo>
                      <a:pt x="758" y="1729"/>
                      <a:pt x="738" y="1789"/>
                      <a:pt x="718" y="1850"/>
                    </a:cubicBezTo>
                    <a:cubicBezTo>
                      <a:pt x="728" y="1850"/>
                      <a:pt x="738" y="1840"/>
                      <a:pt x="748" y="1830"/>
                    </a:cubicBezTo>
                    <a:cubicBezTo>
                      <a:pt x="1112" y="1537"/>
                      <a:pt x="667" y="617"/>
                      <a:pt x="556" y="455"/>
                    </a:cubicBezTo>
                    <a:cubicBezTo>
                      <a:pt x="414" y="263"/>
                      <a:pt x="273" y="152"/>
                      <a:pt x="172" y="91"/>
                    </a:cubicBezTo>
                    <a:lnTo>
                      <a:pt x="172" y="91"/>
                    </a:lnTo>
                    <a:cubicBezTo>
                      <a:pt x="182" y="111"/>
                      <a:pt x="182" y="122"/>
                      <a:pt x="182" y="122"/>
                    </a:cubicBezTo>
                    <a:cubicBezTo>
                      <a:pt x="172" y="122"/>
                      <a:pt x="152" y="91"/>
                      <a:pt x="122" y="51"/>
                    </a:cubicBezTo>
                    <a:cubicBezTo>
                      <a:pt x="41" y="1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5164618" y="631001"/>
                <a:ext cx="2140" cy="2485"/>
              </a:xfrm>
              <a:custGeom>
                <a:avLst/>
                <a:gdLst/>
                <a:ahLst/>
                <a:cxnLst/>
                <a:rect l="l" t="t" r="r" b="b"/>
                <a:pathLst>
                  <a:path w="62" h="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1" y="41"/>
                      <a:pt x="51" y="72"/>
                      <a:pt x="61" y="72"/>
                    </a:cubicBezTo>
                    <a:cubicBezTo>
                      <a:pt x="61" y="72"/>
                      <a:pt x="61" y="61"/>
                      <a:pt x="51" y="41"/>
                    </a:cubicBezTo>
                    <a:cubicBezTo>
                      <a:pt x="31" y="21"/>
                      <a:pt x="21" y="11"/>
                      <a:pt x="1" y="1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5120681" y="641149"/>
                <a:ext cx="38381" cy="64923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881" extrusionOk="0">
                    <a:moveTo>
                      <a:pt x="121" y="0"/>
                    </a:moveTo>
                    <a:lnTo>
                      <a:pt x="91" y="30"/>
                    </a:lnTo>
                    <a:cubicBezTo>
                      <a:pt x="101" y="41"/>
                      <a:pt x="101" y="50"/>
                      <a:pt x="101" y="50"/>
                    </a:cubicBezTo>
                    <a:cubicBezTo>
                      <a:pt x="101" y="30"/>
                      <a:pt x="111" y="21"/>
                      <a:pt x="121" y="0"/>
                    </a:cubicBezTo>
                    <a:close/>
                    <a:moveTo>
                      <a:pt x="61" y="91"/>
                    </a:moveTo>
                    <a:cubicBezTo>
                      <a:pt x="40" y="131"/>
                      <a:pt x="30" y="172"/>
                      <a:pt x="20" y="232"/>
                    </a:cubicBezTo>
                    <a:cubicBezTo>
                      <a:pt x="30" y="253"/>
                      <a:pt x="30" y="273"/>
                      <a:pt x="30" y="273"/>
                    </a:cubicBezTo>
                    <a:lnTo>
                      <a:pt x="20" y="273"/>
                    </a:lnTo>
                    <a:cubicBezTo>
                      <a:pt x="20" y="263"/>
                      <a:pt x="20" y="263"/>
                      <a:pt x="10" y="253"/>
                    </a:cubicBezTo>
                    <a:lnTo>
                      <a:pt x="10" y="253"/>
                    </a:lnTo>
                    <a:cubicBezTo>
                      <a:pt x="0" y="334"/>
                      <a:pt x="0" y="445"/>
                      <a:pt x="20" y="576"/>
                    </a:cubicBezTo>
                    <a:cubicBezTo>
                      <a:pt x="61" y="879"/>
                      <a:pt x="232" y="1365"/>
                      <a:pt x="394" y="1537"/>
                    </a:cubicBezTo>
                    <a:cubicBezTo>
                      <a:pt x="546" y="1699"/>
                      <a:pt x="899" y="1880"/>
                      <a:pt x="1061" y="1880"/>
                    </a:cubicBezTo>
                    <a:lnTo>
                      <a:pt x="1101" y="1880"/>
                    </a:lnTo>
                    <a:lnTo>
                      <a:pt x="1112" y="1870"/>
                    </a:lnTo>
                    <a:cubicBezTo>
                      <a:pt x="1061" y="1860"/>
                      <a:pt x="1011" y="1840"/>
                      <a:pt x="960" y="1809"/>
                    </a:cubicBezTo>
                    <a:cubicBezTo>
                      <a:pt x="798" y="1728"/>
                      <a:pt x="636" y="1597"/>
                      <a:pt x="515" y="1456"/>
                    </a:cubicBezTo>
                    <a:cubicBezTo>
                      <a:pt x="364" y="1294"/>
                      <a:pt x="243" y="1122"/>
                      <a:pt x="192" y="1001"/>
                    </a:cubicBezTo>
                    <a:cubicBezTo>
                      <a:pt x="91" y="738"/>
                      <a:pt x="40" y="526"/>
                      <a:pt x="40" y="354"/>
                    </a:cubicBezTo>
                    <a:cubicBezTo>
                      <a:pt x="40" y="273"/>
                      <a:pt x="50" y="192"/>
                      <a:pt x="70" y="131"/>
                    </a:cubicBezTo>
                    <a:cubicBezTo>
                      <a:pt x="70" y="122"/>
                      <a:pt x="61" y="101"/>
                      <a:pt x="61" y="91"/>
                    </a:cubicBezTo>
                    <a:close/>
                  </a:path>
                </a:pathLst>
              </a:custGeom>
              <a:solidFill>
                <a:srgbClr val="BF0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5120991" y="642184"/>
                <a:ext cx="3210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93" h="243" extrusionOk="0">
                    <a:moveTo>
                      <a:pt x="82" y="0"/>
                    </a:moveTo>
                    <a:lnTo>
                      <a:pt x="52" y="61"/>
                    </a:lnTo>
                    <a:cubicBezTo>
                      <a:pt x="52" y="71"/>
                      <a:pt x="61" y="92"/>
                      <a:pt x="61" y="101"/>
                    </a:cubicBezTo>
                    <a:cubicBezTo>
                      <a:pt x="72" y="71"/>
                      <a:pt x="82" y="51"/>
                      <a:pt x="92" y="20"/>
                    </a:cubicBezTo>
                    <a:cubicBezTo>
                      <a:pt x="92" y="20"/>
                      <a:pt x="92" y="11"/>
                      <a:pt x="82" y="0"/>
                    </a:cubicBezTo>
                    <a:close/>
                    <a:moveTo>
                      <a:pt x="11" y="202"/>
                    </a:moveTo>
                    <a:cubicBezTo>
                      <a:pt x="1" y="202"/>
                      <a:pt x="1" y="213"/>
                      <a:pt x="1" y="223"/>
                    </a:cubicBezTo>
                    <a:cubicBezTo>
                      <a:pt x="11" y="233"/>
                      <a:pt x="11" y="233"/>
                      <a:pt x="11" y="243"/>
                    </a:cubicBezTo>
                    <a:lnTo>
                      <a:pt x="21" y="243"/>
                    </a:lnTo>
                    <a:cubicBezTo>
                      <a:pt x="21" y="243"/>
                      <a:pt x="21" y="223"/>
                      <a:pt x="11" y="202"/>
                    </a:cubicBezTo>
                    <a:close/>
                  </a:path>
                </a:pathLst>
              </a:custGeom>
              <a:solidFill>
                <a:srgbClr val="BF0A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5113674" y="626825"/>
                <a:ext cx="74690" cy="80144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22" extrusionOk="0">
                    <a:moveTo>
                      <a:pt x="1042" y="1"/>
                    </a:moveTo>
                    <a:cubicBezTo>
                      <a:pt x="945" y="1"/>
                      <a:pt x="865" y="25"/>
                      <a:pt x="809" y="51"/>
                    </a:cubicBezTo>
                    <a:cubicBezTo>
                      <a:pt x="738" y="81"/>
                      <a:pt x="698" y="112"/>
                      <a:pt x="698" y="112"/>
                    </a:cubicBezTo>
                    <a:cubicBezTo>
                      <a:pt x="698" y="112"/>
                      <a:pt x="688" y="112"/>
                      <a:pt x="657" y="122"/>
                    </a:cubicBezTo>
                    <a:cubicBezTo>
                      <a:pt x="496" y="182"/>
                      <a:pt x="1" y="445"/>
                      <a:pt x="395" y="1416"/>
                    </a:cubicBezTo>
                    <a:cubicBezTo>
                      <a:pt x="446" y="1537"/>
                      <a:pt x="567" y="1709"/>
                      <a:pt x="718" y="1871"/>
                    </a:cubicBezTo>
                    <a:cubicBezTo>
                      <a:pt x="839" y="2012"/>
                      <a:pt x="1001" y="2143"/>
                      <a:pt x="1163" y="2224"/>
                    </a:cubicBezTo>
                    <a:cubicBezTo>
                      <a:pt x="1282" y="2284"/>
                      <a:pt x="1404" y="2322"/>
                      <a:pt x="1523" y="2322"/>
                    </a:cubicBezTo>
                    <a:cubicBezTo>
                      <a:pt x="1645" y="2322"/>
                      <a:pt x="1763" y="2282"/>
                      <a:pt x="1870" y="2184"/>
                    </a:cubicBezTo>
                    <a:cubicBezTo>
                      <a:pt x="2012" y="2053"/>
                      <a:pt x="2093" y="1901"/>
                      <a:pt x="2133" y="1729"/>
                    </a:cubicBezTo>
                    <a:cubicBezTo>
                      <a:pt x="2164" y="1568"/>
                      <a:pt x="2153" y="1406"/>
                      <a:pt x="2124" y="1244"/>
                    </a:cubicBezTo>
                    <a:cubicBezTo>
                      <a:pt x="2052" y="910"/>
                      <a:pt x="1901" y="618"/>
                      <a:pt x="1820" y="506"/>
                    </a:cubicBezTo>
                    <a:cubicBezTo>
                      <a:pt x="1521" y="104"/>
                      <a:pt x="1244" y="1"/>
                      <a:pt x="1042" y="1"/>
                    </a:cubicBezTo>
                    <a:close/>
                  </a:path>
                </a:pathLst>
              </a:custGeom>
              <a:solidFill>
                <a:srgbClr val="FF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>
                <a:off x="5141597" y="626825"/>
                <a:ext cx="45387" cy="5180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501" extrusionOk="0">
                    <a:moveTo>
                      <a:pt x="434" y="529"/>
                    </a:moveTo>
                    <a:cubicBezTo>
                      <a:pt x="434" y="532"/>
                      <a:pt x="435" y="535"/>
                      <a:pt x="435" y="537"/>
                    </a:cubicBezTo>
                    <a:cubicBezTo>
                      <a:pt x="435" y="537"/>
                      <a:pt x="435" y="537"/>
                      <a:pt x="436" y="537"/>
                    </a:cubicBezTo>
                    <a:cubicBezTo>
                      <a:pt x="436" y="537"/>
                      <a:pt x="436" y="534"/>
                      <a:pt x="434" y="529"/>
                    </a:cubicBezTo>
                    <a:close/>
                    <a:moveTo>
                      <a:pt x="233" y="1"/>
                    </a:moveTo>
                    <a:cubicBezTo>
                      <a:pt x="136" y="1"/>
                      <a:pt x="56" y="25"/>
                      <a:pt x="0" y="51"/>
                    </a:cubicBezTo>
                    <a:lnTo>
                      <a:pt x="21" y="72"/>
                    </a:lnTo>
                    <a:cubicBezTo>
                      <a:pt x="21" y="72"/>
                      <a:pt x="174" y="436"/>
                      <a:pt x="191" y="436"/>
                    </a:cubicBezTo>
                    <a:cubicBezTo>
                      <a:pt x="192" y="436"/>
                      <a:pt x="192" y="436"/>
                      <a:pt x="192" y="436"/>
                    </a:cubicBezTo>
                    <a:cubicBezTo>
                      <a:pt x="203" y="415"/>
                      <a:pt x="71" y="51"/>
                      <a:pt x="102" y="41"/>
                    </a:cubicBezTo>
                    <a:lnTo>
                      <a:pt x="102" y="41"/>
                    </a:lnTo>
                    <a:cubicBezTo>
                      <a:pt x="111" y="41"/>
                      <a:pt x="162" y="162"/>
                      <a:pt x="223" y="284"/>
                    </a:cubicBezTo>
                    <a:cubicBezTo>
                      <a:pt x="273" y="395"/>
                      <a:pt x="334" y="516"/>
                      <a:pt x="334" y="516"/>
                    </a:cubicBezTo>
                    <a:cubicBezTo>
                      <a:pt x="354" y="506"/>
                      <a:pt x="172" y="21"/>
                      <a:pt x="203" y="11"/>
                    </a:cubicBezTo>
                    <a:lnTo>
                      <a:pt x="203" y="11"/>
                    </a:lnTo>
                    <a:cubicBezTo>
                      <a:pt x="212" y="11"/>
                      <a:pt x="273" y="142"/>
                      <a:pt x="324" y="274"/>
                    </a:cubicBezTo>
                    <a:cubicBezTo>
                      <a:pt x="374" y="390"/>
                      <a:pt x="423" y="498"/>
                      <a:pt x="434" y="529"/>
                    </a:cubicBezTo>
                    <a:lnTo>
                      <a:pt x="434" y="529"/>
                    </a:lnTo>
                    <a:cubicBezTo>
                      <a:pt x="423" y="460"/>
                      <a:pt x="317" y="41"/>
                      <a:pt x="333" y="41"/>
                    </a:cubicBezTo>
                    <a:lnTo>
                      <a:pt x="333" y="41"/>
                    </a:lnTo>
                    <a:cubicBezTo>
                      <a:pt x="333" y="41"/>
                      <a:pt x="333" y="41"/>
                      <a:pt x="334" y="41"/>
                    </a:cubicBezTo>
                    <a:cubicBezTo>
                      <a:pt x="354" y="41"/>
                      <a:pt x="540" y="658"/>
                      <a:pt x="565" y="658"/>
                    </a:cubicBezTo>
                    <a:cubicBezTo>
                      <a:pt x="566" y="658"/>
                      <a:pt x="566" y="658"/>
                      <a:pt x="567" y="658"/>
                    </a:cubicBezTo>
                    <a:cubicBezTo>
                      <a:pt x="587" y="638"/>
                      <a:pt x="486" y="122"/>
                      <a:pt x="526" y="122"/>
                    </a:cubicBezTo>
                    <a:cubicBezTo>
                      <a:pt x="546" y="122"/>
                      <a:pt x="596" y="304"/>
                      <a:pt x="637" y="486"/>
                    </a:cubicBezTo>
                    <a:cubicBezTo>
                      <a:pt x="675" y="669"/>
                      <a:pt x="714" y="862"/>
                      <a:pt x="727" y="862"/>
                    </a:cubicBezTo>
                    <a:cubicBezTo>
                      <a:pt x="727" y="862"/>
                      <a:pt x="728" y="861"/>
                      <a:pt x="728" y="860"/>
                    </a:cubicBezTo>
                    <a:cubicBezTo>
                      <a:pt x="728" y="812"/>
                      <a:pt x="710" y="279"/>
                      <a:pt x="734" y="279"/>
                    </a:cubicBezTo>
                    <a:cubicBezTo>
                      <a:pt x="735" y="279"/>
                      <a:pt x="737" y="281"/>
                      <a:pt x="738" y="284"/>
                    </a:cubicBezTo>
                    <a:cubicBezTo>
                      <a:pt x="757" y="333"/>
                      <a:pt x="824" y="1197"/>
                      <a:pt x="865" y="1197"/>
                    </a:cubicBezTo>
                    <a:cubicBezTo>
                      <a:pt x="867" y="1197"/>
                      <a:pt x="868" y="1196"/>
                      <a:pt x="870" y="1193"/>
                    </a:cubicBezTo>
                    <a:cubicBezTo>
                      <a:pt x="909" y="1134"/>
                      <a:pt x="834" y="484"/>
                      <a:pt x="876" y="484"/>
                    </a:cubicBezTo>
                    <a:cubicBezTo>
                      <a:pt x="877" y="484"/>
                      <a:pt x="878" y="485"/>
                      <a:pt x="880" y="486"/>
                    </a:cubicBezTo>
                    <a:cubicBezTo>
                      <a:pt x="918" y="515"/>
                      <a:pt x="967" y="1391"/>
                      <a:pt x="979" y="1391"/>
                    </a:cubicBezTo>
                    <a:cubicBezTo>
                      <a:pt x="980" y="1391"/>
                      <a:pt x="980" y="1389"/>
                      <a:pt x="981" y="1386"/>
                    </a:cubicBezTo>
                    <a:cubicBezTo>
                      <a:pt x="981" y="1305"/>
                      <a:pt x="1041" y="850"/>
                      <a:pt x="1082" y="739"/>
                    </a:cubicBezTo>
                    <a:cubicBezTo>
                      <a:pt x="1084" y="731"/>
                      <a:pt x="1086" y="727"/>
                      <a:pt x="1088" y="727"/>
                    </a:cubicBezTo>
                    <a:lnTo>
                      <a:pt x="1088" y="727"/>
                    </a:lnTo>
                    <a:cubicBezTo>
                      <a:pt x="1105" y="727"/>
                      <a:pt x="1065" y="1216"/>
                      <a:pt x="1102" y="1244"/>
                    </a:cubicBezTo>
                    <a:cubicBezTo>
                      <a:pt x="1106" y="1248"/>
                      <a:pt x="1109" y="1250"/>
                      <a:pt x="1112" y="1250"/>
                    </a:cubicBezTo>
                    <a:cubicBezTo>
                      <a:pt x="1141" y="1250"/>
                      <a:pt x="1136" y="1095"/>
                      <a:pt x="1163" y="1022"/>
                    </a:cubicBezTo>
                    <a:cubicBezTo>
                      <a:pt x="1165" y="1017"/>
                      <a:pt x="1167" y="1015"/>
                      <a:pt x="1169" y="1015"/>
                    </a:cubicBezTo>
                    <a:cubicBezTo>
                      <a:pt x="1185" y="1015"/>
                      <a:pt x="1193" y="1138"/>
                      <a:pt x="1193" y="1254"/>
                    </a:cubicBezTo>
                    <a:cubicBezTo>
                      <a:pt x="1202" y="1373"/>
                      <a:pt x="1203" y="1501"/>
                      <a:pt x="1211" y="1501"/>
                    </a:cubicBezTo>
                    <a:cubicBezTo>
                      <a:pt x="1212" y="1501"/>
                      <a:pt x="1213" y="1499"/>
                      <a:pt x="1213" y="1497"/>
                    </a:cubicBezTo>
                    <a:cubicBezTo>
                      <a:pt x="1234" y="1476"/>
                      <a:pt x="1274" y="1345"/>
                      <a:pt x="1315" y="1244"/>
                    </a:cubicBezTo>
                    <a:cubicBezTo>
                      <a:pt x="1243" y="910"/>
                      <a:pt x="1092" y="618"/>
                      <a:pt x="1011" y="506"/>
                    </a:cubicBezTo>
                    <a:cubicBezTo>
                      <a:pt x="712" y="104"/>
                      <a:pt x="435" y="1"/>
                      <a:pt x="233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>
                <a:off x="5113674" y="631001"/>
                <a:ext cx="33963" cy="62576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813" extrusionOk="0">
                    <a:moveTo>
                      <a:pt x="657" y="1"/>
                    </a:moveTo>
                    <a:cubicBezTo>
                      <a:pt x="496" y="61"/>
                      <a:pt x="1" y="324"/>
                      <a:pt x="395" y="1295"/>
                    </a:cubicBezTo>
                    <a:cubicBezTo>
                      <a:pt x="446" y="1416"/>
                      <a:pt x="567" y="1588"/>
                      <a:pt x="718" y="1750"/>
                    </a:cubicBezTo>
                    <a:cubicBezTo>
                      <a:pt x="821" y="1766"/>
                      <a:pt x="955" y="1812"/>
                      <a:pt x="974" y="1812"/>
                    </a:cubicBezTo>
                    <a:cubicBezTo>
                      <a:pt x="980" y="1812"/>
                      <a:pt x="976" y="1809"/>
                      <a:pt x="961" y="1800"/>
                    </a:cubicBezTo>
                    <a:cubicBezTo>
                      <a:pt x="646" y="1642"/>
                      <a:pt x="407" y="1274"/>
                      <a:pt x="433" y="1274"/>
                    </a:cubicBezTo>
                    <a:cubicBezTo>
                      <a:pt x="433" y="1274"/>
                      <a:pt x="434" y="1274"/>
                      <a:pt x="435" y="1274"/>
                    </a:cubicBezTo>
                    <a:cubicBezTo>
                      <a:pt x="466" y="1285"/>
                      <a:pt x="839" y="1649"/>
                      <a:pt x="920" y="1679"/>
                    </a:cubicBezTo>
                    <a:cubicBezTo>
                      <a:pt x="931" y="1681"/>
                      <a:pt x="939" y="1682"/>
                      <a:pt x="945" y="1682"/>
                    </a:cubicBezTo>
                    <a:cubicBezTo>
                      <a:pt x="983" y="1682"/>
                      <a:pt x="883" y="1623"/>
                      <a:pt x="830" y="1578"/>
                    </a:cubicBezTo>
                    <a:cubicBezTo>
                      <a:pt x="769" y="1528"/>
                      <a:pt x="536" y="1245"/>
                      <a:pt x="466" y="1173"/>
                    </a:cubicBezTo>
                    <a:cubicBezTo>
                      <a:pt x="385" y="1093"/>
                      <a:pt x="304" y="982"/>
                      <a:pt x="314" y="982"/>
                    </a:cubicBezTo>
                    <a:cubicBezTo>
                      <a:pt x="314" y="982"/>
                      <a:pt x="314" y="981"/>
                      <a:pt x="314" y="981"/>
                    </a:cubicBezTo>
                    <a:cubicBezTo>
                      <a:pt x="335" y="981"/>
                      <a:pt x="709" y="1335"/>
                      <a:pt x="738" y="1355"/>
                    </a:cubicBezTo>
                    <a:cubicBezTo>
                      <a:pt x="760" y="1361"/>
                      <a:pt x="807" y="1372"/>
                      <a:pt x="829" y="1372"/>
                    </a:cubicBezTo>
                    <a:cubicBezTo>
                      <a:pt x="847" y="1372"/>
                      <a:pt x="846" y="1363"/>
                      <a:pt x="789" y="1335"/>
                    </a:cubicBezTo>
                    <a:cubicBezTo>
                      <a:pt x="668" y="1274"/>
                      <a:pt x="314" y="850"/>
                      <a:pt x="304" y="830"/>
                    </a:cubicBezTo>
                    <a:cubicBezTo>
                      <a:pt x="288" y="822"/>
                      <a:pt x="291" y="781"/>
                      <a:pt x="303" y="781"/>
                    </a:cubicBezTo>
                    <a:cubicBezTo>
                      <a:pt x="306" y="781"/>
                      <a:pt x="310" y="783"/>
                      <a:pt x="314" y="789"/>
                    </a:cubicBezTo>
                    <a:cubicBezTo>
                      <a:pt x="324" y="809"/>
                      <a:pt x="677" y="1237"/>
                      <a:pt x="742" y="1237"/>
                    </a:cubicBezTo>
                    <a:cubicBezTo>
                      <a:pt x="745" y="1237"/>
                      <a:pt x="747" y="1236"/>
                      <a:pt x="749" y="1234"/>
                    </a:cubicBezTo>
                    <a:cubicBezTo>
                      <a:pt x="789" y="1204"/>
                      <a:pt x="264" y="607"/>
                      <a:pt x="284" y="607"/>
                    </a:cubicBezTo>
                    <a:cubicBezTo>
                      <a:pt x="304" y="607"/>
                      <a:pt x="405" y="739"/>
                      <a:pt x="506" y="870"/>
                    </a:cubicBezTo>
                    <a:cubicBezTo>
                      <a:pt x="610" y="993"/>
                      <a:pt x="714" y="1125"/>
                      <a:pt x="727" y="1125"/>
                    </a:cubicBezTo>
                    <a:cubicBezTo>
                      <a:pt x="728" y="1125"/>
                      <a:pt x="729" y="1125"/>
                      <a:pt x="729" y="1123"/>
                    </a:cubicBezTo>
                    <a:cubicBezTo>
                      <a:pt x="729" y="1103"/>
                      <a:pt x="577" y="931"/>
                      <a:pt x="526" y="860"/>
                    </a:cubicBezTo>
                    <a:cubicBezTo>
                      <a:pt x="476" y="780"/>
                      <a:pt x="314" y="375"/>
                      <a:pt x="324" y="355"/>
                    </a:cubicBezTo>
                    <a:cubicBezTo>
                      <a:pt x="325" y="354"/>
                      <a:pt x="325" y="354"/>
                      <a:pt x="326" y="354"/>
                    </a:cubicBezTo>
                    <a:cubicBezTo>
                      <a:pt x="343" y="354"/>
                      <a:pt x="429" y="533"/>
                      <a:pt x="496" y="668"/>
                    </a:cubicBezTo>
                    <a:cubicBezTo>
                      <a:pt x="555" y="797"/>
                      <a:pt x="741" y="1022"/>
                      <a:pt x="758" y="1022"/>
                    </a:cubicBezTo>
                    <a:cubicBezTo>
                      <a:pt x="758" y="1022"/>
                      <a:pt x="758" y="1022"/>
                      <a:pt x="759" y="1022"/>
                    </a:cubicBezTo>
                    <a:cubicBezTo>
                      <a:pt x="779" y="1022"/>
                      <a:pt x="617" y="830"/>
                      <a:pt x="567" y="708"/>
                    </a:cubicBezTo>
                    <a:cubicBezTo>
                      <a:pt x="516" y="598"/>
                      <a:pt x="395" y="243"/>
                      <a:pt x="415" y="243"/>
                    </a:cubicBezTo>
                    <a:lnTo>
                      <a:pt x="415" y="243"/>
                    </a:lnTo>
                    <a:cubicBezTo>
                      <a:pt x="425" y="254"/>
                      <a:pt x="597" y="618"/>
                      <a:pt x="617" y="699"/>
                    </a:cubicBezTo>
                    <a:cubicBezTo>
                      <a:pt x="632" y="752"/>
                      <a:pt x="754" y="883"/>
                      <a:pt x="775" y="883"/>
                    </a:cubicBezTo>
                    <a:cubicBezTo>
                      <a:pt x="781" y="883"/>
                      <a:pt x="778" y="871"/>
                      <a:pt x="759" y="840"/>
                    </a:cubicBezTo>
                    <a:cubicBezTo>
                      <a:pt x="668" y="719"/>
                      <a:pt x="455" y="173"/>
                      <a:pt x="476" y="153"/>
                    </a:cubicBezTo>
                    <a:cubicBezTo>
                      <a:pt x="476" y="152"/>
                      <a:pt x="476" y="152"/>
                      <a:pt x="477" y="152"/>
                    </a:cubicBezTo>
                    <a:cubicBezTo>
                      <a:pt x="504" y="152"/>
                      <a:pt x="689" y="618"/>
                      <a:pt x="729" y="628"/>
                    </a:cubicBezTo>
                    <a:cubicBezTo>
                      <a:pt x="729" y="628"/>
                      <a:pt x="729" y="628"/>
                      <a:pt x="729" y="628"/>
                    </a:cubicBezTo>
                    <a:cubicBezTo>
                      <a:pt x="754" y="628"/>
                      <a:pt x="527" y="102"/>
                      <a:pt x="547" y="102"/>
                    </a:cubicBezTo>
                    <a:cubicBezTo>
                      <a:pt x="547" y="102"/>
                      <a:pt x="547" y="102"/>
                      <a:pt x="548" y="102"/>
                    </a:cubicBezTo>
                    <a:cubicBezTo>
                      <a:pt x="572" y="102"/>
                      <a:pt x="738" y="436"/>
                      <a:pt x="738" y="436"/>
                    </a:cubicBezTo>
                    <a:cubicBezTo>
                      <a:pt x="738" y="436"/>
                      <a:pt x="617" y="61"/>
                      <a:pt x="637" y="52"/>
                    </a:cubicBezTo>
                    <a:cubicBezTo>
                      <a:pt x="638" y="52"/>
                      <a:pt x="638" y="51"/>
                      <a:pt x="638" y="51"/>
                    </a:cubicBezTo>
                    <a:cubicBezTo>
                      <a:pt x="662" y="51"/>
                      <a:pt x="810" y="356"/>
                      <a:pt x="830" y="395"/>
                    </a:cubicBezTo>
                    <a:cubicBezTo>
                      <a:pt x="819" y="355"/>
                      <a:pt x="718" y="142"/>
                      <a:pt x="657" y="1"/>
                    </a:cubicBezTo>
                    <a:close/>
                  </a:path>
                </a:pathLst>
              </a:custGeom>
              <a:solidFill>
                <a:srgbClr val="FF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0"/>
              <p:cNvSpPr/>
              <p:nvPr/>
            </p:nvSpPr>
            <p:spPr>
              <a:xfrm>
                <a:off x="5140527" y="635903"/>
                <a:ext cx="46802" cy="71204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2063" extrusionOk="0">
                    <a:moveTo>
                      <a:pt x="31" y="0"/>
                    </a:moveTo>
                    <a:cubicBezTo>
                      <a:pt x="1" y="0"/>
                      <a:pt x="719" y="1496"/>
                      <a:pt x="678" y="1547"/>
                    </a:cubicBezTo>
                    <a:lnTo>
                      <a:pt x="668" y="1547"/>
                    </a:lnTo>
                    <a:cubicBezTo>
                      <a:pt x="648" y="1547"/>
                      <a:pt x="577" y="1466"/>
                      <a:pt x="517" y="1386"/>
                    </a:cubicBezTo>
                    <a:cubicBezTo>
                      <a:pt x="456" y="1294"/>
                      <a:pt x="395" y="1213"/>
                      <a:pt x="375" y="1213"/>
                    </a:cubicBezTo>
                    <a:cubicBezTo>
                      <a:pt x="365" y="1213"/>
                      <a:pt x="365" y="1224"/>
                      <a:pt x="365" y="1244"/>
                    </a:cubicBezTo>
                    <a:cubicBezTo>
                      <a:pt x="385" y="1406"/>
                      <a:pt x="729" y="1770"/>
                      <a:pt x="658" y="1770"/>
                    </a:cubicBezTo>
                    <a:lnTo>
                      <a:pt x="648" y="1770"/>
                    </a:lnTo>
                    <a:cubicBezTo>
                      <a:pt x="547" y="1729"/>
                      <a:pt x="365" y="1476"/>
                      <a:pt x="335" y="1476"/>
                    </a:cubicBezTo>
                    <a:cubicBezTo>
                      <a:pt x="324" y="1476"/>
                      <a:pt x="324" y="1496"/>
                      <a:pt x="335" y="1527"/>
                    </a:cubicBezTo>
                    <a:cubicBezTo>
                      <a:pt x="385" y="1689"/>
                      <a:pt x="658" y="1779"/>
                      <a:pt x="486" y="1810"/>
                    </a:cubicBezTo>
                    <a:cubicBezTo>
                      <a:pt x="476" y="1810"/>
                      <a:pt x="456" y="1820"/>
                      <a:pt x="446" y="1820"/>
                    </a:cubicBezTo>
                    <a:cubicBezTo>
                      <a:pt x="385" y="1820"/>
                      <a:pt x="335" y="1790"/>
                      <a:pt x="284" y="1770"/>
                    </a:cubicBezTo>
                    <a:cubicBezTo>
                      <a:pt x="243" y="1739"/>
                      <a:pt x="213" y="1719"/>
                      <a:pt x="203" y="1719"/>
                    </a:cubicBezTo>
                    <a:lnTo>
                      <a:pt x="203" y="1729"/>
                    </a:lnTo>
                    <a:cubicBezTo>
                      <a:pt x="213" y="1759"/>
                      <a:pt x="304" y="1860"/>
                      <a:pt x="385" y="1961"/>
                    </a:cubicBezTo>
                    <a:cubicBezTo>
                      <a:pt x="506" y="2022"/>
                      <a:pt x="627" y="2062"/>
                      <a:pt x="739" y="2062"/>
                    </a:cubicBezTo>
                    <a:cubicBezTo>
                      <a:pt x="860" y="2062"/>
                      <a:pt x="982" y="2022"/>
                      <a:pt x="1092" y="1921"/>
                    </a:cubicBezTo>
                    <a:cubicBezTo>
                      <a:pt x="1234" y="1790"/>
                      <a:pt x="1315" y="1638"/>
                      <a:pt x="1355" y="1466"/>
                    </a:cubicBezTo>
                    <a:lnTo>
                      <a:pt x="1346" y="1456"/>
                    </a:lnTo>
                    <a:cubicBezTo>
                      <a:pt x="1346" y="1456"/>
                      <a:pt x="1295" y="1537"/>
                      <a:pt x="1244" y="1537"/>
                    </a:cubicBezTo>
                    <a:cubicBezTo>
                      <a:pt x="1234" y="1537"/>
                      <a:pt x="1224" y="1527"/>
                      <a:pt x="1214" y="1517"/>
                    </a:cubicBezTo>
                    <a:cubicBezTo>
                      <a:pt x="1164" y="1466"/>
                      <a:pt x="1042" y="1254"/>
                      <a:pt x="1022" y="1254"/>
                    </a:cubicBezTo>
                    <a:lnTo>
                      <a:pt x="1022" y="1254"/>
                    </a:lnTo>
                    <a:cubicBezTo>
                      <a:pt x="1022" y="1254"/>
                      <a:pt x="1032" y="1264"/>
                      <a:pt x="1042" y="1305"/>
                    </a:cubicBezTo>
                    <a:cubicBezTo>
                      <a:pt x="1103" y="1446"/>
                      <a:pt x="1194" y="1779"/>
                      <a:pt x="1143" y="1779"/>
                    </a:cubicBezTo>
                    <a:cubicBezTo>
                      <a:pt x="1133" y="1779"/>
                      <a:pt x="1113" y="1759"/>
                      <a:pt x="1083" y="1719"/>
                    </a:cubicBezTo>
                    <a:cubicBezTo>
                      <a:pt x="941" y="1527"/>
                      <a:pt x="840" y="1132"/>
                      <a:pt x="809" y="1132"/>
                    </a:cubicBezTo>
                    <a:cubicBezTo>
                      <a:pt x="800" y="1132"/>
                      <a:pt x="800" y="1143"/>
                      <a:pt x="800" y="1153"/>
                    </a:cubicBezTo>
                    <a:cubicBezTo>
                      <a:pt x="789" y="1274"/>
                      <a:pt x="890" y="1597"/>
                      <a:pt x="840" y="1608"/>
                    </a:cubicBezTo>
                    <a:cubicBezTo>
                      <a:pt x="789" y="1608"/>
                      <a:pt x="82" y="21"/>
                      <a:pt x="41" y="0"/>
                    </a:cubicBezTo>
                    <a:close/>
                  </a:path>
                </a:pathLst>
              </a:custGeom>
              <a:solidFill>
                <a:srgbClr val="BF06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730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720000" y="908038"/>
            <a:ext cx="33057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subTitle" idx="1"/>
          </p:nvPr>
        </p:nvSpPr>
        <p:spPr>
          <a:xfrm>
            <a:off x="720000" y="2004963"/>
            <a:ext cx="41019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7" name="Google Shape;117;p7"/>
          <p:cNvGrpSpPr/>
          <p:nvPr/>
        </p:nvGrpSpPr>
        <p:grpSpPr>
          <a:xfrm>
            <a:off x="-12" y="3333775"/>
            <a:ext cx="9143888" cy="1809713"/>
            <a:chOff x="-12" y="3333775"/>
            <a:chExt cx="9143888" cy="1809713"/>
          </a:xfrm>
        </p:grpSpPr>
        <p:sp>
          <p:nvSpPr>
            <p:cNvPr id="118" name="Google Shape;118;p7"/>
            <p:cNvSpPr/>
            <p:nvPr/>
          </p:nvSpPr>
          <p:spPr>
            <a:xfrm rot="10800000">
              <a:off x="8429575" y="4600375"/>
              <a:ext cx="7143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 rot="10800000">
              <a:off x="8600875" y="3333775"/>
              <a:ext cx="543000" cy="126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 rot="5400000">
              <a:off x="321438" y="4108813"/>
              <a:ext cx="713100" cy="13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 rot="10800000">
              <a:off x="542938" y="4905288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293256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>
            <a:spLocks noGrp="1"/>
          </p:cNvSpPr>
          <p:nvPr>
            <p:ph type="subTitle" idx="1"/>
          </p:nvPr>
        </p:nvSpPr>
        <p:spPr>
          <a:xfrm>
            <a:off x="720000" y="37622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9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2"/>
          </p:nvPr>
        </p:nvSpPr>
        <p:spPr>
          <a:xfrm>
            <a:off x="72000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Glory"/>
                <a:ea typeface="Glory"/>
                <a:cs typeface="Glory"/>
                <a:sym typeface="Glor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title" idx="3" hasCustomPrompt="1"/>
          </p:nvPr>
        </p:nvSpPr>
        <p:spPr>
          <a:xfrm>
            <a:off x="1617001" y="3025817"/>
            <a:ext cx="630900" cy="630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 b="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4"/>
          </p:nvPr>
        </p:nvSpPr>
        <p:spPr>
          <a:xfrm>
            <a:off x="3359550" y="37622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9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5"/>
          </p:nvPr>
        </p:nvSpPr>
        <p:spPr>
          <a:xfrm>
            <a:off x="33595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Glory"/>
                <a:ea typeface="Glory"/>
                <a:cs typeface="Glory"/>
                <a:sym typeface="Glor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title" idx="6" hasCustomPrompt="1"/>
          </p:nvPr>
        </p:nvSpPr>
        <p:spPr>
          <a:xfrm>
            <a:off x="4256552" y="3025817"/>
            <a:ext cx="630900" cy="630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 b="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7"/>
          </p:nvPr>
        </p:nvSpPr>
        <p:spPr>
          <a:xfrm>
            <a:off x="5999050" y="37622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9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8"/>
          </p:nvPr>
        </p:nvSpPr>
        <p:spPr>
          <a:xfrm>
            <a:off x="59990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Glory"/>
                <a:ea typeface="Glory"/>
                <a:cs typeface="Glory"/>
                <a:sym typeface="Glor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 idx="9" hasCustomPrompt="1"/>
          </p:nvPr>
        </p:nvSpPr>
        <p:spPr>
          <a:xfrm>
            <a:off x="6896076" y="3025817"/>
            <a:ext cx="630900" cy="630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 b="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3"/>
          </p:nvPr>
        </p:nvSpPr>
        <p:spPr>
          <a:xfrm>
            <a:off x="20398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9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14"/>
          </p:nvPr>
        </p:nvSpPr>
        <p:spPr>
          <a:xfrm>
            <a:off x="2039800" y="2387875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Glory"/>
                <a:ea typeface="Glory"/>
                <a:cs typeface="Glory"/>
                <a:sym typeface="Glor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title" idx="15" hasCustomPrompt="1"/>
          </p:nvPr>
        </p:nvSpPr>
        <p:spPr>
          <a:xfrm>
            <a:off x="2936802" y="1295117"/>
            <a:ext cx="630900" cy="630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 b="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4" name="Google Shape;204;p16"/>
          <p:cNvSpPr txBox="1">
            <a:spLocks noGrp="1"/>
          </p:cNvSpPr>
          <p:nvPr>
            <p:ph type="subTitle" idx="16"/>
          </p:nvPr>
        </p:nvSpPr>
        <p:spPr>
          <a:xfrm>
            <a:off x="46793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9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17"/>
          </p:nvPr>
        </p:nvSpPr>
        <p:spPr>
          <a:xfrm>
            <a:off x="4679300" y="2387875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Glory"/>
                <a:ea typeface="Glory"/>
                <a:cs typeface="Glory"/>
                <a:sym typeface="Glor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title" idx="18" hasCustomPrompt="1"/>
          </p:nvPr>
        </p:nvSpPr>
        <p:spPr>
          <a:xfrm>
            <a:off x="5576326" y="1295117"/>
            <a:ext cx="630900" cy="630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 b="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072821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6463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6039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212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69438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5777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61186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2787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11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1969350" y="1674325"/>
            <a:ext cx="5205300" cy="17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5" name="Google Shape;125;p8"/>
          <p:cNvGrpSpPr/>
          <p:nvPr/>
        </p:nvGrpSpPr>
        <p:grpSpPr>
          <a:xfrm>
            <a:off x="0" y="0"/>
            <a:ext cx="9144000" cy="5146950"/>
            <a:chOff x="0" y="0"/>
            <a:chExt cx="9144000" cy="5146950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713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0" y="543000"/>
              <a:ext cx="5430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8430775" y="3790950"/>
              <a:ext cx="713100" cy="13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5400000">
              <a:off x="8086950" y="354695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52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803775" y="1527775"/>
            <a:ext cx="3627000" cy="11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4803725" y="2570525"/>
            <a:ext cx="36270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04800" y="304800"/>
            <a:ext cx="8896075" cy="4972196"/>
          </a:xfrm>
          <a:custGeom>
            <a:avLst/>
            <a:gdLst/>
            <a:ahLst/>
            <a:cxnLst/>
            <a:rect l="l" t="t" r="r" b="b"/>
            <a:pathLst>
              <a:path w="342519" h="185547" extrusionOk="0">
                <a:moveTo>
                  <a:pt x="0" y="185547"/>
                </a:moveTo>
                <a:lnTo>
                  <a:pt x="0" y="0"/>
                </a:lnTo>
                <a:lnTo>
                  <a:pt x="342519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4" name="Google Shape;134;p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5" name="Google Shape;135;p9"/>
            <p:cNvSpPr/>
            <p:nvPr/>
          </p:nvSpPr>
          <p:spPr>
            <a:xfrm rot="-5400000">
              <a:off x="-428550" y="4171950"/>
              <a:ext cx="1400100" cy="5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 rot="-5400000">
              <a:off x="892650" y="4250850"/>
              <a:ext cx="543000" cy="12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725150" y="0"/>
              <a:ext cx="1875900" cy="23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 rot="-5400000">
              <a:off x="8109450" y="-321325"/>
              <a:ext cx="713100" cy="13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72101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>
            <a:spLocks noGrp="1"/>
          </p:cNvSpPr>
          <p:nvPr>
            <p:ph type="pic" idx="2"/>
          </p:nvPr>
        </p:nvSpPr>
        <p:spPr>
          <a:xfrm>
            <a:off x="-19050" y="-190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720000" y="3486150"/>
            <a:ext cx="4433100" cy="1101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53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85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700" r:id="rId25"/>
    <p:sldLayoutId id="2147483701" r:id="rId26"/>
    <p:sldLayoutId id="2147483702" r:id="rId27"/>
    <p:sldLayoutId id="2147483703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40" name="Google Shape;1540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2220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026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40" name="Google Shape;1540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073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40" name="Google Shape;1540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898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40" name="Google Shape;1540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358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40" name="Google Shape;1540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2068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ctrTitle"/>
          </p:nvPr>
        </p:nvSpPr>
        <p:spPr>
          <a:xfrm>
            <a:off x="974400" y="1071525"/>
            <a:ext cx="6770170" cy="19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4800" dirty="0">
                <a:effectLst/>
                <a:latin typeface="Prata" pitchFamily="2" charset="77"/>
              </a:rPr>
              <a:t>A Probabilistic Choreography Language for PRISM </a:t>
            </a:r>
            <a:endParaRPr lang="en-GB" sz="4800" dirty="0">
              <a:latin typeface="Prata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A4204A-4276-8EA5-0559-4C1A9398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67" y="4498982"/>
            <a:ext cx="2344099" cy="2578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7507571-45AC-9DE9-5876-42BDEE335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8650" y="4376169"/>
            <a:ext cx="1248354" cy="520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5B897-9BE9-103A-AEA9-6FB56B2E3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182" y="4445998"/>
            <a:ext cx="1581352" cy="450319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9321497-A102-3791-3D75-283945D2D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3223" y="3210295"/>
            <a:ext cx="2059083" cy="661314"/>
          </a:xfrm>
        </p:spPr>
        <p:txBody>
          <a:bodyPr/>
          <a:lstStyle/>
          <a:p>
            <a:pPr algn="ctr"/>
            <a:r>
              <a:rPr lang="en-IT" dirty="0">
                <a:latin typeface="Constantia" panose="02030602050306030303" pitchFamily="18" charset="0"/>
              </a:rPr>
              <a:t>Marco Carbone</a:t>
            </a:r>
          </a:p>
          <a:p>
            <a:pPr algn="ctr"/>
            <a:r>
              <a:rPr lang="en-IT" dirty="0">
                <a:latin typeface="Constantia" panose="02030602050306030303" pitchFamily="18" charset="0"/>
              </a:rPr>
              <a:t>ITU Copenhagen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017B29D-2569-914E-12AC-7677F142B4D7}"/>
              </a:ext>
            </a:extLst>
          </p:cNvPr>
          <p:cNvSpPr txBox="1">
            <a:spLocks/>
          </p:cNvSpPr>
          <p:nvPr/>
        </p:nvSpPr>
        <p:spPr>
          <a:xfrm>
            <a:off x="5447427" y="3210295"/>
            <a:ext cx="1806163" cy="66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IT" u="sng" dirty="0">
                <a:latin typeface="Constantia" panose="02030602050306030303" pitchFamily="18" charset="0"/>
                <a:cs typeface="Calibri" panose="020F0502020204030204" pitchFamily="34" charset="0"/>
              </a:rPr>
              <a:t>Adele Veschetti</a:t>
            </a:r>
          </a:p>
          <a:p>
            <a:pPr algn="ctr"/>
            <a:r>
              <a:rPr lang="en-IT" dirty="0">
                <a:latin typeface="Constantia" panose="02030602050306030303" pitchFamily="18" charset="0"/>
                <a:cs typeface="Calibri" panose="020F0502020204030204" pitchFamily="34" charset="0"/>
              </a:rPr>
              <a:t>TU Darmstadt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AE369F09-049F-DB78-D324-455DD89FB0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Syntax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EB73D424-167F-762F-CB36-FA1E1A25DB20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9093D-5190-EF1D-05DA-C2C3B9DD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58419"/>
            <a:ext cx="7772400" cy="733640"/>
          </a:xfrm>
          <a:prstGeom prst="rect">
            <a:avLst/>
          </a:prstGeom>
        </p:spPr>
      </p:pic>
      <p:sp>
        <p:nvSpPr>
          <p:cNvPr id="5" name="Google Shape;360;p30">
            <a:extLst>
              <a:ext uri="{FF2B5EF4-FFF2-40B4-BE49-F238E27FC236}">
                <a16:creationId xmlns:a16="http://schemas.microsoft.com/office/drawing/2014/main" id="{CFCAB92C-B5A3-6A0B-4FCF-BCE5A56B7B76}"/>
              </a:ext>
            </a:extLst>
          </p:cNvPr>
          <p:cNvSpPr txBox="1">
            <a:spLocks/>
          </p:cNvSpPr>
          <p:nvPr/>
        </p:nvSpPr>
        <p:spPr>
          <a:xfrm>
            <a:off x="2191672" y="1493719"/>
            <a:ext cx="1539079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Prata" pitchFamily="2" charset="77"/>
              </a:rPr>
              <a:t>Interaction</a:t>
            </a:r>
          </a:p>
        </p:txBody>
      </p:sp>
      <p:sp>
        <p:nvSpPr>
          <p:cNvPr id="6" name="Google Shape;360;p30">
            <a:extLst>
              <a:ext uri="{FF2B5EF4-FFF2-40B4-BE49-F238E27FC236}">
                <a16:creationId xmlns:a16="http://schemas.microsoft.com/office/drawing/2014/main" id="{E256B1D3-392C-BCD2-01F1-9D341BEB9C1F}"/>
              </a:ext>
            </a:extLst>
          </p:cNvPr>
          <p:cNvSpPr txBox="1">
            <a:spLocks/>
          </p:cNvSpPr>
          <p:nvPr/>
        </p:nvSpPr>
        <p:spPr>
          <a:xfrm>
            <a:off x="5413249" y="1464177"/>
            <a:ext cx="1539079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Prata" pitchFamily="2" charset="77"/>
              </a:rPr>
              <a:t>If-Then-Else</a:t>
            </a:r>
          </a:p>
        </p:txBody>
      </p:sp>
      <p:sp>
        <p:nvSpPr>
          <p:cNvPr id="7" name="Google Shape;360;p30">
            <a:extLst>
              <a:ext uri="{FF2B5EF4-FFF2-40B4-BE49-F238E27FC236}">
                <a16:creationId xmlns:a16="http://schemas.microsoft.com/office/drawing/2014/main" id="{19F45859-FDDA-9CF7-FBE3-67359EEA4379}"/>
              </a:ext>
            </a:extLst>
          </p:cNvPr>
          <p:cNvSpPr txBox="1">
            <a:spLocks/>
          </p:cNvSpPr>
          <p:nvPr/>
        </p:nvSpPr>
        <p:spPr>
          <a:xfrm>
            <a:off x="7172104" y="1464177"/>
            <a:ext cx="1850527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 err="1">
                <a:latin typeface="Prata" pitchFamily="2" charset="77"/>
              </a:rPr>
              <a:t>Recursion&amp;End</a:t>
            </a:r>
            <a:endParaRPr lang="en-GB" sz="1600" dirty="0">
              <a:latin typeface="Prata" pitchFamily="2" charset="77"/>
            </a:endParaRPr>
          </a:p>
        </p:txBody>
      </p:sp>
      <p:sp>
        <p:nvSpPr>
          <p:cNvPr id="8" name="Google Shape;360;p30">
            <a:extLst>
              <a:ext uri="{FF2B5EF4-FFF2-40B4-BE49-F238E27FC236}">
                <a16:creationId xmlns:a16="http://schemas.microsoft.com/office/drawing/2014/main" id="{58A9E448-64EA-C652-E617-F2B282A9DBAC}"/>
              </a:ext>
            </a:extLst>
          </p:cNvPr>
          <p:cNvSpPr txBox="1">
            <a:spLocks/>
          </p:cNvSpPr>
          <p:nvPr/>
        </p:nvSpPr>
        <p:spPr>
          <a:xfrm>
            <a:off x="1996600" y="2539961"/>
            <a:ext cx="1539079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Prata" pitchFamily="2" charset="77"/>
              </a:rPr>
              <a:t>Updates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ED27A-5E67-D3D8-B7E7-B8481306A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3432753"/>
            <a:ext cx="5340096" cy="9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3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2AED49F4-0D67-273B-9E92-8B545CC05E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Semantics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E8BF8C2C-3E98-4587-103B-3A17A060ABEA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BA37F-58F8-92F7-5C3E-DED469AD6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15276"/>
            <a:ext cx="7772400" cy="15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4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0BF66E87-56F0-0D14-01F4-6B8890CEE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Example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F2868AD3-BA6F-371A-48A2-49C1155DCDAB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1E610-D8D4-8CE4-F2E2-8E674DC4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9" r="26285" b="79339"/>
          <a:stretch/>
        </p:blipFill>
        <p:spPr>
          <a:xfrm>
            <a:off x="2500008" y="1357549"/>
            <a:ext cx="4143984" cy="644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3A0D2-C740-D102-ABC7-AFCC7F0BBF76}"/>
              </a:ext>
            </a:extLst>
          </p:cNvPr>
          <p:cNvSpPr txBox="1"/>
          <p:nvPr/>
        </p:nvSpPr>
        <p:spPr>
          <a:xfrm>
            <a:off x="583813" y="2187029"/>
            <a:ext cx="856018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900" dirty="0">
                <a:solidFill>
                  <a:schemeClr val="tx1"/>
                </a:solidFill>
                <a:latin typeface="Constantia" panose="02030602050306030303" pitchFamily="18" charset="0"/>
              </a:rPr>
              <a:t>Starting from the state in which S(x) = S(y) = 0 can be depicted:</a:t>
            </a:r>
          </a:p>
        </p:txBody>
      </p:sp>
      <p:pic>
        <p:nvPicPr>
          <p:cNvPr id="7" name="Picture 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ECF7DF0B-FCBD-3403-C597-B61D6B79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62" y="2691362"/>
            <a:ext cx="3856476" cy="18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>
            <a:spLocks noGrp="1"/>
          </p:cNvSpPr>
          <p:nvPr>
            <p:ph type="title"/>
          </p:nvPr>
        </p:nvSpPr>
        <p:spPr>
          <a:xfrm>
            <a:off x="1225838" y="2070750"/>
            <a:ext cx="6935668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PRISM Language</a:t>
            </a:r>
            <a:endParaRPr dirty="0">
              <a:latin typeface="Prata" pitchFamily="2" charset="77"/>
            </a:endParaRPr>
          </a:p>
        </p:txBody>
      </p:sp>
      <p:sp>
        <p:nvSpPr>
          <p:cNvPr id="415" name="Google Shape;415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3</a:t>
            </a:r>
            <a:endParaRPr dirty="0">
              <a:latin typeface="Prata" pitchFamily="2" charset="77"/>
            </a:endParaRPr>
          </a:p>
        </p:txBody>
      </p:sp>
      <p:sp>
        <p:nvSpPr>
          <p:cNvPr id="416" name="Google Shape;416;p33"/>
          <p:cNvSpPr txBox="1">
            <a:spLocks noGrp="1"/>
          </p:cNvSpPr>
          <p:nvPr>
            <p:ph type="subTitle" idx="1"/>
          </p:nvPr>
        </p:nvSpPr>
        <p:spPr>
          <a:xfrm>
            <a:off x="2450700" y="3072750"/>
            <a:ext cx="4242600" cy="6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nstantia" panose="02030602050306030303" pitchFamily="18" charset="0"/>
              </a:rPr>
              <a:t>Syntax &amp; Semantics</a:t>
            </a:r>
            <a:endParaRPr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514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CC437C6D-C7B3-0967-A18A-3A7470C75D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Syntax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3A7CC71A-F5D3-AB4E-58C4-97BCF5E56EA2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B80B1-95B7-4F8C-3DA7-C512860D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3" r="33353"/>
          <a:stretch/>
        </p:blipFill>
        <p:spPr>
          <a:xfrm>
            <a:off x="2240598" y="1666778"/>
            <a:ext cx="4662804" cy="2365121"/>
          </a:xfrm>
          <a:prstGeom prst="rect">
            <a:avLst/>
          </a:prstGeom>
        </p:spPr>
      </p:pic>
      <p:sp>
        <p:nvSpPr>
          <p:cNvPr id="5" name="Google Shape;360;p30">
            <a:extLst>
              <a:ext uri="{FF2B5EF4-FFF2-40B4-BE49-F238E27FC236}">
                <a16:creationId xmlns:a16="http://schemas.microsoft.com/office/drawing/2014/main" id="{F0BC9C63-E4B4-7447-4356-7BA4A0B4D9A5}"/>
              </a:ext>
            </a:extLst>
          </p:cNvPr>
          <p:cNvSpPr txBox="1">
            <a:spLocks/>
          </p:cNvSpPr>
          <p:nvPr/>
        </p:nvSpPr>
        <p:spPr>
          <a:xfrm>
            <a:off x="720000" y="2125410"/>
            <a:ext cx="1539079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Prata" pitchFamily="2" charset="77"/>
              </a:rPr>
              <a:t>Networks</a:t>
            </a:r>
          </a:p>
        </p:txBody>
      </p:sp>
      <p:sp>
        <p:nvSpPr>
          <p:cNvPr id="6" name="Google Shape;360;p30">
            <a:extLst>
              <a:ext uri="{FF2B5EF4-FFF2-40B4-BE49-F238E27FC236}">
                <a16:creationId xmlns:a16="http://schemas.microsoft.com/office/drawing/2014/main" id="{0D0EBC68-0397-0623-E50D-4AF05AECFF4A}"/>
              </a:ext>
            </a:extLst>
          </p:cNvPr>
          <p:cNvSpPr txBox="1">
            <a:spLocks/>
          </p:cNvSpPr>
          <p:nvPr/>
        </p:nvSpPr>
        <p:spPr>
          <a:xfrm>
            <a:off x="1006302" y="3384360"/>
            <a:ext cx="1539079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Prata" pitchFamily="2" charset="77"/>
              </a:rPr>
              <a:t>Commands</a:t>
            </a:r>
          </a:p>
        </p:txBody>
      </p:sp>
      <p:sp>
        <p:nvSpPr>
          <p:cNvPr id="7" name="Google Shape;360;p30">
            <a:extLst>
              <a:ext uri="{FF2B5EF4-FFF2-40B4-BE49-F238E27FC236}">
                <a16:creationId xmlns:a16="http://schemas.microsoft.com/office/drawing/2014/main" id="{C778B1FD-78EE-8E47-842D-E3E0D04E3CE1}"/>
              </a:ext>
            </a:extLst>
          </p:cNvPr>
          <p:cNvSpPr txBox="1">
            <a:spLocks/>
          </p:cNvSpPr>
          <p:nvPr/>
        </p:nvSpPr>
        <p:spPr>
          <a:xfrm>
            <a:off x="4194599" y="1860923"/>
            <a:ext cx="1983331" cy="331599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Prata" pitchFamily="2" charset="77"/>
              </a:rPr>
              <a:t>Empty network</a:t>
            </a:r>
          </a:p>
        </p:txBody>
      </p:sp>
      <p:sp>
        <p:nvSpPr>
          <p:cNvPr id="8" name="Google Shape;360;p30">
            <a:extLst>
              <a:ext uri="{FF2B5EF4-FFF2-40B4-BE49-F238E27FC236}">
                <a16:creationId xmlns:a16="http://schemas.microsoft.com/office/drawing/2014/main" id="{D0CA1A2B-AF81-6664-0029-8C5DDE439C2E}"/>
              </a:ext>
            </a:extLst>
          </p:cNvPr>
          <p:cNvSpPr txBox="1">
            <a:spLocks/>
          </p:cNvSpPr>
          <p:nvPr/>
        </p:nvSpPr>
        <p:spPr>
          <a:xfrm>
            <a:off x="5451850" y="2301319"/>
            <a:ext cx="1451552" cy="329067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Prata" pitchFamily="2" charset="77"/>
              </a:rPr>
              <a:t>Module</a:t>
            </a:r>
          </a:p>
        </p:txBody>
      </p:sp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83DEC150-97EC-F4C2-946E-24F06373409A}"/>
              </a:ext>
            </a:extLst>
          </p:cNvPr>
          <p:cNvSpPr txBox="1">
            <a:spLocks/>
          </p:cNvSpPr>
          <p:nvPr/>
        </p:nvSpPr>
        <p:spPr>
          <a:xfrm>
            <a:off x="5604250" y="2715028"/>
            <a:ext cx="2533448" cy="329067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Prata" pitchFamily="2" charset="77"/>
              </a:rPr>
              <a:t>Parallel composition</a:t>
            </a:r>
          </a:p>
        </p:txBody>
      </p:sp>
    </p:spTree>
    <p:extLst>
      <p:ext uri="{BB962C8B-B14F-4D97-AF65-F5344CB8AC3E}">
        <p14:creationId xmlns:p14="http://schemas.microsoft.com/office/powerpoint/2010/main" val="34645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Semantics</a:t>
            </a:r>
            <a:endParaRPr dirty="0">
              <a:latin typeface="Prata" pitchFamily="2" charset="77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5EF1F-A044-1F2A-5561-43714C750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24012"/>
            <a:ext cx="77724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7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5BCC00AD-6BED-5BD7-C343-66A9F5B78B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Example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E1F9B11A-9675-3CC5-FF54-F0D382EB331E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47936-C49A-61E9-FE24-7E74E261F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555" y="1207742"/>
            <a:ext cx="4954889" cy="1218115"/>
          </a:xfrm>
          <a:prstGeom prst="rect">
            <a:avLst/>
          </a:prstGeom>
        </p:spPr>
      </p:pic>
      <p:pic>
        <p:nvPicPr>
          <p:cNvPr id="8" name="Picture 7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9891EC13-1356-7715-9CDA-F3C72572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587" y="3188574"/>
            <a:ext cx="5142825" cy="1008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C0A6B7-1321-D781-7B30-A59A7E36E9F4}"/>
              </a:ext>
            </a:extLst>
          </p:cNvPr>
          <p:cNvSpPr txBox="1"/>
          <p:nvPr/>
        </p:nvSpPr>
        <p:spPr>
          <a:xfrm>
            <a:off x="583813" y="2585126"/>
            <a:ext cx="856018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900" dirty="0">
                <a:solidFill>
                  <a:schemeClr val="tx1"/>
                </a:solidFill>
                <a:latin typeface="Constantia" panose="02030602050306030303" pitchFamily="18" charset="0"/>
              </a:rPr>
              <a:t>Applying the semantics we can derive</a:t>
            </a:r>
          </a:p>
        </p:txBody>
      </p:sp>
      <p:pic>
        <p:nvPicPr>
          <p:cNvPr id="11" name="Picture 10" descr="A diagram of a flowchart&#10;&#10;Description automatically generated">
            <a:extLst>
              <a:ext uri="{FF2B5EF4-FFF2-40B4-BE49-F238E27FC236}">
                <a16:creationId xmlns:a16="http://schemas.microsoft.com/office/drawing/2014/main" id="{A3CF2AF1-E76D-C7E3-CAE0-14C960BFD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846" y="3009191"/>
            <a:ext cx="3518305" cy="15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>
            <a:spLocks noGrp="1"/>
          </p:cNvSpPr>
          <p:nvPr>
            <p:ph type="title"/>
          </p:nvPr>
        </p:nvSpPr>
        <p:spPr>
          <a:xfrm>
            <a:off x="1712067" y="2070750"/>
            <a:ext cx="3852153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Projection</a:t>
            </a:r>
            <a:endParaRPr dirty="0">
              <a:latin typeface="Prata" pitchFamily="2" charset="77"/>
            </a:endParaRPr>
          </a:p>
        </p:txBody>
      </p:sp>
      <p:sp>
        <p:nvSpPr>
          <p:cNvPr id="415" name="Google Shape;415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4</a:t>
            </a:r>
            <a:endParaRPr dirty="0">
              <a:latin typeface="Pr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292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2DD2F4DF-F549-C657-9103-B1460B893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Projection</a:t>
            </a:r>
            <a:r>
              <a:rPr lang="it-IT" dirty="0">
                <a:latin typeface="Prata" pitchFamily="2" charset="77"/>
              </a:rPr>
              <a:t>: CTMC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7386B27B-2CBF-CE82-A3FD-4A7EA2A9AB92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D181A-8C1E-5212-8B4A-D27A7DD7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84" y="1293774"/>
            <a:ext cx="6199632" cy="325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83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AEFD6CCD-BA38-99D4-4A6C-107F3CF067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Projection</a:t>
            </a:r>
            <a:r>
              <a:rPr lang="it-IT" dirty="0">
                <a:latin typeface="Prata" pitchFamily="2" charset="77"/>
              </a:rPr>
              <a:t>: DTMC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85D5C0AA-4235-646C-16EF-468874B58E2D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C46E9-B43C-2676-F136-78229AFF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38385"/>
            <a:ext cx="7772400" cy="20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0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53;p37">
            <a:extLst>
              <a:ext uri="{FF2B5EF4-FFF2-40B4-BE49-F238E27FC236}">
                <a16:creationId xmlns:a16="http://schemas.microsoft.com/office/drawing/2014/main" id="{9A011CC3-346D-C907-E505-F70A6DC34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Outline</a:t>
            </a:r>
            <a:endParaRPr dirty="0">
              <a:latin typeface="Prata" pitchFamily="2" charset="77"/>
            </a:endParaRPr>
          </a:p>
        </p:txBody>
      </p:sp>
      <p:sp>
        <p:nvSpPr>
          <p:cNvPr id="23" name="Google Shape;454;p37">
            <a:extLst>
              <a:ext uri="{FF2B5EF4-FFF2-40B4-BE49-F238E27FC236}">
                <a16:creationId xmlns:a16="http://schemas.microsoft.com/office/drawing/2014/main" id="{C03A85B7-DED1-CAB9-0A5C-48F3C6F9A5B9}"/>
              </a:ext>
            </a:extLst>
          </p:cNvPr>
          <p:cNvSpPr txBox="1">
            <a:spLocks/>
          </p:cNvSpPr>
          <p:nvPr/>
        </p:nvSpPr>
        <p:spPr>
          <a:xfrm>
            <a:off x="2125375" y="1277727"/>
            <a:ext cx="1477963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Font typeface="Rubik"/>
              <a:buNone/>
            </a:pPr>
            <a:r>
              <a:rPr lang="en-GB" sz="1900" dirty="0">
                <a:latin typeface="Constantia" panose="02030602050306030303" pitchFamily="18" charset="0"/>
                <a:ea typeface="Prata"/>
                <a:cs typeface="Prata"/>
                <a:sym typeface="Prata"/>
              </a:rPr>
              <a:t>Motivation</a:t>
            </a:r>
          </a:p>
        </p:txBody>
      </p:sp>
      <p:sp>
        <p:nvSpPr>
          <p:cNvPr id="24" name="Google Shape;462;p37">
            <a:extLst>
              <a:ext uri="{FF2B5EF4-FFF2-40B4-BE49-F238E27FC236}">
                <a16:creationId xmlns:a16="http://schemas.microsoft.com/office/drawing/2014/main" id="{22D36E4A-3B6A-C585-07A6-174863487FC1}"/>
              </a:ext>
            </a:extLst>
          </p:cNvPr>
          <p:cNvSpPr/>
          <p:nvPr/>
        </p:nvSpPr>
        <p:spPr>
          <a:xfrm>
            <a:off x="3548757" y="137189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24;p43">
            <a:extLst>
              <a:ext uri="{FF2B5EF4-FFF2-40B4-BE49-F238E27FC236}">
                <a16:creationId xmlns:a16="http://schemas.microsoft.com/office/drawing/2014/main" id="{3065DB71-2550-C5E6-26CE-2281F251A5F1}"/>
              </a:ext>
            </a:extLst>
          </p:cNvPr>
          <p:cNvSpPr txBox="1">
            <a:spLocks/>
          </p:cNvSpPr>
          <p:nvPr/>
        </p:nvSpPr>
        <p:spPr>
          <a:xfrm>
            <a:off x="1530505" y="1341808"/>
            <a:ext cx="630900" cy="6309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 algn="ctr">
              <a:buFont typeface="Glory"/>
              <a:buNone/>
            </a:pPr>
            <a:r>
              <a:rPr lang="en" sz="1900" dirty="0">
                <a:latin typeface="Prata"/>
                <a:ea typeface="Prata"/>
                <a:cs typeface="Prata"/>
                <a:sym typeface="Prata"/>
              </a:rPr>
              <a:t>1</a:t>
            </a:r>
            <a:endParaRPr lang="en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6" name="Google Shape;628;p43">
            <a:extLst>
              <a:ext uri="{FF2B5EF4-FFF2-40B4-BE49-F238E27FC236}">
                <a16:creationId xmlns:a16="http://schemas.microsoft.com/office/drawing/2014/main" id="{169AA9BC-6F85-27C5-A354-8D9E7C9D3174}"/>
              </a:ext>
            </a:extLst>
          </p:cNvPr>
          <p:cNvCxnSpPr>
            <a:cxnSpLocks/>
            <a:stCxn id="29" idx="1"/>
            <a:endCxn id="25" idx="2"/>
          </p:cNvCxnSpPr>
          <p:nvPr/>
        </p:nvCxnSpPr>
        <p:spPr>
          <a:xfrm rot="10800000">
            <a:off x="1845955" y="1972709"/>
            <a:ext cx="368950" cy="185433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7" name="Google Shape;454;p37">
            <a:extLst>
              <a:ext uri="{FF2B5EF4-FFF2-40B4-BE49-F238E27FC236}">
                <a16:creationId xmlns:a16="http://schemas.microsoft.com/office/drawing/2014/main" id="{68FA179C-AFD6-D547-3EB0-BC4E5FAA91C5}"/>
              </a:ext>
            </a:extLst>
          </p:cNvPr>
          <p:cNvSpPr txBox="1">
            <a:spLocks/>
          </p:cNvSpPr>
          <p:nvPr/>
        </p:nvSpPr>
        <p:spPr>
          <a:xfrm>
            <a:off x="2845805" y="1725801"/>
            <a:ext cx="3263055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>
              <a:buFont typeface="Glory"/>
              <a:buNone/>
            </a:pPr>
            <a:r>
              <a:rPr lang="en-GB" sz="1900" dirty="0">
                <a:latin typeface="Constantia" panose="02030602050306030303" pitchFamily="18" charset="0"/>
                <a:ea typeface="Prata"/>
                <a:cs typeface="Prata"/>
                <a:sym typeface="Prata"/>
              </a:rPr>
              <a:t>Choreographic Calculus</a:t>
            </a:r>
          </a:p>
        </p:txBody>
      </p:sp>
      <p:sp>
        <p:nvSpPr>
          <p:cNvPr id="28" name="Google Shape;462;p37">
            <a:extLst>
              <a:ext uri="{FF2B5EF4-FFF2-40B4-BE49-F238E27FC236}">
                <a16:creationId xmlns:a16="http://schemas.microsoft.com/office/drawing/2014/main" id="{655EFAD9-16B1-20C3-E3D8-DDE54ADDC7A6}"/>
              </a:ext>
            </a:extLst>
          </p:cNvPr>
          <p:cNvSpPr/>
          <p:nvPr/>
        </p:nvSpPr>
        <p:spPr>
          <a:xfrm>
            <a:off x="3374605" y="205157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624;p43">
            <a:extLst>
              <a:ext uri="{FF2B5EF4-FFF2-40B4-BE49-F238E27FC236}">
                <a16:creationId xmlns:a16="http://schemas.microsoft.com/office/drawing/2014/main" id="{1F16482E-A340-1B61-6CF6-FB1C7DB55BED}"/>
              </a:ext>
            </a:extLst>
          </p:cNvPr>
          <p:cNvSpPr txBox="1">
            <a:spLocks/>
          </p:cNvSpPr>
          <p:nvPr/>
        </p:nvSpPr>
        <p:spPr>
          <a:xfrm>
            <a:off x="2214905" y="1842691"/>
            <a:ext cx="630900" cy="6309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 algn="ctr">
              <a:buFont typeface="Glory"/>
              <a:buNone/>
            </a:pPr>
            <a:r>
              <a:rPr lang="en" sz="1900" dirty="0">
                <a:latin typeface="Prata"/>
                <a:ea typeface="Prata"/>
                <a:cs typeface="Prata"/>
                <a:sym typeface="Prata"/>
              </a:rPr>
              <a:t>2</a:t>
            </a:r>
            <a:endParaRPr lang="en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454;p37">
            <a:extLst>
              <a:ext uri="{FF2B5EF4-FFF2-40B4-BE49-F238E27FC236}">
                <a16:creationId xmlns:a16="http://schemas.microsoft.com/office/drawing/2014/main" id="{077978FB-D27A-B1B8-3065-35160F82B797}"/>
              </a:ext>
            </a:extLst>
          </p:cNvPr>
          <p:cNvSpPr txBox="1">
            <a:spLocks/>
          </p:cNvSpPr>
          <p:nvPr/>
        </p:nvSpPr>
        <p:spPr>
          <a:xfrm>
            <a:off x="3516156" y="2220921"/>
            <a:ext cx="3263055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>
              <a:buFont typeface="Glory"/>
              <a:buNone/>
            </a:pPr>
            <a:r>
              <a:rPr lang="en-GB" sz="1900" dirty="0">
                <a:latin typeface="Constantia" panose="02030602050306030303" pitchFamily="18" charset="0"/>
                <a:ea typeface="Prata"/>
                <a:cs typeface="Prata"/>
                <a:sym typeface="Prata"/>
              </a:rPr>
              <a:t>PRISM Language</a:t>
            </a:r>
          </a:p>
        </p:txBody>
      </p:sp>
      <p:sp>
        <p:nvSpPr>
          <p:cNvPr id="32" name="Google Shape;462;p37">
            <a:extLst>
              <a:ext uri="{FF2B5EF4-FFF2-40B4-BE49-F238E27FC236}">
                <a16:creationId xmlns:a16="http://schemas.microsoft.com/office/drawing/2014/main" id="{820D5157-EA43-AA4D-8828-9BD2C6CDC979}"/>
              </a:ext>
            </a:extLst>
          </p:cNvPr>
          <p:cNvSpPr/>
          <p:nvPr/>
        </p:nvSpPr>
        <p:spPr>
          <a:xfrm>
            <a:off x="4114855" y="2760436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24;p43">
            <a:extLst>
              <a:ext uri="{FF2B5EF4-FFF2-40B4-BE49-F238E27FC236}">
                <a16:creationId xmlns:a16="http://schemas.microsoft.com/office/drawing/2014/main" id="{513E9028-5A25-3047-1364-A339335D3874}"/>
              </a:ext>
            </a:extLst>
          </p:cNvPr>
          <p:cNvSpPr txBox="1">
            <a:spLocks/>
          </p:cNvSpPr>
          <p:nvPr/>
        </p:nvSpPr>
        <p:spPr>
          <a:xfrm>
            <a:off x="2892327" y="2342036"/>
            <a:ext cx="630900" cy="6309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 algn="ctr">
              <a:buFont typeface="Glory"/>
              <a:buNone/>
            </a:pPr>
            <a:r>
              <a:rPr lang="en" sz="1900" dirty="0">
                <a:latin typeface="Prata"/>
                <a:ea typeface="Prata"/>
                <a:cs typeface="Prata"/>
                <a:sym typeface="Prata"/>
              </a:rPr>
              <a:t>3</a:t>
            </a:r>
            <a:endParaRPr lang="en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454;p37">
            <a:extLst>
              <a:ext uri="{FF2B5EF4-FFF2-40B4-BE49-F238E27FC236}">
                <a16:creationId xmlns:a16="http://schemas.microsoft.com/office/drawing/2014/main" id="{2CEA7DE9-BD68-D51A-4885-A92BA495A5D4}"/>
              </a:ext>
            </a:extLst>
          </p:cNvPr>
          <p:cNvSpPr txBox="1">
            <a:spLocks/>
          </p:cNvSpPr>
          <p:nvPr/>
        </p:nvSpPr>
        <p:spPr>
          <a:xfrm>
            <a:off x="4178757" y="2720036"/>
            <a:ext cx="1477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>
              <a:buFont typeface="Glory"/>
              <a:buNone/>
            </a:pPr>
            <a:r>
              <a:rPr lang="en-GB" sz="1900" dirty="0">
                <a:latin typeface="Constantia" panose="02030602050306030303" pitchFamily="18" charset="0"/>
                <a:ea typeface="Prata"/>
                <a:cs typeface="Prata"/>
                <a:sym typeface="Prata"/>
              </a:rPr>
              <a:t>Projection</a:t>
            </a:r>
          </a:p>
        </p:txBody>
      </p:sp>
      <p:sp>
        <p:nvSpPr>
          <p:cNvPr id="36" name="Google Shape;462;p37">
            <a:extLst>
              <a:ext uri="{FF2B5EF4-FFF2-40B4-BE49-F238E27FC236}">
                <a16:creationId xmlns:a16="http://schemas.microsoft.com/office/drawing/2014/main" id="{59D73B06-6D1E-E895-FD8B-A7693C9169D7}"/>
              </a:ext>
            </a:extLst>
          </p:cNvPr>
          <p:cNvSpPr/>
          <p:nvPr/>
        </p:nvSpPr>
        <p:spPr>
          <a:xfrm>
            <a:off x="4855104" y="3469625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54;p37">
            <a:extLst>
              <a:ext uri="{FF2B5EF4-FFF2-40B4-BE49-F238E27FC236}">
                <a16:creationId xmlns:a16="http://schemas.microsoft.com/office/drawing/2014/main" id="{911DE7DC-7814-94EA-DA26-60EBD1D54069}"/>
              </a:ext>
            </a:extLst>
          </p:cNvPr>
          <p:cNvSpPr txBox="1">
            <a:spLocks/>
          </p:cNvSpPr>
          <p:nvPr/>
        </p:nvSpPr>
        <p:spPr>
          <a:xfrm>
            <a:off x="4862934" y="3196145"/>
            <a:ext cx="2340755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>
              <a:buFont typeface="Glory"/>
              <a:buNone/>
            </a:pPr>
            <a:r>
              <a:rPr lang="en-GB" sz="1900" dirty="0">
                <a:latin typeface="Constantia" panose="02030602050306030303" pitchFamily="18" charset="0"/>
                <a:ea typeface="Prata"/>
                <a:cs typeface="Prata"/>
                <a:sym typeface="Prata"/>
              </a:rPr>
              <a:t>Implementation</a:t>
            </a:r>
          </a:p>
        </p:txBody>
      </p:sp>
      <p:sp>
        <p:nvSpPr>
          <p:cNvPr id="40" name="Google Shape;462;p37">
            <a:extLst>
              <a:ext uri="{FF2B5EF4-FFF2-40B4-BE49-F238E27FC236}">
                <a16:creationId xmlns:a16="http://schemas.microsoft.com/office/drawing/2014/main" id="{3596946F-7609-FF9D-1ED0-72DE50F0CF11}"/>
              </a:ext>
            </a:extLst>
          </p:cNvPr>
          <p:cNvSpPr/>
          <p:nvPr/>
        </p:nvSpPr>
        <p:spPr>
          <a:xfrm>
            <a:off x="5721810" y="4068475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628;p43">
            <a:extLst>
              <a:ext uri="{FF2B5EF4-FFF2-40B4-BE49-F238E27FC236}">
                <a16:creationId xmlns:a16="http://schemas.microsoft.com/office/drawing/2014/main" id="{8C9A1A20-59B3-344E-AC1E-2480D87C6F51}"/>
              </a:ext>
            </a:extLst>
          </p:cNvPr>
          <p:cNvCxnSpPr>
            <a:cxnSpLocks/>
          </p:cNvCxnSpPr>
          <p:nvPr/>
        </p:nvCxnSpPr>
        <p:spPr>
          <a:xfrm rot="10800000">
            <a:off x="2531715" y="2472052"/>
            <a:ext cx="368950" cy="185433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4" name="Google Shape;624;p43">
            <a:extLst>
              <a:ext uri="{FF2B5EF4-FFF2-40B4-BE49-F238E27FC236}">
                <a16:creationId xmlns:a16="http://schemas.microsoft.com/office/drawing/2014/main" id="{DD7E0DBC-1926-3803-1503-DB0F47D70587}"/>
              </a:ext>
            </a:extLst>
          </p:cNvPr>
          <p:cNvSpPr txBox="1">
            <a:spLocks/>
          </p:cNvSpPr>
          <p:nvPr/>
        </p:nvSpPr>
        <p:spPr>
          <a:xfrm>
            <a:off x="3576504" y="2837207"/>
            <a:ext cx="630900" cy="6309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 algn="ctr">
              <a:buFont typeface="Glory"/>
              <a:buNone/>
            </a:pPr>
            <a:r>
              <a:rPr lang="en" sz="1900" dirty="0">
                <a:latin typeface="Prata"/>
                <a:ea typeface="Prata"/>
                <a:cs typeface="Prata"/>
                <a:sym typeface="Prata"/>
              </a:rPr>
              <a:t>4</a:t>
            </a:r>
            <a:endParaRPr lang="en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5" name="Google Shape;628;p43">
            <a:extLst>
              <a:ext uri="{FF2B5EF4-FFF2-40B4-BE49-F238E27FC236}">
                <a16:creationId xmlns:a16="http://schemas.microsoft.com/office/drawing/2014/main" id="{A35A6621-5FA4-A473-6207-F81946E73846}"/>
              </a:ext>
            </a:extLst>
          </p:cNvPr>
          <p:cNvCxnSpPr>
            <a:cxnSpLocks/>
            <a:stCxn id="46" idx="1"/>
            <a:endCxn id="44" idx="2"/>
          </p:cNvCxnSpPr>
          <p:nvPr/>
        </p:nvCxnSpPr>
        <p:spPr>
          <a:xfrm rot="10800000">
            <a:off x="3891954" y="3468108"/>
            <a:ext cx="368950" cy="185433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Google Shape;624;p43">
            <a:extLst>
              <a:ext uri="{FF2B5EF4-FFF2-40B4-BE49-F238E27FC236}">
                <a16:creationId xmlns:a16="http://schemas.microsoft.com/office/drawing/2014/main" id="{51DEF160-36C3-D159-064F-41C867714608}"/>
              </a:ext>
            </a:extLst>
          </p:cNvPr>
          <p:cNvSpPr txBox="1">
            <a:spLocks/>
          </p:cNvSpPr>
          <p:nvPr/>
        </p:nvSpPr>
        <p:spPr>
          <a:xfrm>
            <a:off x="4260904" y="3338090"/>
            <a:ext cx="630900" cy="6309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 algn="ctr">
              <a:buFont typeface="Glory"/>
              <a:buNone/>
            </a:pPr>
            <a:r>
              <a:rPr lang="en" sz="1900" dirty="0">
                <a:latin typeface="Prata"/>
                <a:ea typeface="Prata"/>
                <a:cs typeface="Prata"/>
                <a:sym typeface="Prata"/>
              </a:rPr>
              <a:t>5</a:t>
            </a:r>
            <a:endParaRPr lang="en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" name="Google Shape;624;p43">
            <a:extLst>
              <a:ext uri="{FF2B5EF4-FFF2-40B4-BE49-F238E27FC236}">
                <a16:creationId xmlns:a16="http://schemas.microsoft.com/office/drawing/2014/main" id="{8FECF09D-BB8F-2CBC-B19E-DD4362B387D8}"/>
              </a:ext>
            </a:extLst>
          </p:cNvPr>
          <p:cNvSpPr txBox="1">
            <a:spLocks/>
          </p:cNvSpPr>
          <p:nvPr/>
        </p:nvSpPr>
        <p:spPr>
          <a:xfrm>
            <a:off x="4938326" y="3837435"/>
            <a:ext cx="630900" cy="6309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 algn="ctr">
              <a:buFont typeface="Glory"/>
              <a:buNone/>
            </a:pPr>
            <a:r>
              <a:rPr lang="en" sz="1900" dirty="0">
                <a:latin typeface="Prata"/>
                <a:ea typeface="Prata"/>
                <a:cs typeface="Prata"/>
                <a:sym typeface="Prata"/>
              </a:rPr>
              <a:t>6</a:t>
            </a:r>
            <a:endParaRPr lang="en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8" name="Google Shape;628;p43">
            <a:extLst>
              <a:ext uri="{FF2B5EF4-FFF2-40B4-BE49-F238E27FC236}">
                <a16:creationId xmlns:a16="http://schemas.microsoft.com/office/drawing/2014/main" id="{CCCA844B-4118-5C68-149F-B71A1CDA49A9}"/>
              </a:ext>
            </a:extLst>
          </p:cNvPr>
          <p:cNvCxnSpPr>
            <a:cxnSpLocks/>
          </p:cNvCxnSpPr>
          <p:nvPr/>
        </p:nvCxnSpPr>
        <p:spPr>
          <a:xfrm rot="10800000">
            <a:off x="4577714" y="3967451"/>
            <a:ext cx="368950" cy="185433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9" name="Google Shape;628;p43">
            <a:extLst>
              <a:ext uri="{FF2B5EF4-FFF2-40B4-BE49-F238E27FC236}">
                <a16:creationId xmlns:a16="http://schemas.microsoft.com/office/drawing/2014/main" id="{2B80591A-4372-EFCC-063A-F65088A6B8CE}"/>
              </a:ext>
            </a:extLst>
          </p:cNvPr>
          <p:cNvCxnSpPr>
            <a:cxnSpLocks/>
          </p:cNvCxnSpPr>
          <p:nvPr/>
        </p:nvCxnSpPr>
        <p:spPr>
          <a:xfrm rot="10800000">
            <a:off x="3209983" y="2972936"/>
            <a:ext cx="368950" cy="185433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0" name="Google Shape;454;p37">
            <a:extLst>
              <a:ext uri="{FF2B5EF4-FFF2-40B4-BE49-F238E27FC236}">
                <a16:creationId xmlns:a16="http://schemas.microsoft.com/office/drawing/2014/main" id="{9BDE7BB1-A864-F90B-55D3-873356A48A6D}"/>
              </a:ext>
            </a:extLst>
          </p:cNvPr>
          <p:cNvSpPr txBox="1">
            <a:spLocks/>
          </p:cNvSpPr>
          <p:nvPr/>
        </p:nvSpPr>
        <p:spPr>
          <a:xfrm>
            <a:off x="5568326" y="3715048"/>
            <a:ext cx="2340755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>
              <a:buFont typeface="Glory"/>
              <a:buNone/>
            </a:pPr>
            <a:r>
              <a:rPr lang="en-GB" sz="1900" dirty="0">
                <a:latin typeface="Constantia" panose="02030602050306030303" pitchFamily="18" charset="0"/>
                <a:ea typeface="Prata"/>
                <a:cs typeface="Prata"/>
                <a:sym typeface="Prata"/>
              </a:rPr>
              <a:t>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8AA848AB-FD4D-6444-6329-48D888088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Projection</a:t>
            </a:r>
            <a:r>
              <a:rPr lang="it-IT" dirty="0">
                <a:latin typeface="Prata" pitchFamily="2" charset="77"/>
              </a:rPr>
              <a:t>: </a:t>
            </a:r>
            <a:r>
              <a:rPr lang="it-IT" dirty="0" err="1">
                <a:latin typeface="Prata" pitchFamily="2" charset="77"/>
              </a:rPr>
              <a:t>Theorem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4462FCEC-566A-30F5-CC71-3CE8BF4F767B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F4A26-2D3C-861A-9FA6-7A62FC7B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68056"/>
            <a:ext cx="7772400" cy="696835"/>
          </a:xfrm>
          <a:prstGeom prst="rect">
            <a:avLst/>
          </a:prstGeom>
        </p:spPr>
      </p:pic>
      <p:sp>
        <p:nvSpPr>
          <p:cNvPr id="6" name="Google Shape;387;p32">
            <a:extLst>
              <a:ext uri="{FF2B5EF4-FFF2-40B4-BE49-F238E27FC236}">
                <a16:creationId xmlns:a16="http://schemas.microsoft.com/office/drawing/2014/main" id="{7DD2EF51-AC45-E67B-3349-2581E5AFABF1}"/>
              </a:ext>
            </a:extLst>
          </p:cNvPr>
          <p:cNvSpPr txBox="1">
            <a:spLocks/>
          </p:cNvSpPr>
          <p:nvPr/>
        </p:nvSpPr>
        <p:spPr>
          <a:xfrm>
            <a:off x="2147539" y="1636585"/>
            <a:ext cx="4848922" cy="101261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139700" indent="0" algn="ctr">
              <a:buNone/>
            </a:pPr>
            <a:r>
              <a:rPr lang="en-GB" sz="2000" dirty="0">
                <a:latin typeface="Constantia" panose="02030602050306030303" pitchFamily="18" charset="0"/>
              </a:rPr>
              <a:t>Our projection operations are correct with respect to the semantics of choreographies and PRISM</a:t>
            </a:r>
            <a:endParaRPr lang="en-IT" sz="2000" dirty="0">
              <a:latin typeface="Constantia" panose="02030602050306030303" pitchFamily="18" charset="0"/>
            </a:endParaRPr>
          </a:p>
        </p:txBody>
      </p:sp>
      <p:pic>
        <p:nvPicPr>
          <p:cNvPr id="7" name="Graphic 6" descr="Exclamation mark with solid fill">
            <a:extLst>
              <a:ext uri="{FF2B5EF4-FFF2-40B4-BE49-F238E27FC236}">
                <a16:creationId xmlns:a16="http://schemas.microsoft.com/office/drawing/2014/main" id="{818E6CD9-5BB0-DCC5-6D72-D35A2320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4249" y="168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>
            <a:spLocks noGrp="1"/>
          </p:cNvSpPr>
          <p:nvPr>
            <p:ph type="title"/>
          </p:nvPr>
        </p:nvSpPr>
        <p:spPr>
          <a:xfrm>
            <a:off x="1712067" y="2070750"/>
            <a:ext cx="586578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Implementation</a:t>
            </a:r>
            <a:br>
              <a:rPr lang="en" dirty="0">
                <a:latin typeface="Prata" pitchFamily="2" charset="77"/>
              </a:rPr>
            </a:br>
            <a:r>
              <a:rPr lang="en" dirty="0">
                <a:latin typeface="Prata" pitchFamily="2" charset="77"/>
              </a:rPr>
              <a:t>and</a:t>
            </a:r>
            <a:br>
              <a:rPr lang="en" dirty="0">
                <a:latin typeface="Prata" pitchFamily="2" charset="77"/>
              </a:rPr>
            </a:br>
            <a:r>
              <a:rPr lang="en" dirty="0">
                <a:latin typeface="Prata" pitchFamily="2" charset="77"/>
              </a:rPr>
              <a:t>Benchmarking</a:t>
            </a:r>
            <a:endParaRPr dirty="0">
              <a:latin typeface="Prata" pitchFamily="2" charset="77"/>
            </a:endParaRPr>
          </a:p>
        </p:txBody>
      </p:sp>
      <p:sp>
        <p:nvSpPr>
          <p:cNvPr id="415" name="Google Shape;415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5</a:t>
            </a:r>
            <a:endParaRPr dirty="0">
              <a:latin typeface="Pr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7509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D84E430A-4714-5D05-ADBF-8342F447F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Implementation</a:t>
            </a:r>
            <a:endParaRPr dirty="0">
              <a:latin typeface="Prata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8325D-E720-3121-C68E-9A2ED7683E7E}"/>
              </a:ext>
            </a:extLst>
          </p:cNvPr>
          <p:cNvSpPr txBox="1"/>
          <p:nvPr/>
        </p:nvSpPr>
        <p:spPr>
          <a:xfrm>
            <a:off x="720000" y="1453867"/>
            <a:ext cx="79626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>
              <a:buClr>
                <a:schemeClr val="tx1"/>
              </a:buClr>
              <a:buFont typeface="System Font Regular"/>
              <a:buChar char="►"/>
            </a:pPr>
            <a:r>
              <a:rPr lang="en-GB" sz="1900" dirty="0">
                <a:solidFill>
                  <a:schemeClr val="tx1"/>
                </a:solidFill>
                <a:latin typeface="Constantia" panose="02030602050306030303" pitchFamily="18" charset="0"/>
              </a:rPr>
              <a:t>  </a:t>
            </a:r>
            <a:r>
              <a:rPr lang="en-GB" sz="1900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In Java, ANTLR</a:t>
            </a:r>
          </a:p>
          <a:p>
            <a:pPr marL="342900" indent="-342900">
              <a:buClr>
                <a:schemeClr val="tx1"/>
              </a:buClr>
              <a:buFont typeface="System Font Regular"/>
              <a:buChar char="►"/>
            </a:pPr>
            <a:r>
              <a:rPr lang="en-GB" sz="1900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  Available at https://</a:t>
            </a:r>
            <a:r>
              <a:rPr lang="en-GB" sz="1900" dirty="0" err="1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github.com</a:t>
            </a:r>
            <a:r>
              <a:rPr lang="en-GB" sz="1900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/</a:t>
            </a:r>
            <a:r>
              <a:rPr lang="en-GB" sz="1900" dirty="0" err="1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adeleveschetti</a:t>
            </a:r>
            <a:r>
              <a:rPr lang="en-GB" sz="1900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/</a:t>
            </a:r>
            <a:r>
              <a:rPr lang="en-GB" sz="1900" dirty="0" err="1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ChoreoPRISM</a:t>
            </a:r>
            <a:r>
              <a:rPr lang="en-GB" sz="1900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 </a:t>
            </a:r>
          </a:p>
          <a:p>
            <a:pPr marL="342900" indent="-342900">
              <a:buClr>
                <a:schemeClr val="tx1"/>
              </a:buClr>
              <a:buFont typeface="System Font Regular"/>
              <a:buChar char="►"/>
            </a:pPr>
            <a:r>
              <a:rPr lang="en-GB" sz="1900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  Generates PRISM code that needs to be fed to PRISM</a:t>
            </a:r>
          </a:p>
          <a:p>
            <a:pPr marL="342900" indent="-342900">
              <a:buClr>
                <a:schemeClr val="tx1"/>
              </a:buClr>
              <a:buFont typeface="System Font Regular"/>
              <a:buChar char="►"/>
            </a:pPr>
            <a:r>
              <a:rPr lang="en-GB" sz="1900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  Implementation offers extra language constructs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24D09-DE1F-71DE-F07F-C0E4EB30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51893"/>
            <a:ext cx="7772400" cy="781272"/>
          </a:xfrm>
          <a:prstGeom prst="rect">
            <a:avLst/>
          </a:prstGeom>
        </p:spPr>
      </p:pic>
      <p:sp>
        <p:nvSpPr>
          <p:cNvPr id="5" name="Google Shape;360;p30">
            <a:extLst>
              <a:ext uri="{FF2B5EF4-FFF2-40B4-BE49-F238E27FC236}">
                <a16:creationId xmlns:a16="http://schemas.microsoft.com/office/drawing/2014/main" id="{A68594F2-6E4B-F0A6-29A4-CA69ECA1F063}"/>
              </a:ext>
            </a:extLst>
          </p:cNvPr>
          <p:cNvSpPr txBox="1">
            <a:spLocks/>
          </p:cNvSpPr>
          <p:nvPr/>
        </p:nvSpPr>
        <p:spPr>
          <a:xfrm>
            <a:off x="2646000" y="3847206"/>
            <a:ext cx="3852000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Prata" pitchFamily="2" charset="77"/>
              </a:rPr>
              <a:t>Parametric modules renaming</a:t>
            </a:r>
          </a:p>
        </p:txBody>
      </p:sp>
    </p:spTree>
    <p:extLst>
      <p:ext uri="{BB962C8B-B14F-4D97-AF65-F5344CB8AC3E}">
        <p14:creationId xmlns:p14="http://schemas.microsoft.com/office/powerpoint/2010/main" val="3865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C4E47-F9B3-5233-C91C-E42007312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43775"/>
            <a:ext cx="7772400" cy="2711982"/>
          </a:xfrm>
          <a:prstGeom prst="rect">
            <a:avLst/>
          </a:prstGeom>
        </p:spPr>
      </p:pic>
      <p:sp>
        <p:nvSpPr>
          <p:cNvPr id="4" name="Google Shape;360;p30">
            <a:extLst>
              <a:ext uri="{FF2B5EF4-FFF2-40B4-BE49-F238E27FC236}">
                <a16:creationId xmlns:a16="http://schemas.microsoft.com/office/drawing/2014/main" id="{C979E62C-63E2-BE16-CCCE-C8BC343A1DE4}"/>
              </a:ext>
            </a:extLst>
          </p:cNvPr>
          <p:cNvSpPr txBox="1">
            <a:spLocks/>
          </p:cNvSpPr>
          <p:nvPr/>
        </p:nvSpPr>
        <p:spPr>
          <a:xfrm>
            <a:off x="3272830" y="3842315"/>
            <a:ext cx="2598340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Original PRISM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2427D-9119-F27C-1124-8FD3B1D5B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648" y="4698475"/>
            <a:ext cx="2384552" cy="346286"/>
          </a:xfrm>
          <a:prstGeom prst="rect">
            <a:avLst/>
          </a:prstGeom>
        </p:spPr>
      </p:pic>
      <p:sp>
        <p:nvSpPr>
          <p:cNvPr id="8" name="Google Shape;424;p34">
            <a:extLst>
              <a:ext uri="{FF2B5EF4-FFF2-40B4-BE49-F238E27FC236}">
                <a16:creationId xmlns:a16="http://schemas.microsoft.com/office/drawing/2014/main" id="{2068B205-0836-1DE9-B569-CEBB6AE56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Prata" pitchFamily="2" charset="77"/>
              </a:rPr>
              <a:t>Bitcoin </a:t>
            </a:r>
            <a:r>
              <a:rPr lang="it-IT" dirty="0" err="1">
                <a:latin typeface="Prata" pitchFamily="2" charset="77"/>
              </a:rPr>
              <a:t>Protocol</a:t>
            </a:r>
            <a:endParaRPr dirty="0">
              <a:latin typeface="Prata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22106-4F7D-DDB2-32CE-84C53772D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0" y="1174727"/>
            <a:ext cx="7772400" cy="3345083"/>
          </a:xfrm>
          <a:prstGeom prst="rect">
            <a:avLst/>
          </a:prstGeom>
        </p:spPr>
      </p:pic>
      <p:sp>
        <p:nvSpPr>
          <p:cNvPr id="10" name="Google Shape;360;p30">
            <a:extLst>
              <a:ext uri="{FF2B5EF4-FFF2-40B4-BE49-F238E27FC236}">
                <a16:creationId xmlns:a16="http://schemas.microsoft.com/office/drawing/2014/main" id="{8F3BEE05-5A01-CD84-6129-2D5E8C63A9E2}"/>
              </a:ext>
            </a:extLst>
          </p:cNvPr>
          <p:cNvSpPr txBox="1">
            <a:spLocks/>
          </p:cNvSpPr>
          <p:nvPr/>
        </p:nvSpPr>
        <p:spPr>
          <a:xfrm>
            <a:off x="3272830" y="4268140"/>
            <a:ext cx="2598340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Choreographic Calculus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3BA72-1E02-9736-73FD-615E3DE26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301185"/>
            <a:ext cx="7772400" cy="2741975"/>
          </a:xfrm>
          <a:prstGeom prst="rect">
            <a:avLst/>
          </a:prstGeom>
        </p:spPr>
      </p:pic>
      <p:sp>
        <p:nvSpPr>
          <p:cNvPr id="12" name="Google Shape;360;p30">
            <a:extLst>
              <a:ext uri="{FF2B5EF4-FFF2-40B4-BE49-F238E27FC236}">
                <a16:creationId xmlns:a16="http://schemas.microsoft.com/office/drawing/2014/main" id="{0ABB47C5-ADCC-53D6-8BC1-6C2D399F58F6}"/>
              </a:ext>
            </a:extLst>
          </p:cNvPr>
          <p:cNvSpPr txBox="1">
            <a:spLocks/>
          </p:cNvSpPr>
          <p:nvPr/>
        </p:nvSpPr>
        <p:spPr>
          <a:xfrm>
            <a:off x="3272830" y="3785875"/>
            <a:ext cx="2598340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Projected PRISM Model</a:t>
            </a:r>
          </a:p>
        </p:txBody>
      </p:sp>
    </p:spTree>
    <p:extLst>
      <p:ext uri="{BB962C8B-B14F-4D97-AF65-F5344CB8AC3E}">
        <p14:creationId xmlns:p14="http://schemas.microsoft.com/office/powerpoint/2010/main" val="278934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0" grpId="1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9110-1961-5614-EC06-B01C81AC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IT" dirty="0"/>
              <a:t>Bitcoin Protocol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B9C12-79C5-A065-F20E-A74323BC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82672"/>
            <a:ext cx="7772400" cy="3345083"/>
          </a:xfrm>
          <a:prstGeom prst="rect">
            <a:avLst/>
          </a:prstGeom>
        </p:spPr>
      </p:pic>
      <p:sp>
        <p:nvSpPr>
          <p:cNvPr id="4" name="Google Shape;360;p30">
            <a:extLst>
              <a:ext uri="{FF2B5EF4-FFF2-40B4-BE49-F238E27FC236}">
                <a16:creationId xmlns:a16="http://schemas.microsoft.com/office/drawing/2014/main" id="{99B783BE-20A1-7407-A7B2-D91E07BE37D2}"/>
              </a:ext>
            </a:extLst>
          </p:cNvPr>
          <p:cNvSpPr txBox="1">
            <a:spLocks/>
          </p:cNvSpPr>
          <p:nvPr/>
        </p:nvSpPr>
        <p:spPr>
          <a:xfrm>
            <a:off x="3272830" y="4309905"/>
            <a:ext cx="2598340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Choreographic Calculus</a:t>
            </a:r>
          </a:p>
        </p:txBody>
      </p:sp>
    </p:spTree>
    <p:extLst>
      <p:ext uri="{BB962C8B-B14F-4D97-AF65-F5344CB8AC3E}">
        <p14:creationId xmlns:p14="http://schemas.microsoft.com/office/powerpoint/2010/main" val="211454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4CA9-DFDD-0802-97D1-CD1DDB61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IT" dirty="0"/>
              <a:t>Bitcoin Protocol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062D5-FFA3-72FA-A934-D393FB10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00762"/>
            <a:ext cx="7772400" cy="2741975"/>
          </a:xfrm>
          <a:prstGeom prst="rect">
            <a:avLst/>
          </a:prstGeom>
        </p:spPr>
      </p:pic>
      <p:sp>
        <p:nvSpPr>
          <p:cNvPr id="4" name="Google Shape;360;p30">
            <a:extLst>
              <a:ext uri="{FF2B5EF4-FFF2-40B4-BE49-F238E27FC236}">
                <a16:creationId xmlns:a16="http://schemas.microsoft.com/office/drawing/2014/main" id="{982E031C-6F68-4777-5EB2-8643597A6D0F}"/>
              </a:ext>
            </a:extLst>
          </p:cNvPr>
          <p:cNvSpPr txBox="1">
            <a:spLocks/>
          </p:cNvSpPr>
          <p:nvPr/>
        </p:nvSpPr>
        <p:spPr>
          <a:xfrm>
            <a:off x="3272830" y="3832587"/>
            <a:ext cx="2598340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Projected PRISM Model</a:t>
            </a:r>
          </a:p>
        </p:txBody>
      </p:sp>
    </p:spTree>
    <p:extLst>
      <p:ext uri="{BB962C8B-B14F-4D97-AF65-F5344CB8AC3E}">
        <p14:creationId xmlns:p14="http://schemas.microsoft.com/office/powerpoint/2010/main" val="174702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>
            <a:spLocks noGrp="1"/>
          </p:cNvSpPr>
          <p:nvPr>
            <p:ph type="title"/>
          </p:nvPr>
        </p:nvSpPr>
        <p:spPr>
          <a:xfrm>
            <a:off x="720000" y="2070750"/>
            <a:ext cx="586578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Conclusions</a:t>
            </a:r>
            <a:endParaRPr dirty="0">
              <a:latin typeface="Prata" pitchFamily="2" charset="77"/>
            </a:endParaRPr>
          </a:p>
        </p:txBody>
      </p:sp>
      <p:sp>
        <p:nvSpPr>
          <p:cNvPr id="415" name="Google Shape;415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6</a:t>
            </a:r>
            <a:endParaRPr dirty="0">
              <a:latin typeface="Pr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2533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5;p39">
            <a:extLst>
              <a:ext uri="{FF2B5EF4-FFF2-40B4-BE49-F238E27FC236}">
                <a16:creationId xmlns:a16="http://schemas.microsoft.com/office/drawing/2014/main" id="{9A1FCF0C-9F69-C40D-7D38-D0FBB50F09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8192" y="1356087"/>
            <a:ext cx="181844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nstantia" panose="02030602050306030303" pitchFamily="18" charset="0"/>
              </a:rPr>
              <a:t>Probabilistic</a:t>
            </a:r>
            <a:endParaRPr sz="2000" dirty="0">
              <a:latin typeface="Constantia" panose="02030602050306030303" pitchFamily="18" charset="0"/>
            </a:endParaRPr>
          </a:p>
        </p:txBody>
      </p:sp>
      <p:sp>
        <p:nvSpPr>
          <p:cNvPr id="3" name="Google Shape;654;p44">
            <a:extLst>
              <a:ext uri="{FF2B5EF4-FFF2-40B4-BE49-F238E27FC236}">
                <a16:creationId xmlns:a16="http://schemas.microsoft.com/office/drawing/2014/main" id="{10C12A51-8E56-2DBC-608B-AF807D75C962}"/>
              </a:ext>
            </a:extLst>
          </p:cNvPr>
          <p:cNvSpPr txBox="1">
            <a:spLocks/>
          </p:cNvSpPr>
          <p:nvPr/>
        </p:nvSpPr>
        <p:spPr>
          <a:xfrm>
            <a:off x="1239456" y="2421550"/>
            <a:ext cx="2424900" cy="819513"/>
          </a:xfrm>
          <a:prstGeom prst="rect">
            <a:avLst/>
          </a:prstGeom>
          <a:ln w="12700" cap="flat">
            <a:solidFill>
              <a:schemeClr val="tx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  <a:latin typeface="Constantia" panose="02030602050306030303" pitchFamily="18" charset="0"/>
              </a:rPr>
              <a:t>Choreographic</a:t>
            </a: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Constantia" panose="02030602050306030303" pitchFamily="18" charset="0"/>
              </a:rPr>
              <a:t>Calculus</a:t>
            </a:r>
          </a:p>
        </p:txBody>
      </p:sp>
      <p:sp>
        <p:nvSpPr>
          <p:cNvPr id="4" name="Google Shape;643;p44">
            <a:extLst>
              <a:ext uri="{FF2B5EF4-FFF2-40B4-BE49-F238E27FC236}">
                <a16:creationId xmlns:a16="http://schemas.microsoft.com/office/drawing/2014/main" id="{08780B3D-77E3-B12F-0030-C580C19BA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Conclusions</a:t>
            </a:r>
            <a:endParaRPr dirty="0">
              <a:latin typeface="Prata" pitchFamily="2" charset="77"/>
            </a:endParaRPr>
          </a:p>
        </p:txBody>
      </p:sp>
      <p:sp>
        <p:nvSpPr>
          <p:cNvPr id="5" name="Google Shape;515;p39">
            <a:extLst>
              <a:ext uri="{FF2B5EF4-FFF2-40B4-BE49-F238E27FC236}">
                <a16:creationId xmlns:a16="http://schemas.microsoft.com/office/drawing/2014/main" id="{FBA350C8-F2F3-9EA7-1C25-DC922D0C29D0}"/>
              </a:ext>
            </a:extLst>
          </p:cNvPr>
          <p:cNvSpPr txBox="1">
            <a:spLocks/>
          </p:cNvSpPr>
          <p:nvPr/>
        </p:nvSpPr>
        <p:spPr>
          <a:xfrm>
            <a:off x="5056632" y="1840887"/>
            <a:ext cx="281635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9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GB" sz="2000" dirty="0" err="1">
                <a:latin typeface="Constantia" panose="02030602050306030303" pitchFamily="18" charset="0"/>
              </a:rPr>
              <a:t>Modeling</a:t>
            </a:r>
            <a:r>
              <a:rPr lang="en-GB" sz="2000" dirty="0">
                <a:latin typeface="Constantia" panose="02030602050306030303" pitchFamily="18" charset="0"/>
              </a:rPr>
              <a:t> concurrent probabilistic systems</a:t>
            </a:r>
          </a:p>
        </p:txBody>
      </p:sp>
      <p:sp>
        <p:nvSpPr>
          <p:cNvPr id="6" name="Google Shape;515;p39">
            <a:extLst>
              <a:ext uri="{FF2B5EF4-FFF2-40B4-BE49-F238E27FC236}">
                <a16:creationId xmlns:a16="http://schemas.microsoft.com/office/drawing/2014/main" id="{10E64A15-7F2B-07A2-5F15-61BD9B38C283}"/>
              </a:ext>
            </a:extLst>
          </p:cNvPr>
          <p:cNvSpPr txBox="1">
            <a:spLocks/>
          </p:cNvSpPr>
          <p:nvPr/>
        </p:nvSpPr>
        <p:spPr>
          <a:xfrm>
            <a:off x="5056632" y="2588907"/>
            <a:ext cx="281635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9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GB" sz="2000" dirty="0">
                <a:latin typeface="Constantia" panose="02030602050306030303" pitchFamily="18" charset="0"/>
              </a:rPr>
              <a:t>Expressive clarity</a:t>
            </a:r>
          </a:p>
        </p:txBody>
      </p:sp>
      <p:sp>
        <p:nvSpPr>
          <p:cNvPr id="7" name="Google Shape;515;p39">
            <a:extLst>
              <a:ext uri="{FF2B5EF4-FFF2-40B4-BE49-F238E27FC236}">
                <a16:creationId xmlns:a16="http://schemas.microsoft.com/office/drawing/2014/main" id="{57E3FBBA-A36F-8CC0-48CD-0DA7C2E4C8BF}"/>
              </a:ext>
            </a:extLst>
          </p:cNvPr>
          <p:cNvSpPr txBox="1">
            <a:spLocks/>
          </p:cNvSpPr>
          <p:nvPr/>
        </p:nvSpPr>
        <p:spPr>
          <a:xfrm>
            <a:off x="5088192" y="3073707"/>
            <a:ext cx="281635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9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GB" sz="2000" dirty="0">
                <a:latin typeface="Constantia" panose="02030602050306030303" pitchFamily="18" charset="0"/>
              </a:rPr>
              <a:t>Formal </a:t>
            </a:r>
            <a:r>
              <a:rPr lang="en-GB" sz="2000" dirty="0" err="1">
                <a:latin typeface="Constantia" panose="02030602050306030303" pitchFamily="18" charset="0"/>
              </a:rPr>
              <a:t>Sematics</a:t>
            </a:r>
            <a:endParaRPr lang="en-GB" sz="2000" dirty="0">
              <a:latin typeface="Constantia" panose="02030602050306030303" pitchFamily="18" charset="0"/>
            </a:endParaRPr>
          </a:p>
        </p:txBody>
      </p:sp>
      <p:sp>
        <p:nvSpPr>
          <p:cNvPr id="8" name="Google Shape;515;p39">
            <a:extLst>
              <a:ext uri="{FF2B5EF4-FFF2-40B4-BE49-F238E27FC236}">
                <a16:creationId xmlns:a16="http://schemas.microsoft.com/office/drawing/2014/main" id="{8912AFC9-9D38-505C-2C16-F477FAC6A6A0}"/>
              </a:ext>
            </a:extLst>
          </p:cNvPr>
          <p:cNvSpPr txBox="1">
            <a:spLocks/>
          </p:cNvSpPr>
          <p:nvPr/>
        </p:nvSpPr>
        <p:spPr>
          <a:xfrm>
            <a:off x="5056632" y="3579327"/>
            <a:ext cx="281635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9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GB" sz="2000" dirty="0">
                <a:latin typeface="Constantia" panose="02030602050306030303" pitchFamily="18" charset="0"/>
              </a:rPr>
              <a:t>Implemented projection</a:t>
            </a:r>
          </a:p>
        </p:txBody>
      </p:sp>
      <p:cxnSp>
        <p:nvCxnSpPr>
          <p:cNvPr id="20" name="Google Shape;628;p43">
            <a:extLst>
              <a:ext uri="{FF2B5EF4-FFF2-40B4-BE49-F238E27FC236}">
                <a16:creationId xmlns:a16="http://schemas.microsoft.com/office/drawing/2014/main" id="{A229F7D2-6D7C-4BF0-8E8A-5E7ACB71DCC7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3664356" y="1623113"/>
            <a:ext cx="1439740" cy="12081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" name="Google Shape;628;p43">
            <a:extLst>
              <a:ext uri="{FF2B5EF4-FFF2-40B4-BE49-F238E27FC236}">
                <a16:creationId xmlns:a16="http://schemas.microsoft.com/office/drawing/2014/main" id="{3C20DAEC-4797-3E85-5AFC-0F8E4FC7CE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80136" y="2253164"/>
            <a:ext cx="1360716" cy="581998"/>
          </a:xfrm>
          <a:prstGeom prst="bentConnector3">
            <a:avLst>
              <a:gd name="adj1" fmla="val 48570"/>
            </a:avLst>
          </a:prstGeom>
          <a:noFill/>
          <a:ln w="9525" cap="flat" cmpd="sng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8" name="Google Shape;628;p43">
            <a:extLst>
              <a:ext uri="{FF2B5EF4-FFF2-40B4-BE49-F238E27FC236}">
                <a16:creationId xmlns:a16="http://schemas.microsoft.com/office/drawing/2014/main" id="{8387FFCA-AA4D-DC9D-BF4C-A2853CF81850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rot="10800000">
            <a:off x="3664356" y="2831307"/>
            <a:ext cx="1423836" cy="484800"/>
          </a:xfrm>
          <a:prstGeom prst="bentConnector3">
            <a:avLst>
              <a:gd name="adj1" fmla="val 49317"/>
            </a:avLst>
          </a:prstGeom>
          <a:noFill/>
          <a:ln w="9525" cap="flat" cmpd="sng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2" name="Google Shape;628;p43">
            <a:extLst>
              <a:ext uri="{FF2B5EF4-FFF2-40B4-BE49-F238E27FC236}">
                <a16:creationId xmlns:a16="http://schemas.microsoft.com/office/drawing/2014/main" id="{A460A706-FFF9-1393-EA7B-6F21CFAC3B44}"/>
              </a:ext>
            </a:extLst>
          </p:cNvPr>
          <p:cNvCxnSpPr>
            <a:cxnSpLocks/>
          </p:cNvCxnSpPr>
          <p:nvPr/>
        </p:nvCxnSpPr>
        <p:spPr>
          <a:xfrm rot="10800000">
            <a:off x="3674084" y="2831307"/>
            <a:ext cx="1392276" cy="990420"/>
          </a:xfrm>
          <a:prstGeom prst="bentConnector3">
            <a:avLst>
              <a:gd name="adj1" fmla="val 48603"/>
            </a:avLst>
          </a:prstGeom>
          <a:noFill/>
          <a:ln w="9525" cap="flat" cmpd="sng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815565-BBD4-91E2-DD78-CACB3CD78C6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664356" y="2831307"/>
            <a:ext cx="139227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886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7;p39">
            <a:extLst>
              <a:ext uri="{FF2B5EF4-FFF2-40B4-BE49-F238E27FC236}">
                <a16:creationId xmlns:a16="http://schemas.microsoft.com/office/drawing/2014/main" id="{3613AE8E-9992-1DB2-30A6-63E6F8035F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N</a:t>
            </a:r>
            <a:r>
              <a:rPr lang="en-GB" dirty="0">
                <a:latin typeface="Prata" pitchFamily="2" charset="77"/>
              </a:rPr>
              <a:t>e</a:t>
            </a:r>
            <a:r>
              <a:rPr lang="en" dirty="0" err="1">
                <a:latin typeface="Prata" pitchFamily="2" charset="77"/>
              </a:rPr>
              <a:t>xt</a:t>
            </a:r>
            <a:r>
              <a:rPr lang="en" dirty="0">
                <a:latin typeface="Prata" pitchFamily="2" charset="77"/>
              </a:rPr>
              <a:t> Steps</a:t>
            </a:r>
            <a:endParaRPr dirty="0">
              <a:latin typeface="Prata" pitchFamily="2" charset="77"/>
            </a:endParaRPr>
          </a:p>
        </p:txBody>
      </p:sp>
      <p:sp>
        <p:nvSpPr>
          <p:cNvPr id="5" name="Google Shape;522;p39">
            <a:extLst>
              <a:ext uri="{FF2B5EF4-FFF2-40B4-BE49-F238E27FC236}">
                <a16:creationId xmlns:a16="http://schemas.microsoft.com/office/drawing/2014/main" id="{436F58DE-080A-4C8D-4520-CFC6674B8604}"/>
              </a:ext>
            </a:extLst>
          </p:cNvPr>
          <p:cNvSpPr txBox="1">
            <a:spLocks/>
          </p:cNvSpPr>
          <p:nvPr/>
        </p:nvSpPr>
        <p:spPr>
          <a:xfrm>
            <a:off x="1843446" y="3467353"/>
            <a:ext cx="5280170" cy="882189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Can </a:t>
            </a:r>
            <a:r>
              <a:rPr lang="it-IT" sz="1800" dirty="0" err="1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we</a:t>
            </a:r>
            <a:r>
              <a:rPr lang="it-IT" sz="1800" dirty="0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it-IT" sz="1800" dirty="0" err="1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directly</a:t>
            </a:r>
            <a:r>
              <a:rPr lang="it-IT" sz="1800" dirty="0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 generate Markov Chains?</a:t>
            </a:r>
          </a:p>
          <a:p>
            <a:pPr algn="ctr"/>
            <a:r>
              <a:rPr lang="it-IT" sz="1800" dirty="0" err="1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Would</a:t>
            </a:r>
            <a:r>
              <a:rPr lang="it-IT" sz="1800" dirty="0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it-IT" sz="1800" dirty="0" err="1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this</a:t>
            </a:r>
            <a:r>
              <a:rPr lang="it-IT" sz="1800" dirty="0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it-IT" sz="1800" dirty="0" err="1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improve</a:t>
            </a:r>
            <a:r>
              <a:rPr lang="it-IT" sz="1800" dirty="0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 the performance </a:t>
            </a:r>
            <a:r>
              <a:rPr lang="it-IT" sz="1800" dirty="0" err="1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drastically</a:t>
            </a:r>
            <a:r>
              <a:rPr lang="it-IT" sz="1800" dirty="0">
                <a:solidFill>
                  <a:schemeClr val="bg1">
                    <a:lumMod val="10000"/>
                  </a:schemeClr>
                </a:solidFill>
                <a:latin typeface="Constantia" panose="02030602050306030303" pitchFamily="18" charset="0"/>
              </a:rPr>
              <a:t>?</a:t>
            </a:r>
          </a:p>
        </p:txBody>
      </p:sp>
      <p:sp>
        <p:nvSpPr>
          <p:cNvPr id="6" name="Google Shape;512;p39">
            <a:extLst>
              <a:ext uri="{FF2B5EF4-FFF2-40B4-BE49-F238E27FC236}">
                <a16:creationId xmlns:a16="http://schemas.microsoft.com/office/drawing/2014/main" id="{A36DD7AD-9D59-E003-0501-A9E885497075}"/>
              </a:ext>
            </a:extLst>
          </p:cNvPr>
          <p:cNvSpPr txBox="1">
            <a:spLocks/>
          </p:cNvSpPr>
          <p:nvPr/>
        </p:nvSpPr>
        <p:spPr>
          <a:xfrm>
            <a:off x="2084149" y="1811120"/>
            <a:ext cx="2976626" cy="3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Constantia" panose="02030602050306030303" pitchFamily="18" charset="0"/>
              </a:rPr>
              <a:t>Extend the language</a:t>
            </a:r>
          </a:p>
        </p:txBody>
      </p:sp>
      <p:sp>
        <p:nvSpPr>
          <p:cNvPr id="7" name="Google Shape;518;p39">
            <a:extLst>
              <a:ext uri="{FF2B5EF4-FFF2-40B4-BE49-F238E27FC236}">
                <a16:creationId xmlns:a16="http://schemas.microsoft.com/office/drawing/2014/main" id="{5E08D6B7-1EF6-6885-FBBE-FA9F15A98121}"/>
              </a:ext>
            </a:extLst>
          </p:cNvPr>
          <p:cNvSpPr txBox="1">
            <a:spLocks/>
          </p:cNvSpPr>
          <p:nvPr/>
        </p:nvSpPr>
        <p:spPr>
          <a:xfrm>
            <a:off x="5305198" y="1826358"/>
            <a:ext cx="2515840" cy="3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-GB" sz="1800" dirty="0">
                <a:solidFill>
                  <a:schemeClr val="tx1"/>
                </a:solidFill>
                <a:latin typeface="Constantia" panose="02030602050306030303" pitchFamily="18" charset="0"/>
              </a:rPr>
              <a:t>Extend the theory</a:t>
            </a:r>
          </a:p>
        </p:txBody>
      </p:sp>
      <p:sp>
        <p:nvSpPr>
          <p:cNvPr id="8" name="Google Shape;523;p39">
            <a:extLst>
              <a:ext uri="{FF2B5EF4-FFF2-40B4-BE49-F238E27FC236}">
                <a16:creationId xmlns:a16="http://schemas.microsoft.com/office/drawing/2014/main" id="{4081D9D6-513C-1811-2604-A0D23E3E6201}"/>
              </a:ext>
            </a:extLst>
          </p:cNvPr>
          <p:cNvSpPr txBox="1">
            <a:spLocks/>
          </p:cNvSpPr>
          <p:nvPr/>
        </p:nvSpPr>
        <p:spPr>
          <a:xfrm>
            <a:off x="2657052" y="2557446"/>
            <a:ext cx="3829896" cy="691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Constantia" panose="02030602050306030303" pitchFamily="18" charset="0"/>
              </a:rPr>
              <a:t>Generate Markov chains directly from choreographies</a:t>
            </a:r>
          </a:p>
        </p:txBody>
      </p:sp>
      <p:cxnSp>
        <p:nvCxnSpPr>
          <p:cNvPr id="9" name="Google Shape;525;p39">
            <a:extLst>
              <a:ext uri="{FF2B5EF4-FFF2-40B4-BE49-F238E27FC236}">
                <a16:creationId xmlns:a16="http://schemas.microsoft.com/office/drawing/2014/main" id="{9E40154A-CEAF-BF89-16BC-357B73DFDF13}"/>
              </a:ext>
            </a:extLst>
          </p:cNvPr>
          <p:cNvCxnSpPr>
            <a:cxnSpLocks/>
          </p:cNvCxnSpPr>
          <p:nvPr/>
        </p:nvCxnSpPr>
        <p:spPr>
          <a:xfrm>
            <a:off x="1768249" y="2095292"/>
            <a:ext cx="2662776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526;p39">
            <a:extLst>
              <a:ext uri="{FF2B5EF4-FFF2-40B4-BE49-F238E27FC236}">
                <a16:creationId xmlns:a16="http://schemas.microsoft.com/office/drawing/2014/main" id="{CB25635B-41AB-CC2A-F171-A287804CCD82}"/>
              </a:ext>
            </a:extLst>
          </p:cNvPr>
          <p:cNvCxnSpPr>
            <a:cxnSpLocks/>
          </p:cNvCxnSpPr>
          <p:nvPr/>
        </p:nvCxnSpPr>
        <p:spPr>
          <a:xfrm>
            <a:off x="2706239" y="3249327"/>
            <a:ext cx="3554585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673;p45">
            <a:extLst>
              <a:ext uri="{FF2B5EF4-FFF2-40B4-BE49-F238E27FC236}">
                <a16:creationId xmlns:a16="http://schemas.microsoft.com/office/drawing/2014/main" id="{AC6AB3FD-F8E0-D0A3-4F78-54783E3455D8}"/>
              </a:ext>
            </a:extLst>
          </p:cNvPr>
          <p:cNvSpPr/>
          <p:nvPr/>
        </p:nvSpPr>
        <p:spPr>
          <a:xfrm>
            <a:off x="1768249" y="1787420"/>
            <a:ext cx="315900" cy="3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latin typeface="Prata" pitchFamily="2" charset="77"/>
              </a:rPr>
              <a:t>1</a:t>
            </a:r>
            <a:endParaRPr b="1" dirty="0">
              <a:latin typeface="Prata" pitchFamily="2" charset="77"/>
            </a:endParaRPr>
          </a:p>
        </p:txBody>
      </p:sp>
      <p:cxnSp>
        <p:nvCxnSpPr>
          <p:cNvPr id="12" name="Google Shape;525;p39">
            <a:extLst>
              <a:ext uri="{FF2B5EF4-FFF2-40B4-BE49-F238E27FC236}">
                <a16:creationId xmlns:a16="http://schemas.microsoft.com/office/drawing/2014/main" id="{FE4055E3-8E77-CBE1-F2B0-945A9FBF6259}"/>
              </a:ext>
            </a:extLst>
          </p:cNvPr>
          <p:cNvCxnSpPr>
            <a:cxnSpLocks/>
          </p:cNvCxnSpPr>
          <p:nvPr/>
        </p:nvCxnSpPr>
        <p:spPr>
          <a:xfrm>
            <a:off x="5227425" y="2095292"/>
            <a:ext cx="2593613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673;p45">
            <a:extLst>
              <a:ext uri="{FF2B5EF4-FFF2-40B4-BE49-F238E27FC236}">
                <a16:creationId xmlns:a16="http://schemas.microsoft.com/office/drawing/2014/main" id="{3F12AB93-4379-EA91-0F83-A1FC8036DD0A}"/>
              </a:ext>
            </a:extLst>
          </p:cNvPr>
          <p:cNvSpPr/>
          <p:nvPr/>
        </p:nvSpPr>
        <p:spPr>
          <a:xfrm>
            <a:off x="5127207" y="1787420"/>
            <a:ext cx="315900" cy="3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latin typeface="Prata" pitchFamily="2" charset="77"/>
              </a:rPr>
              <a:t>2</a:t>
            </a:r>
            <a:endParaRPr b="1" dirty="0">
              <a:latin typeface="Prata" pitchFamily="2" charset="77"/>
            </a:endParaRPr>
          </a:p>
        </p:txBody>
      </p:sp>
      <p:sp>
        <p:nvSpPr>
          <p:cNvPr id="14" name="Google Shape;673;p45">
            <a:extLst>
              <a:ext uri="{FF2B5EF4-FFF2-40B4-BE49-F238E27FC236}">
                <a16:creationId xmlns:a16="http://schemas.microsoft.com/office/drawing/2014/main" id="{DF13FBCC-20D9-9B05-FB61-6454752F3D24}"/>
              </a:ext>
            </a:extLst>
          </p:cNvPr>
          <p:cNvSpPr/>
          <p:nvPr/>
        </p:nvSpPr>
        <p:spPr>
          <a:xfrm>
            <a:off x="2286104" y="2676035"/>
            <a:ext cx="315900" cy="3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latin typeface="Prata" pitchFamily="2" charset="77"/>
              </a:rPr>
              <a:t>3</a:t>
            </a:r>
            <a:endParaRPr b="1" dirty="0">
              <a:latin typeface="Pr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556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/>
      <p:bldP spid="7" grpId="0" build="p"/>
      <p:bldP spid="8" grpId="0" build="p"/>
      <p:bldP spid="11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9;p47">
            <a:extLst>
              <a:ext uri="{FF2B5EF4-FFF2-40B4-BE49-F238E27FC236}">
                <a16:creationId xmlns:a16="http://schemas.microsoft.com/office/drawing/2014/main" id="{8722C1F6-4A91-2178-7DCD-71BC5F864D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50" y="933300"/>
            <a:ext cx="44481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Thanks!</a:t>
            </a:r>
            <a:endParaRPr dirty="0">
              <a:latin typeface="Prata" pitchFamily="2" charset="77"/>
            </a:endParaRPr>
          </a:p>
        </p:txBody>
      </p:sp>
      <p:sp>
        <p:nvSpPr>
          <p:cNvPr id="7" name="Google Shape;690;p47">
            <a:extLst>
              <a:ext uri="{FF2B5EF4-FFF2-40B4-BE49-F238E27FC236}">
                <a16:creationId xmlns:a16="http://schemas.microsoft.com/office/drawing/2014/main" id="{51BE84F7-265E-6E69-F212-E67A8806AE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7950" y="1827300"/>
            <a:ext cx="4448100" cy="10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Prata" pitchFamily="2" charset="77"/>
              </a:rPr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latin typeface="Prata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Prata" pitchFamily="2" charset="77"/>
              </a:rPr>
              <a:t>Adele Veschetti</a:t>
            </a:r>
            <a:endParaRPr sz="2000" b="1" dirty="0">
              <a:latin typeface="Prata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adele.veschetti@tu-darmstadt.de</a:t>
            </a:r>
            <a:endParaRPr dirty="0">
              <a:latin typeface="Prata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9FD4F-5591-BB1A-7430-92101B5F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31" y="4333013"/>
            <a:ext cx="2344099" cy="25785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629F77A-F68E-F183-85DC-3F2164060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2114" y="4210200"/>
            <a:ext cx="1248354" cy="520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A85E27-09C2-F8D6-420B-1BA27A1BB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646" y="4280029"/>
            <a:ext cx="1581352" cy="4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4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>
            <a:spLocks noGrp="1"/>
          </p:cNvSpPr>
          <p:nvPr>
            <p:ph type="title"/>
          </p:nvPr>
        </p:nvSpPr>
        <p:spPr>
          <a:xfrm>
            <a:off x="1670751" y="2150850"/>
            <a:ext cx="4242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Motivation</a:t>
            </a:r>
            <a:endParaRPr dirty="0">
              <a:latin typeface="Prata" pitchFamily="2" charset="77"/>
            </a:endParaRPr>
          </a:p>
        </p:txBody>
      </p:sp>
      <p:sp>
        <p:nvSpPr>
          <p:cNvPr id="415" name="Google Shape;415;p33"/>
          <p:cNvSpPr txBox="1">
            <a:spLocks noGrp="1"/>
          </p:cNvSpPr>
          <p:nvPr>
            <p:ph type="title" idx="2"/>
          </p:nvPr>
        </p:nvSpPr>
        <p:spPr>
          <a:xfrm>
            <a:off x="720000" y="2230950"/>
            <a:ext cx="1162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1</a:t>
            </a:r>
            <a:endParaRPr dirty="0">
              <a:latin typeface="Prata" pitchFamily="2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42517E6C-B3E0-5B68-7E4B-0501619B5B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Prata" pitchFamily="2" charset="77"/>
              </a:rPr>
              <a:t>PRISM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5;p34">
            <a:extLst>
              <a:ext uri="{FF2B5EF4-FFF2-40B4-BE49-F238E27FC236}">
                <a16:creationId xmlns:a16="http://schemas.microsoft.com/office/drawing/2014/main" id="{84FDD1AF-FD9A-69D9-D585-3F48B9F0D5FE}"/>
              </a:ext>
            </a:extLst>
          </p:cNvPr>
          <p:cNvSpPr txBox="1">
            <a:spLocks/>
          </p:cNvSpPr>
          <p:nvPr/>
        </p:nvSpPr>
        <p:spPr>
          <a:xfrm>
            <a:off x="692485" y="1130204"/>
            <a:ext cx="7767302" cy="272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GB" sz="1900" dirty="0">
                <a:solidFill>
                  <a:schemeClr val="tx1"/>
                </a:solidFill>
                <a:latin typeface="Constantia" panose="02030602050306030303" pitchFamily="18" charset="0"/>
              </a:rPr>
              <a:t>PRISM language for modelling concurrent systems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GB" sz="1900" dirty="0">
                <a:solidFill>
                  <a:schemeClr val="tx1"/>
                </a:solidFill>
                <a:latin typeface="Constantia" panose="02030602050306030303" pitchFamily="18" charset="0"/>
              </a:rPr>
              <a:t>Based on a declarative version of CSP (with probabilities/rates)</a:t>
            </a:r>
            <a:endParaRPr lang="en" sz="19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GB" sz="1900" dirty="0">
                <a:solidFill>
                  <a:schemeClr val="tx1"/>
                </a:solidFill>
                <a:latin typeface="Constantia" panose="02030602050306030303" pitchFamily="18" charset="0"/>
              </a:rPr>
              <a:t>https://</a:t>
            </a:r>
            <a:r>
              <a:rPr lang="en-GB" sz="1900" dirty="0" err="1">
                <a:solidFill>
                  <a:schemeClr val="tx1"/>
                </a:solidFill>
                <a:latin typeface="Constantia" panose="02030602050306030303" pitchFamily="18" charset="0"/>
              </a:rPr>
              <a:t>www.prismmodelchecker.org</a:t>
            </a:r>
            <a:r>
              <a:rPr lang="en-GB" sz="1900" dirty="0">
                <a:solidFill>
                  <a:schemeClr val="tx1"/>
                </a:solidFill>
                <a:latin typeface="Constantia" panose="02030602050306030303" pitchFamily="18" charset="0"/>
              </a:rPr>
              <a:t>/</a:t>
            </a:r>
          </a:p>
        </p:txBody>
      </p:sp>
      <p:sp>
        <p:nvSpPr>
          <p:cNvPr id="4" name="Google Shape;429;p34">
            <a:extLst>
              <a:ext uri="{FF2B5EF4-FFF2-40B4-BE49-F238E27FC236}">
                <a16:creationId xmlns:a16="http://schemas.microsoft.com/office/drawing/2014/main" id="{3486A319-DAB4-8345-FE65-3C887A7D0CDB}"/>
              </a:ext>
            </a:extLst>
          </p:cNvPr>
          <p:cNvSpPr txBox="1">
            <a:spLocks/>
          </p:cNvSpPr>
          <p:nvPr/>
        </p:nvSpPr>
        <p:spPr>
          <a:xfrm>
            <a:off x="2788133" y="944381"/>
            <a:ext cx="3567734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139700" indent="0">
              <a:buFont typeface="Rubik"/>
              <a:buNone/>
            </a:pPr>
            <a:r>
              <a:rPr lang="en-GB" dirty="0">
                <a:solidFill>
                  <a:schemeClr val="tx1"/>
                </a:solidFill>
                <a:latin typeface="Constantia" panose="02030602050306030303" pitchFamily="18" charset="0"/>
              </a:rPr>
              <a:t>(M. </a:t>
            </a:r>
            <a:r>
              <a:rPr lang="en-GB" dirty="0" err="1">
                <a:solidFill>
                  <a:schemeClr val="tx1"/>
                </a:solidFill>
                <a:latin typeface="Constantia" panose="02030602050306030303" pitchFamily="18" charset="0"/>
              </a:rPr>
              <a:t>Kwiatkowska</a:t>
            </a:r>
            <a:r>
              <a:rPr lang="en-GB" dirty="0">
                <a:solidFill>
                  <a:schemeClr val="tx1"/>
                </a:solidFill>
                <a:latin typeface="Constantia" panose="02030602050306030303" pitchFamily="18" charset="0"/>
              </a:rPr>
              <a:t>, G. Norman, D. Parker)</a:t>
            </a:r>
          </a:p>
        </p:txBody>
      </p:sp>
      <p:sp>
        <p:nvSpPr>
          <p:cNvPr id="5" name="Google Shape;426;p34">
            <a:extLst>
              <a:ext uri="{FF2B5EF4-FFF2-40B4-BE49-F238E27FC236}">
                <a16:creationId xmlns:a16="http://schemas.microsoft.com/office/drawing/2014/main" id="{B9DFE237-C971-9818-9E83-C53285EE8218}"/>
              </a:ext>
            </a:extLst>
          </p:cNvPr>
          <p:cNvSpPr/>
          <p:nvPr/>
        </p:nvSpPr>
        <p:spPr>
          <a:xfrm>
            <a:off x="4200731" y="1315728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45635-356E-0E64-F434-630A47A6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46" y="2571750"/>
            <a:ext cx="3849385" cy="244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9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9E5BB92-5CED-1344-CD62-77425FF60C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050" y="1390682"/>
            <a:ext cx="6565900" cy="2946400"/>
          </a:xfrm>
          <a:prstGeom prst="rect">
            <a:avLst/>
          </a:prstGeom>
        </p:spPr>
      </p:pic>
      <p:sp>
        <p:nvSpPr>
          <p:cNvPr id="3" name="Google Shape;424;p34">
            <a:extLst>
              <a:ext uri="{FF2B5EF4-FFF2-40B4-BE49-F238E27FC236}">
                <a16:creationId xmlns:a16="http://schemas.microsoft.com/office/drawing/2014/main" id="{37A2C871-A4C3-EBF8-925E-C966093A43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Prata" pitchFamily="2" charset="77"/>
              </a:rPr>
              <a:t>PRISM</a:t>
            </a:r>
            <a:endParaRPr dirty="0">
              <a:latin typeface="Prata" pitchFamily="2" charset="77"/>
            </a:endParaRPr>
          </a:p>
        </p:txBody>
      </p:sp>
      <p:sp>
        <p:nvSpPr>
          <p:cNvPr id="4" name="Google Shape;426;p34">
            <a:extLst>
              <a:ext uri="{FF2B5EF4-FFF2-40B4-BE49-F238E27FC236}">
                <a16:creationId xmlns:a16="http://schemas.microsoft.com/office/drawing/2014/main" id="{B37D91B4-F536-D9D5-8323-0B5DF9AEF243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" name="Google Shape;360;p30">
            <a:extLst>
              <a:ext uri="{FF2B5EF4-FFF2-40B4-BE49-F238E27FC236}">
                <a16:creationId xmlns:a16="http://schemas.microsoft.com/office/drawing/2014/main" id="{B7D64D24-75F2-03DB-918B-DE76C8BE04A9}"/>
              </a:ext>
            </a:extLst>
          </p:cNvPr>
          <p:cNvSpPr txBox="1">
            <a:spLocks/>
          </p:cNvSpPr>
          <p:nvPr/>
        </p:nvSpPr>
        <p:spPr>
          <a:xfrm>
            <a:off x="4392328" y="1167512"/>
            <a:ext cx="1468975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Conditions</a:t>
            </a:r>
          </a:p>
        </p:txBody>
      </p:sp>
      <p:sp>
        <p:nvSpPr>
          <p:cNvPr id="6" name="Google Shape;360;p30">
            <a:extLst>
              <a:ext uri="{FF2B5EF4-FFF2-40B4-BE49-F238E27FC236}">
                <a16:creationId xmlns:a16="http://schemas.microsoft.com/office/drawing/2014/main" id="{CA236CF4-DDE1-D5BC-F3B1-81466DFEB6AC}"/>
              </a:ext>
            </a:extLst>
          </p:cNvPr>
          <p:cNvSpPr txBox="1">
            <a:spLocks/>
          </p:cNvSpPr>
          <p:nvPr/>
        </p:nvSpPr>
        <p:spPr>
          <a:xfrm>
            <a:off x="7486717" y="2498467"/>
            <a:ext cx="844116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Rates</a:t>
            </a:r>
          </a:p>
        </p:txBody>
      </p:sp>
      <p:sp>
        <p:nvSpPr>
          <p:cNvPr id="7" name="Google Shape;360;p30">
            <a:extLst>
              <a:ext uri="{FF2B5EF4-FFF2-40B4-BE49-F238E27FC236}">
                <a16:creationId xmlns:a16="http://schemas.microsoft.com/office/drawing/2014/main" id="{21076862-D216-B1BF-D4A6-977F111CAF82}"/>
              </a:ext>
            </a:extLst>
          </p:cNvPr>
          <p:cNvSpPr txBox="1">
            <a:spLocks/>
          </p:cNvSpPr>
          <p:nvPr/>
        </p:nvSpPr>
        <p:spPr>
          <a:xfrm>
            <a:off x="6078599" y="4205928"/>
            <a:ext cx="1077330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Updates</a:t>
            </a:r>
          </a:p>
        </p:txBody>
      </p:sp>
      <p:sp>
        <p:nvSpPr>
          <p:cNvPr id="8" name="Google Shape;360;p30">
            <a:extLst>
              <a:ext uri="{FF2B5EF4-FFF2-40B4-BE49-F238E27FC236}">
                <a16:creationId xmlns:a16="http://schemas.microsoft.com/office/drawing/2014/main" id="{C6BB6EC3-5129-FF44-B23F-5E854ACB024F}"/>
              </a:ext>
            </a:extLst>
          </p:cNvPr>
          <p:cNvSpPr txBox="1">
            <a:spLocks/>
          </p:cNvSpPr>
          <p:nvPr/>
        </p:nvSpPr>
        <p:spPr>
          <a:xfrm>
            <a:off x="1596882" y="2275013"/>
            <a:ext cx="844116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Labels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CD6B068-4293-CE8A-B729-D5E4E89A1057}"/>
              </a:ext>
            </a:extLst>
          </p:cNvPr>
          <p:cNvSpPr/>
          <p:nvPr/>
        </p:nvSpPr>
        <p:spPr>
          <a:xfrm>
            <a:off x="2548647" y="2132484"/>
            <a:ext cx="162451" cy="7313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201D75-3973-F207-95E9-8DE56D3E1172}"/>
              </a:ext>
            </a:extLst>
          </p:cNvPr>
          <p:cNvCxnSpPr>
            <a:cxnSpLocks/>
          </p:cNvCxnSpPr>
          <p:nvPr/>
        </p:nvCxnSpPr>
        <p:spPr>
          <a:xfrm flipV="1">
            <a:off x="4256387" y="1587602"/>
            <a:ext cx="631225" cy="518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73ACE62-9EC0-1BE1-D0E6-76662A541A8F}"/>
              </a:ext>
            </a:extLst>
          </p:cNvPr>
          <p:cNvSpPr/>
          <p:nvPr/>
        </p:nvSpPr>
        <p:spPr>
          <a:xfrm>
            <a:off x="4478612" y="2037182"/>
            <a:ext cx="700391" cy="922001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A63EF6-9906-A0E9-99E4-A65575A96BD3}"/>
              </a:ext>
            </a:extLst>
          </p:cNvPr>
          <p:cNvCxnSpPr>
            <a:cxnSpLocks/>
          </p:cNvCxnSpPr>
          <p:nvPr/>
        </p:nvCxnSpPr>
        <p:spPr>
          <a:xfrm>
            <a:off x="5173163" y="2624866"/>
            <a:ext cx="2313554" cy="150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A157C1C-D203-AEB2-CEB9-7FFFAEFC0744}"/>
              </a:ext>
            </a:extLst>
          </p:cNvPr>
          <p:cNvSpPr/>
          <p:nvPr/>
        </p:nvSpPr>
        <p:spPr>
          <a:xfrm>
            <a:off x="5327991" y="3526268"/>
            <a:ext cx="2003898" cy="645605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462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4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9B3CA471-4BB7-379B-7D36-6F17EC43E8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Prata" pitchFamily="2" charset="77"/>
              </a:rPr>
              <a:t>PRISM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85F11735-6D8B-9530-85AF-2DEC9D4EB032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" name="Google Shape;360;p30">
            <a:extLst>
              <a:ext uri="{FF2B5EF4-FFF2-40B4-BE49-F238E27FC236}">
                <a16:creationId xmlns:a16="http://schemas.microsoft.com/office/drawing/2014/main" id="{E871E737-0695-4086-B1CD-8B4A816EC068}"/>
              </a:ext>
            </a:extLst>
          </p:cNvPr>
          <p:cNvSpPr txBox="1">
            <a:spLocks/>
          </p:cNvSpPr>
          <p:nvPr/>
        </p:nvSpPr>
        <p:spPr>
          <a:xfrm>
            <a:off x="1102585" y="1742100"/>
            <a:ext cx="216000" cy="2160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1600" dirty="0">
              <a:latin typeface="Prata" pitchFamily="2" charset="77"/>
            </a:endParaRPr>
          </a:p>
        </p:txBody>
      </p:sp>
      <p:sp>
        <p:nvSpPr>
          <p:cNvPr id="6" name="Google Shape;387;p32">
            <a:extLst>
              <a:ext uri="{FF2B5EF4-FFF2-40B4-BE49-F238E27FC236}">
                <a16:creationId xmlns:a16="http://schemas.microsoft.com/office/drawing/2014/main" id="{1C15C171-B8E5-6FCA-B34D-1458CA375771}"/>
              </a:ext>
            </a:extLst>
          </p:cNvPr>
          <p:cNvSpPr txBox="1">
            <a:spLocks/>
          </p:cNvSpPr>
          <p:nvPr/>
        </p:nvSpPr>
        <p:spPr>
          <a:xfrm>
            <a:off x="1416100" y="1667400"/>
            <a:ext cx="4493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0" indent="0">
              <a:buFont typeface="Glory"/>
              <a:buNone/>
            </a:pPr>
            <a:r>
              <a:rPr lang="en-GB" sz="1900" dirty="0">
                <a:latin typeface="Constantia" panose="02030602050306030303" pitchFamily="18" charset="0"/>
                <a:ea typeface="Prata"/>
                <a:cs typeface="Prata"/>
                <a:sym typeface="Prata"/>
              </a:rPr>
              <a:t>Declarative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9D4BF-FAAE-5214-E296-1BE06C6A6F43}"/>
              </a:ext>
            </a:extLst>
          </p:cNvPr>
          <p:cNvSpPr txBox="1"/>
          <p:nvPr/>
        </p:nvSpPr>
        <p:spPr>
          <a:xfrm>
            <a:off x="1145286" y="2128166"/>
            <a:ext cx="6461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Very easy to add commands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Very </a:t>
            </a:r>
            <a:r>
              <a:rPr lang="en-GB" b="1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hard</a:t>
            </a:r>
            <a:r>
              <a:rPr lang="en-GB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 to predict what their effect is on the system as a whole</a:t>
            </a:r>
          </a:p>
        </p:txBody>
      </p:sp>
      <p:sp>
        <p:nvSpPr>
          <p:cNvPr id="8" name="Google Shape;387;p32">
            <a:extLst>
              <a:ext uri="{FF2B5EF4-FFF2-40B4-BE49-F238E27FC236}">
                <a16:creationId xmlns:a16="http://schemas.microsoft.com/office/drawing/2014/main" id="{43210BBC-D4F7-F862-0EA7-CB9C2576F577}"/>
              </a:ext>
            </a:extLst>
          </p:cNvPr>
          <p:cNvSpPr txBox="1">
            <a:spLocks/>
          </p:cNvSpPr>
          <p:nvPr/>
        </p:nvSpPr>
        <p:spPr>
          <a:xfrm>
            <a:off x="2057716" y="2857690"/>
            <a:ext cx="4848922" cy="101261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●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ory"/>
              <a:buChar char="○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ory"/>
              <a:buChar char="■"/>
              <a:defRPr sz="1400" b="0" i="0" u="none" strike="noStrike" cap="none">
                <a:solidFill>
                  <a:schemeClr val="dk1"/>
                </a:solidFill>
                <a:latin typeface="Glory"/>
                <a:ea typeface="Glory"/>
                <a:cs typeface="Glory"/>
                <a:sym typeface="Glory"/>
              </a:defRPr>
            </a:lvl9pPr>
          </a:lstStyle>
          <a:p>
            <a:pPr marL="139700" indent="0" algn="ctr">
              <a:buNone/>
            </a:pPr>
            <a:r>
              <a:rPr lang="en-GB" sz="1900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There is a high risk of modelling something else than what was intended</a:t>
            </a:r>
          </a:p>
        </p:txBody>
      </p:sp>
      <p:pic>
        <p:nvPicPr>
          <p:cNvPr id="10" name="Graphic 9" descr="Exclamation mark with solid fill">
            <a:extLst>
              <a:ext uri="{FF2B5EF4-FFF2-40B4-BE49-F238E27FC236}">
                <a16:creationId xmlns:a16="http://schemas.microsoft.com/office/drawing/2014/main" id="{64EA4FA4-A495-144E-96BA-EA39DF90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7439" y="28905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B52DA049-60F7-2E3A-A5DB-CE119AAC82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Prata" pitchFamily="2" charset="77"/>
              </a:rPr>
              <a:t>Choreographies</a:t>
            </a:r>
            <a:endParaRPr dirty="0">
              <a:latin typeface="Prata" pitchFamily="2" charset="77"/>
            </a:endParaRPr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6B303807-8ED5-D883-885F-DE8CA3D562D3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748EB-7900-9B82-6E45-3E4BCC0D3D41}"/>
              </a:ext>
            </a:extLst>
          </p:cNvPr>
          <p:cNvSpPr txBox="1"/>
          <p:nvPr/>
        </p:nvSpPr>
        <p:spPr>
          <a:xfrm>
            <a:off x="912690" y="1249622"/>
            <a:ext cx="856018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900" dirty="0">
                <a:solidFill>
                  <a:schemeClr val="tx1"/>
                </a:solidFill>
                <a:latin typeface="Constantia" panose="02030602050306030303" pitchFamily="18" charset="0"/>
              </a:rPr>
              <a:t>Describe communication-based systems focusing on global flow of messages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8FA1AC-28D5-1107-1F10-EF8FEA3B9FF4}"/>
              </a:ext>
            </a:extLst>
          </p:cNvPr>
          <p:cNvSpPr/>
          <p:nvPr/>
        </p:nvSpPr>
        <p:spPr>
          <a:xfrm>
            <a:off x="5300003" y="2401477"/>
            <a:ext cx="3173640" cy="1639197"/>
          </a:xfrm>
          <a:prstGeom prst="ellipse">
            <a:avLst/>
          </a:prstGeom>
          <a:solidFill>
            <a:schemeClr val="bg2"/>
          </a:solidFill>
          <a:ln w="1587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BEDCC8-2434-1FBC-D6FB-C489CD22992B}"/>
              </a:ext>
            </a:extLst>
          </p:cNvPr>
          <p:cNvSpPr/>
          <p:nvPr/>
        </p:nvSpPr>
        <p:spPr>
          <a:xfrm>
            <a:off x="5394707" y="2717654"/>
            <a:ext cx="2800693" cy="1145453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B93827-798B-AAC8-34D5-1BCBF56E8FC7}"/>
              </a:ext>
            </a:extLst>
          </p:cNvPr>
          <p:cNvSpPr/>
          <p:nvPr/>
        </p:nvSpPr>
        <p:spPr>
          <a:xfrm>
            <a:off x="5747561" y="3149541"/>
            <a:ext cx="2094984" cy="653278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solidFill>
                  <a:schemeClr val="tx1"/>
                </a:solidFill>
                <a:latin typeface="Constantia" panose="02030602050306030303" pitchFamily="18" charset="0"/>
              </a:rPr>
              <a:t>Choreographies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C58FA-557F-C186-A6EB-EBC56B588AC1}"/>
              </a:ext>
            </a:extLst>
          </p:cNvPr>
          <p:cNvSpPr txBox="1"/>
          <p:nvPr/>
        </p:nvSpPr>
        <p:spPr>
          <a:xfrm>
            <a:off x="5811047" y="2821671"/>
            <a:ext cx="215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chemeClr val="tx1"/>
                </a:solidFill>
                <a:latin typeface="Constantia" panose="02030602050306030303" pitchFamily="18" charset="0"/>
              </a:rPr>
              <a:t>Deadlock-free programs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98A57-6F0A-D9B4-C81D-2E690D1E1E54}"/>
              </a:ext>
            </a:extLst>
          </p:cNvPr>
          <p:cNvSpPr txBox="1"/>
          <p:nvPr/>
        </p:nvSpPr>
        <p:spPr>
          <a:xfrm>
            <a:off x="948600" y="1843775"/>
            <a:ext cx="7457292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900" dirty="0">
                <a:solidFill>
                  <a:schemeClr val="tx1"/>
                </a:solidFill>
                <a:latin typeface="Constantia" panose="02030602050306030303" pitchFamily="18" charset="0"/>
              </a:rPr>
              <a:t>Global viewpoint of an entire system</a:t>
            </a:r>
          </a:p>
          <a:p>
            <a:pPr lvl="1"/>
            <a:endParaRPr lang="en-IT" sz="19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lvl="1"/>
            <a:r>
              <a:rPr lang="en-IT" sz="1900" dirty="0">
                <a:solidFill>
                  <a:schemeClr val="tx1"/>
                </a:solidFill>
                <a:latin typeface="Constantia" panose="02030602050306030303" pitchFamily="18" charset="0"/>
              </a:rPr>
              <a:t>	</a:t>
            </a:r>
          </a:p>
        </p:txBody>
      </p:sp>
      <p:pic>
        <p:nvPicPr>
          <p:cNvPr id="12" name="Graphic 11" descr="Chevron arrows with solid fill">
            <a:extLst>
              <a:ext uri="{FF2B5EF4-FFF2-40B4-BE49-F238E27FC236}">
                <a16:creationId xmlns:a16="http://schemas.microsoft.com/office/drawing/2014/main" id="{4F307326-66B0-F52E-822F-577DF7D7B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400" y="1213382"/>
            <a:ext cx="457200" cy="457200"/>
          </a:xfrm>
          <a:prstGeom prst="rect">
            <a:avLst/>
          </a:prstGeom>
        </p:spPr>
      </p:pic>
      <p:pic>
        <p:nvPicPr>
          <p:cNvPr id="13" name="Graphic 12" descr="Chevron arrows with solid fill">
            <a:extLst>
              <a:ext uri="{FF2B5EF4-FFF2-40B4-BE49-F238E27FC236}">
                <a16:creationId xmlns:a16="http://schemas.microsoft.com/office/drawing/2014/main" id="{56C3EBFB-8A39-5D90-9C63-2C14835A6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508" y="1816800"/>
            <a:ext cx="457200" cy="457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0E41241-22EB-01C3-40D6-AA07FC28D420}"/>
              </a:ext>
            </a:extLst>
          </p:cNvPr>
          <p:cNvSpPr/>
          <p:nvPr/>
        </p:nvSpPr>
        <p:spPr>
          <a:xfrm>
            <a:off x="586767" y="2668389"/>
            <a:ext cx="4296886" cy="138086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-457200">
              <a:buClr>
                <a:schemeClr val="tx2"/>
              </a:buClr>
              <a:buFont typeface="+mj-lt"/>
              <a:buAutoNum type="arabicPeriod"/>
            </a:pPr>
            <a:r>
              <a:rPr lang="en-IT" sz="1900" dirty="0">
                <a:solidFill>
                  <a:schemeClr val="tx1"/>
                </a:solidFill>
                <a:latin typeface="Constantia" panose="02030602050306030303" pitchFamily="18" charset="0"/>
              </a:rPr>
              <a:t>Entities have a common goal</a:t>
            </a:r>
          </a:p>
          <a:p>
            <a:pPr marL="457200" lvl="1" indent="-457200">
              <a:buClr>
                <a:schemeClr val="tx2"/>
              </a:buClr>
              <a:buFont typeface="+mj-lt"/>
              <a:buAutoNum type="arabicPeriod"/>
            </a:pPr>
            <a:r>
              <a:rPr lang="en-IT" sz="1900" dirty="0">
                <a:solidFill>
                  <a:schemeClr val="tx1"/>
                </a:solidFill>
                <a:latin typeface="Constantia" panose="02030602050306030303" pitchFamily="18" charset="0"/>
              </a:rPr>
              <a:t>No single point of control</a:t>
            </a:r>
          </a:p>
          <a:p>
            <a:pPr marL="457200" lvl="1" indent="-457200">
              <a:buClr>
                <a:schemeClr val="tx2"/>
              </a:buClr>
              <a:buFont typeface="+mj-lt"/>
              <a:buAutoNum type="arabicPeriod"/>
            </a:pPr>
            <a:r>
              <a:rPr lang="en-IT" sz="1900" dirty="0">
                <a:solidFill>
                  <a:schemeClr val="tx1"/>
                </a:solidFill>
                <a:latin typeface="Constantia" panose="02030602050306030303" pitchFamily="18" charset="0"/>
              </a:rPr>
              <a:t>Only focus on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07420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69AD25-DDEE-A614-FCF3-FCCD202D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48048"/>
            <a:ext cx="7772400" cy="1047404"/>
          </a:xfrm>
          <a:prstGeom prst="rect">
            <a:avLst/>
          </a:prstGeom>
        </p:spPr>
      </p:pic>
      <p:sp>
        <p:nvSpPr>
          <p:cNvPr id="2" name="Google Shape;424;p34">
            <a:extLst>
              <a:ext uri="{FF2B5EF4-FFF2-40B4-BE49-F238E27FC236}">
                <a16:creationId xmlns:a16="http://schemas.microsoft.com/office/drawing/2014/main" id="{B486C863-EAAC-FF80-413D-71B6431D5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Choreographies</a:t>
            </a:r>
            <a:endParaRPr dirty="0"/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66AC6677-5F2A-1196-6D91-5AA70D641542}"/>
              </a:ext>
            </a:extLst>
          </p:cNvPr>
          <p:cNvSpPr/>
          <p:nvPr/>
        </p:nvSpPr>
        <p:spPr>
          <a:xfrm>
            <a:off x="4194599" y="1273200"/>
            <a:ext cx="3768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" name="Google Shape;360;p30">
            <a:extLst>
              <a:ext uri="{FF2B5EF4-FFF2-40B4-BE49-F238E27FC236}">
                <a16:creationId xmlns:a16="http://schemas.microsoft.com/office/drawing/2014/main" id="{86316705-AB37-6F12-1AEC-A1FAFAD894E9}"/>
              </a:ext>
            </a:extLst>
          </p:cNvPr>
          <p:cNvSpPr txBox="1">
            <a:spLocks/>
          </p:cNvSpPr>
          <p:nvPr/>
        </p:nvSpPr>
        <p:spPr>
          <a:xfrm>
            <a:off x="380924" y="3074737"/>
            <a:ext cx="2274727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3 </a:t>
            </a:r>
            <a:r>
              <a:rPr lang="en-GB" sz="1600" dirty="0" err="1">
                <a:latin typeface="Constantia" panose="02030602050306030303" pitchFamily="18" charset="0"/>
              </a:rPr>
              <a:t>choreohgraphies</a:t>
            </a:r>
            <a:endParaRPr lang="en-GB" sz="1600" dirty="0">
              <a:latin typeface="Constantia" panose="02030602050306030303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0443C-C34E-E792-B214-B3210F665E1D}"/>
              </a:ext>
            </a:extLst>
          </p:cNvPr>
          <p:cNvSpPr/>
          <p:nvPr/>
        </p:nvSpPr>
        <p:spPr>
          <a:xfrm>
            <a:off x="617706" y="2027333"/>
            <a:ext cx="471791" cy="104740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Google Shape;360;p30">
            <a:extLst>
              <a:ext uri="{FF2B5EF4-FFF2-40B4-BE49-F238E27FC236}">
                <a16:creationId xmlns:a16="http://schemas.microsoft.com/office/drawing/2014/main" id="{F467D411-B19A-E774-9865-00E21E40D4B0}"/>
              </a:ext>
            </a:extLst>
          </p:cNvPr>
          <p:cNvSpPr txBox="1">
            <a:spLocks/>
          </p:cNvSpPr>
          <p:nvPr/>
        </p:nvSpPr>
        <p:spPr>
          <a:xfrm>
            <a:off x="7070311" y="1686938"/>
            <a:ext cx="1622973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Continuations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259289-DBC2-4DD3-4A5C-10C3B9E038A3}"/>
              </a:ext>
            </a:extLst>
          </p:cNvPr>
          <p:cNvSpPr/>
          <p:nvPr/>
        </p:nvSpPr>
        <p:spPr>
          <a:xfrm>
            <a:off x="7762672" y="2133278"/>
            <a:ext cx="447473" cy="4384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8CD9B9-7592-0840-DF74-96F67D9308FB}"/>
              </a:ext>
            </a:extLst>
          </p:cNvPr>
          <p:cNvSpPr/>
          <p:nvPr/>
        </p:nvSpPr>
        <p:spPr>
          <a:xfrm>
            <a:off x="5103778" y="2354639"/>
            <a:ext cx="447473" cy="4384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6D5EAF-1B2D-FAC9-FD59-C76A13E5D5F1}"/>
              </a:ext>
            </a:extLst>
          </p:cNvPr>
          <p:cNvSpPr/>
          <p:nvPr/>
        </p:nvSpPr>
        <p:spPr>
          <a:xfrm>
            <a:off x="6745282" y="2573875"/>
            <a:ext cx="447473" cy="4384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F0F699-1F78-B61E-8A1C-65828044C8B2}"/>
              </a:ext>
            </a:extLst>
          </p:cNvPr>
          <p:cNvSpPr/>
          <p:nvPr/>
        </p:nvSpPr>
        <p:spPr>
          <a:xfrm>
            <a:off x="4812334" y="2643617"/>
            <a:ext cx="447473" cy="4384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5306A6-C140-7B95-AD8E-F9AD4631F117}"/>
              </a:ext>
            </a:extLst>
          </p:cNvPr>
          <p:cNvSpPr/>
          <p:nvPr/>
        </p:nvSpPr>
        <p:spPr>
          <a:xfrm>
            <a:off x="5387887" y="2034685"/>
            <a:ext cx="447473" cy="4384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Google Shape;360;p30">
            <a:extLst>
              <a:ext uri="{FF2B5EF4-FFF2-40B4-BE49-F238E27FC236}">
                <a16:creationId xmlns:a16="http://schemas.microsoft.com/office/drawing/2014/main" id="{72DCA763-8C3D-94F2-1567-7DC1E7D2EC38}"/>
              </a:ext>
            </a:extLst>
          </p:cNvPr>
          <p:cNvSpPr txBox="1">
            <a:spLocks/>
          </p:cNvSpPr>
          <p:nvPr/>
        </p:nvSpPr>
        <p:spPr>
          <a:xfrm>
            <a:off x="1326279" y="1709254"/>
            <a:ext cx="2274727" cy="44634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Constantia" panose="02030602050306030303" pitchFamily="18" charset="0"/>
              </a:rPr>
              <a:t>Processes interactions</a:t>
            </a:r>
          </a:p>
        </p:txBody>
      </p:sp>
    </p:spTree>
    <p:extLst>
      <p:ext uri="{BB962C8B-B14F-4D97-AF65-F5344CB8AC3E}">
        <p14:creationId xmlns:p14="http://schemas.microsoft.com/office/powerpoint/2010/main" val="324399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>
            <a:spLocks noGrp="1"/>
          </p:cNvSpPr>
          <p:nvPr>
            <p:ph type="title"/>
          </p:nvPr>
        </p:nvSpPr>
        <p:spPr>
          <a:xfrm>
            <a:off x="720000" y="2470163"/>
            <a:ext cx="6935668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Choreographic Calculus</a:t>
            </a:r>
            <a:endParaRPr dirty="0">
              <a:latin typeface="Prata" pitchFamily="2" charset="77"/>
            </a:endParaRPr>
          </a:p>
        </p:txBody>
      </p:sp>
      <p:sp>
        <p:nvSpPr>
          <p:cNvPr id="415" name="Google Shape;415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ata" pitchFamily="2" charset="77"/>
              </a:rPr>
              <a:t>2</a:t>
            </a:r>
            <a:endParaRPr dirty="0">
              <a:latin typeface="Prata" pitchFamily="2" charset="77"/>
            </a:endParaRPr>
          </a:p>
        </p:txBody>
      </p:sp>
      <p:sp>
        <p:nvSpPr>
          <p:cNvPr id="416" name="Google Shape;416;p33"/>
          <p:cNvSpPr txBox="1">
            <a:spLocks noGrp="1"/>
          </p:cNvSpPr>
          <p:nvPr>
            <p:ph type="subTitle" idx="1"/>
          </p:nvPr>
        </p:nvSpPr>
        <p:spPr>
          <a:xfrm>
            <a:off x="2066534" y="3689028"/>
            <a:ext cx="4242600" cy="6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nstantia" panose="02030602050306030303" pitchFamily="18" charset="0"/>
              </a:rPr>
              <a:t>Syntax &amp; Semantics</a:t>
            </a:r>
            <a:endParaRPr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820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imple Light">
      <a:dk1>
        <a:srgbClr val="425F53"/>
      </a:dk1>
      <a:lt1>
        <a:srgbClr val="EEEBE6"/>
      </a:lt1>
      <a:dk2>
        <a:srgbClr val="729687"/>
      </a:dk2>
      <a:lt2>
        <a:srgbClr val="9AB9AD"/>
      </a:lt2>
      <a:accent1>
        <a:srgbClr val="88796E"/>
      </a:accent1>
      <a:accent2>
        <a:srgbClr val="D5C3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5F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817B3DB-0E81-DD4C-9DF9-FAA5F8702BA5}" vid="{6E9E900A-BE66-8B48-B598-294AD8D14BF1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2">
  <a:themeElements>
    <a:clrScheme name="Simple Light">
      <a:dk1>
        <a:srgbClr val="425F53"/>
      </a:dk1>
      <a:lt1>
        <a:srgbClr val="EEEBE6"/>
      </a:lt1>
      <a:dk2>
        <a:srgbClr val="729687"/>
      </a:dk2>
      <a:lt2>
        <a:srgbClr val="9AB9AD"/>
      </a:lt2>
      <a:accent1>
        <a:srgbClr val="88796E"/>
      </a:accent1>
      <a:accent2>
        <a:srgbClr val="D5C3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5F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8BD28ACC-D593-154E-A7CC-A198F8B48954}" vid="{661F5DB3-5B79-D747-A19F-BE716844A235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257</TotalTime>
  <Words>364</Words>
  <Application>Microsoft Macintosh PowerPoint</Application>
  <PresentationFormat>On-screen Show (16:9)</PresentationFormat>
  <Paragraphs>118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29</vt:i4>
      </vt:variant>
    </vt:vector>
  </HeadingPairs>
  <TitlesOfParts>
    <vt:vector size="50" baseType="lpstr">
      <vt:lpstr>Nunito Light</vt:lpstr>
      <vt:lpstr>Prata</vt:lpstr>
      <vt:lpstr>Rubik Light</vt:lpstr>
      <vt:lpstr>Bebas Neue</vt:lpstr>
      <vt:lpstr>Rubik</vt:lpstr>
      <vt:lpstr>System Font Regular</vt:lpstr>
      <vt:lpstr>Proxima Nova</vt:lpstr>
      <vt:lpstr>Anaheim</vt:lpstr>
      <vt:lpstr>Constantia</vt:lpstr>
      <vt:lpstr>Raleway</vt:lpstr>
      <vt:lpstr>Proxima Nova Semibold</vt:lpstr>
      <vt:lpstr>Glory</vt:lpstr>
      <vt:lpstr>Rubik SemiBold</vt:lpstr>
      <vt:lpstr>Arial</vt:lpstr>
      <vt:lpstr>Theme1</vt:lpstr>
      <vt:lpstr>Slidesgo Final Pages</vt:lpstr>
      <vt:lpstr>Theme2</vt:lpstr>
      <vt:lpstr>1_Slidesgo Final Pages</vt:lpstr>
      <vt:lpstr>2_Slidesgo Final Pages</vt:lpstr>
      <vt:lpstr>3_Slidesgo Final Pages</vt:lpstr>
      <vt:lpstr>4_Slidesgo Final Pages</vt:lpstr>
      <vt:lpstr>A Probabilistic Choreography Language for PRISM </vt:lpstr>
      <vt:lpstr>Outline</vt:lpstr>
      <vt:lpstr>Motivation</vt:lpstr>
      <vt:lpstr>PRISM</vt:lpstr>
      <vt:lpstr>PRISM</vt:lpstr>
      <vt:lpstr>PRISM</vt:lpstr>
      <vt:lpstr>Choreographies</vt:lpstr>
      <vt:lpstr>Choreographies</vt:lpstr>
      <vt:lpstr>Choreographic Calculus</vt:lpstr>
      <vt:lpstr>Syntax</vt:lpstr>
      <vt:lpstr>Semantics</vt:lpstr>
      <vt:lpstr>Example</vt:lpstr>
      <vt:lpstr>PRISM Language</vt:lpstr>
      <vt:lpstr>Syntax</vt:lpstr>
      <vt:lpstr>Semantics</vt:lpstr>
      <vt:lpstr>Example</vt:lpstr>
      <vt:lpstr>Projection</vt:lpstr>
      <vt:lpstr>Projection: CTMC</vt:lpstr>
      <vt:lpstr>Projection: DTMC</vt:lpstr>
      <vt:lpstr>Projection: Theorem</vt:lpstr>
      <vt:lpstr>Implementation and Benchmarking</vt:lpstr>
      <vt:lpstr>Implementation</vt:lpstr>
      <vt:lpstr>Bitcoin Protocol</vt:lpstr>
      <vt:lpstr>Bitcoin Protocol</vt:lpstr>
      <vt:lpstr>Bitcoin Protocol</vt:lpstr>
      <vt:lpstr>Conclusions</vt:lpstr>
      <vt:lpstr>Conclusions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av39myli</cp:lastModifiedBy>
  <cp:revision>6</cp:revision>
  <dcterms:modified xsi:type="dcterms:W3CDTF">2024-06-07T15:34:06Z</dcterms:modified>
</cp:coreProperties>
</file>